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9377600" cy="32918400"/>
  <p:notesSz cx="15789275" cy="32248475"/>
  <p:defaultTextStyle>
    <a:defPPr>
      <a:defRPr lang="en-US"/>
    </a:defPPr>
    <a:lvl1pPr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1pPr>
    <a:lvl2pPr marL="571500" indent="-1143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3pPr>
    <a:lvl4pPr marL="1714500" indent="-3429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4pPr>
    <a:lvl5pPr marL="2286000" indent="-4572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5pPr>
    <a:lvl6pPr marL="2286000" algn="l" defTabSz="914400" rtl="0" eaLnBrk="1" latinLnBrk="0" hangingPunct="1">
      <a:defRPr sz="3300" kern="1200">
        <a:solidFill>
          <a:schemeClr val="tx1"/>
        </a:solidFill>
        <a:latin typeface="Arial" panose="020B0604020202020204" pitchFamily="34" charset="0"/>
        <a:ea typeface="+mn-ea"/>
        <a:cs typeface="+mn-cs"/>
      </a:defRPr>
    </a:lvl6pPr>
    <a:lvl7pPr marL="2743200" algn="l" defTabSz="914400" rtl="0" eaLnBrk="1" latinLnBrk="0" hangingPunct="1">
      <a:defRPr sz="3300" kern="1200">
        <a:solidFill>
          <a:schemeClr val="tx1"/>
        </a:solidFill>
        <a:latin typeface="Arial" panose="020B0604020202020204" pitchFamily="34" charset="0"/>
        <a:ea typeface="+mn-ea"/>
        <a:cs typeface="+mn-cs"/>
      </a:defRPr>
    </a:lvl7pPr>
    <a:lvl8pPr marL="3200400" algn="l" defTabSz="914400" rtl="0" eaLnBrk="1" latinLnBrk="0" hangingPunct="1">
      <a:defRPr sz="3300" kern="1200">
        <a:solidFill>
          <a:schemeClr val="tx1"/>
        </a:solidFill>
        <a:latin typeface="Arial" panose="020B0604020202020204" pitchFamily="34" charset="0"/>
        <a:ea typeface="+mn-ea"/>
        <a:cs typeface="+mn-cs"/>
      </a:defRPr>
    </a:lvl8pPr>
    <a:lvl9pPr marL="3657600" algn="l" defTabSz="914400" rtl="0" eaLnBrk="1" latinLnBrk="0" hangingPunct="1">
      <a:defRPr sz="33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6E"/>
    <a:srgbClr val="073767"/>
    <a:srgbClr val="ED5B9D"/>
    <a:srgbClr val="30AA39"/>
    <a:srgbClr val="54C9EA"/>
    <a:srgbClr val="AFE3F3"/>
    <a:srgbClr val="A9C0D7"/>
    <a:srgbClr val="DFE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4" d="100"/>
          <a:sy n="24" d="100"/>
        </p:scale>
        <p:origin x="1602" y="72"/>
      </p:cViewPr>
      <p:guideLst>
        <p:guide orient="horz" pos="10368"/>
        <p:guide pos="1555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4037" y="10226676"/>
            <a:ext cx="41969531" cy="7054851"/>
          </a:xfrm>
        </p:spPr>
        <p:txBody>
          <a:bodyPr/>
          <a:lstStyle/>
          <a:p>
            <a:r>
              <a:rPr lang="en-US"/>
              <a:t>Click to edit Master title style</a:t>
            </a:r>
          </a:p>
        </p:txBody>
      </p:sp>
      <p:sp>
        <p:nvSpPr>
          <p:cNvPr id="3" name="Subtitle 2"/>
          <p:cNvSpPr>
            <a:spLocks noGrp="1"/>
          </p:cNvSpPr>
          <p:nvPr>
            <p:ph type="subTitle" idx="1"/>
          </p:nvPr>
        </p:nvSpPr>
        <p:spPr>
          <a:xfrm>
            <a:off x="7406282" y="18653126"/>
            <a:ext cx="34565036" cy="8413751"/>
          </a:xfrm>
        </p:spPr>
        <p:txBody>
          <a:bodyPr/>
          <a:lstStyle>
            <a:lvl1pPr marL="0" indent="0" algn="ctr">
              <a:buNone/>
              <a:defRPr/>
            </a:lvl1pPr>
            <a:lvl2pPr marL="571500" indent="0" algn="ctr">
              <a:buNone/>
              <a:defRPr/>
            </a:lvl2pPr>
            <a:lvl3pPr marL="1143000" indent="0" algn="ctr">
              <a:buNone/>
              <a:defRPr/>
            </a:lvl3pPr>
            <a:lvl4pPr marL="1714500" indent="0" algn="ctr">
              <a:buNone/>
              <a:defRPr/>
            </a:lvl4pPr>
            <a:lvl5pPr marL="2286000" indent="0" algn="ctr">
              <a:buNone/>
              <a:defRPr/>
            </a:lvl5pPr>
            <a:lvl6pPr marL="2857500" indent="0" algn="ctr">
              <a:buNone/>
              <a:defRPr/>
            </a:lvl6pPr>
            <a:lvl7pPr marL="3429000" indent="0" algn="ctr">
              <a:buNone/>
              <a:defRPr/>
            </a:lvl7pPr>
            <a:lvl8pPr marL="4000500" indent="0" algn="ctr">
              <a:buNone/>
              <a:defRPr/>
            </a:lvl8pPr>
            <a:lvl9pPr marL="45720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442D91A-A865-4482-B8B3-96BF0BA7D87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3587456-61B0-4E7A-A536-2B02327124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8D8E6BE-83E4-4AC4-8FBA-1ED8BC293EC2}"/>
              </a:ext>
            </a:extLst>
          </p:cNvPr>
          <p:cNvSpPr>
            <a:spLocks noGrp="1" noChangeArrowheads="1"/>
          </p:cNvSpPr>
          <p:nvPr>
            <p:ph type="sldNum" sz="quarter" idx="12"/>
          </p:nvPr>
        </p:nvSpPr>
        <p:spPr>
          <a:ln/>
        </p:spPr>
        <p:txBody>
          <a:bodyPr/>
          <a:lstStyle>
            <a:lvl1pPr>
              <a:defRPr/>
            </a:lvl1pPr>
          </a:lstStyle>
          <a:p>
            <a:pPr>
              <a:defRPr/>
            </a:pPr>
            <a:fld id="{82EB255D-0C1D-4032-BD70-2E5DCDF41BE7}" type="slidenum">
              <a:rPr lang="en-US" altLang="en-US"/>
              <a:pPr>
                <a:defRPr/>
              </a:pPr>
              <a:t>‹#›</a:t>
            </a:fld>
            <a:endParaRPr lang="en-US" altLang="en-US"/>
          </a:p>
        </p:txBody>
      </p:sp>
    </p:spTree>
    <p:extLst>
      <p:ext uri="{BB962C8B-B14F-4D97-AF65-F5344CB8AC3E}">
        <p14:creationId xmlns:p14="http://schemas.microsoft.com/office/powerpoint/2010/main" val="20799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A3B5DA7-A015-459A-B197-65C40390CA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B9054B8-FBD1-4296-A092-B269C70186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E3725BB-2022-4DDE-B734-4754B6209F65}"/>
              </a:ext>
            </a:extLst>
          </p:cNvPr>
          <p:cNvSpPr>
            <a:spLocks noGrp="1" noChangeArrowheads="1"/>
          </p:cNvSpPr>
          <p:nvPr>
            <p:ph type="sldNum" sz="quarter" idx="12"/>
          </p:nvPr>
        </p:nvSpPr>
        <p:spPr>
          <a:ln/>
        </p:spPr>
        <p:txBody>
          <a:bodyPr/>
          <a:lstStyle>
            <a:lvl1pPr>
              <a:defRPr/>
            </a:lvl1pPr>
          </a:lstStyle>
          <a:p>
            <a:pPr>
              <a:defRPr/>
            </a:pPr>
            <a:fld id="{CD55D340-D406-4E03-B0CA-8C3CCAD1BF06}" type="slidenum">
              <a:rPr lang="en-US" altLang="en-US"/>
              <a:pPr>
                <a:defRPr/>
              </a:pPr>
              <a:t>‹#›</a:t>
            </a:fld>
            <a:endParaRPr lang="en-US" altLang="en-US"/>
          </a:p>
        </p:txBody>
      </p:sp>
    </p:spTree>
    <p:extLst>
      <p:ext uri="{BB962C8B-B14F-4D97-AF65-F5344CB8AC3E}">
        <p14:creationId xmlns:p14="http://schemas.microsoft.com/office/powerpoint/2010/main" val="354656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800906" y="1317625"/>
            <a:ext cx="11108531"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9951" y="1317625"/>
            <a:ext cx="33159501"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4D47CF-3904-46FD-BA1A-175791DD55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D0960F-32F3-4434-A226-69F8323007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EBD44E9-4511-4CF1-8DB1-2C1D153C8DF8}"/>
              </a:ext>
            </a:extLst>
          </p:cNvPr>
          <p:cNvSpPr>
            <a:spLocks noGrp="1" noChangeArrowheads="1"/>
          </p:cNvSpPr>
          <p:nvPr>
            <p:ph type="sldNum" sz="quarter" idx="12"/>
          </p:nvPr>
        </p:nvSpPr>
        <p:spPr>
          <a:ln/>
        </p:spPr>
        <p:txBody>
          <a:bodyPr/>
          <a:lstStyle>
            <a:lvl1pPr>
              <a:defRPr/>
            </a:lvl1pPr>
          </a:lstStyle>
          <a:p>
            <a:pPr>
              <a:defRPr/>
            </a:pPr>
            <a:fld id="{A669E38A-4972-43D9-B5CC-B8D025929347}" type="slidenum">
              <a:rPr lang="en-US" altLang="en-US"/>
              <a:pPr>
                <a:defRPr/>
              </a:pPr>
              <a:t>‹#›</a:t>
            </a:fld>
            <a:endParaRPr lang="en-US" altLang="en-US"/>
          </a:p>
        </p:txBody>
      </p:sp>
    </p:spTree>
    <p:extLst>
      <p:ext uri="{BB962C8B-B14F-4D97-AF65-F5344CB8AC3E}">
        <p14:creationId xmlns:p14="http://schemas.microsoft.com/office/powerpoint/2010/main" val="209802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5404F18-51D4-4DF9-A13B-4685E474195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B4A3920-8F18-44B9-BED8-D8840E32CB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C0895C0-D779-4BFF-B904-971DCCE87567}"/>
              </a:ext>
            </a:extLst>
          </p:cNvPr>
          <p:cNvSpPr>
            <a:spLocks noGrp="1" noChangeArrowheads="1"/>
          </p:cNvSpPr>
          <p:nvPr>
            <p:ph type="sldNum" sz="quarter" idx="12"/>
          </p:nvPr>
        </p:nvSpPr>
        <p:spPr>
          <a:ln/>
        </p:spPr>
        <p:txBody>
          <a:bodyPr/>
          <a:lstStyle>
            <a:lvl1pPr>
              <a:defRPr/>
            </a:lvl1pPr>
          </a:lstStyle>
          <a:p>
            <a:pPr>
              <a:defRPr/>
            </a:pPr>
            <a:fld id="{40683D25-4595-4A42-8ACA-AE37F5EC1EB2}" type="slidenum">
              <a:rPr lang="en-US" altLang="en-US"/>
              <a:pPr>
                <a:defRPr/>
              </a:pPr>
              <a:t>‹#›</a:t>
            </a:fld>
            <a:endParaRPr lang="en-US" altLang="en-US"/>
          </a:p>
        </p:txBody>
      </p:sp>
    </p:spTree>
    <p:extLst>
      <p:ext uri="{BB962C8B-B14F-4D97-AF65-F5344CB8AC3E}">
        <p14:creationId xmlns:p14="http://schemas.microsoft.com/office/powerpoint/2010/main" val="164274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89" y="21153440"/>
            <a:ext cx="41971318" cy="6537326"/>
          </a:xfrm>
        </p:spPr>
        <p:txBody>
          <a:bodyPr anchor="t"/>
          <a:lstStyle>
            <a:lvl1pPr algn="l">
              <a:defRPr sz="5000" b="1" cap="all"/>
            </a:lvl1pPr>
          </a:lstStyle>
          <a:p>
            <a:r>
              <a:rPr lang="en-US"/>
              <a:t>Click to edit Master title style</a:t>
            </a:r>
          </a:p>
        </p:txBody>
      </p:sp>
      <p:sp>
        <p:nvSpPr>
          <p:cNvPr id="3" name="Text Placeholder 2"/>
          <p:cNvSpPr>
            <a:spLocks noGrp="1"/>
          </p:cNvSpPr>
          <p:nvPr>
            <p:ph type="body" idx="1"/>
          </p:nvPr>
        </p:nvSpPr>
        <p:spPr>
          <a:xfrm>
            <a:off x="3900489" y="13952538"/>
            <a:ext cx="41971318" cy="7200900"/>
          </a:xfrm>
        </p:spPr>
        <p:txBody>
          <a:bodyPr anchor="b"/>
          <a:lstStyle>
            <a:lvl1pPr marL="0" indent="0">
              <a:buNone/>
              <a:defRPr sz="2500"/>
            </a:lvl1pPr>
            <a:lvl2pPr marL="571500" indent="0">
              <a:buNone/>
              <a:defRPr sz="2300"/>
            </a:lvl2pPr>
            <a:lvl3pPr marL="1143000" indent="0">
              <a:buNone/>
              <a:defRPr sz="2000"/>
            </a:lvl3pPr>
            <a:lvl4pPr marL="1714500" indent="0">
              <a:buNone/>
              <a:defRPr sz="1800"/>
            </a:lvl4pPr>
            <a:lvl5pPr marL="2286000" indent="0">
              <a:buNone/>
              <a:defRPr sz="1800"/>
            </a:lvl5pPr>
            <a:lvl6pPr marL="2857500" indent="0">
              <a:buNone/>
              <a:defRPr sz="1800"/>
            </a:lvl6pPr>
            <a:lvl7pPr marL="3429000" indent="0">
              <a:buNone/>
              <a:defRPr sz="1800"/>
            </a:lvl7pPr>
            <a:lvl8pPr marL="4000500" indent="0">
              <a:buNone/>
              <a:defRPr sz="1800"/>
            </a:lvl8pPr>
            <a:lvl9pPr marL="4572000" indent="0">
              <a:buNone/>
              <a:defRPr sz="1800"/>
            </a:lvl9pPr>
          </a:lstStyle>
          <a:p>
            <a:pPr lvl="0"/>
            <a:r>
              <a:rPr lang="en-US"/>
              <a:t>Click to edit Master text styles</a:t>
            </a:r>
          </a:p>
        </p:txBody>
      </p:sp>
      <p:sp>
        <p:nvSpPr>
          <p:cNvPr id="4" name="Rectangle 4">
            <a:extLst>
              <a:ext uri="{FF2B5EF4-FFF2-40B4-BE49-F238E27FC236}">
                <a16:creationId xmlns:a16="http://schemas.microsoft.com/office/drawing/2014/main" id="{AAC89BD5-8CBF-4AE2-BCD2-2AE7920F0F8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0527A0B-0C7A-471F-BAC1-55F4B9B691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984CCEA-A7A3-4755-BF22-A7160D63099B}"/>
              </a:ext>
            </a:extLst>
          </p:cNvPr>
          <p:cNvSpPr>
            <a:spLocks noGrp="1" noChangeArrowheads="1"/>
          </p:cNvSpPr>
          <p:nvPr>
            <p:ph type="sldNum" sz="quarter" idx="12"/>
          </p:nvPr>
        </p:nvSpPr>
        <p:spPr>
          <a:ln/>
        </p:spPr>
        <p:txBody>
          <a:bodyPr/>
          <a:lstStyle>
            <a:lvl1pPr>
              <a:defRPr/>
            </a:lvl1pPr>
          </a:lstStyle>
          <a:p>
            <a:pPr>
              <a:defRPr/>
            </a:pPr>
            <a:fld id="{7898B531-2336-459C-AEB0-6CCA028970EE}" type="slidenum">
              <a:rPr lang="en-US" altLang="en-US"/>
              <a:pPr>
                <a:defRPr/>
              </a:pPr>
              <a:t>‹#›</a:t>
            </a:fld>
            <a:endParaRPr lang="en-US" altLang="en-US"/>
          </a:p>
        </p:txBody>
      </p:sp>
    </p:spTree>
    <p:extLst>
      <p:ext uri="{BB962C8B-B14F-4D97-AF65-F5344CB8AC3E}">
        <p14:creationId xmlns:p14="http://schemas.microsoft.com/office/powerpoint/2010/main" val="285982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69953" y="7680325"/>
            <a:ext cx="22133124" cy="21726525"/>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4774525" y="7680325"/>
            <a:ext cx="22134911" cy="21726525"/>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98B99ED-A02D-4BAC-8666-61D9AC16B66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1A8B734-1BE0-45A8-BFA1-E38677A1B2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059D29B-8C6A-437A-A693-5D92E70F3F92}"/>
              </a:ext>
            </a:extLst>
          </p:cNvPr>
          <p:cNvSpPr>
            <a:spLocks noGrp="1" noChangeArrowheads="1"/>
          </p:cNvSpPr>
          <p:nvPr>
            <p:ph type="sldNum" sz="quarter" idx="12"/>
          </p:nvPr>
        </p:nvSpPr>
        <p:spPr>
          <a:ln/>
        </p:spPr>
        <p:txBody>
          <a:bodyPr/>
          <a:lstStyle>
            <a:lvl1pPr>
              <a:defRPr/>
            </a:lvl1pPr>
          </a:lstStyle>
          <a:p>
            <a:pPr>
              <a:defRPr/>
            </a:pPr>
            <a:fld id="{D2CF92A3-D9CB-4178-B378-8FCF5941E6EC}" type="slidenum">
              <a:rPr lang="en-US" altLang="en-US"/>
              <a:pPr>
                <a:defRPr/>
              </a:pPr>
              <a:t>‹#›</a:t>
            </a:fld>
            <a:endParaRPr lang="en-US" altLang="en-US"/>
          </a:p>
        </p:txBody>
      </p:sp>
    </p:spTree>
    <p:extLst>
      <p:ext uri="{BB962C8B-B14F-4D97-AF65-F5344CB8AC3E}">
        <p14:creationId xmlns:p14="http://schemas.microsoft.com/office/powerpoint/2010/main" val="24778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168" y="1317625"/>
            <a:ext cx="44441269"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68164" y="7369177"/>
            <a:ext cx="21817013" cy="3070226"/>
          </a:xfrm>
        </p:spPr>
        <p:txBody>
          <a:bodyPr anchor="b"/>
          <a:lstStyle>
            <a:lvl1pPr marL="0" indent="0">
              <a:buNone/>
              <a:defRPr sz="3000" b="1"/>
            </a:lvl1pPr>
            <a:lvl2pPr marL="571500" indent="0">
              <a:buNone/>
              <a:defRPr sz="2500" b="1"/>
            </a:lvl2pPr>
            <a:lvl3pPr marL="1143000" indent="0">
              <a:buNone/>
              <a:defRPr sz="2300" b="1"/>
            </a:lvl3pPr>
            <a:lvl4pPr marL="1714500" indent="0">
              <a:buNone/>
              <a:defRPr sz="2000" b="1"/>
            </a:lvl4pPr>
            <a:lvl5pPr marL="2286000" indent="0">
              <a:buNone/>
              <a:defRPr sz="2000" b="1"/>
            </a:lvl5pPr>
            <a:lvl6pPr marL="2857500" indent="0">
              <a:buNone/>
              <a:defRPr sz="2000" b="1"/>
            </a:lvl6pPr>
            <a:lvl7pPr marL="3429000" indent="0">
              <a:buNone/>
              <a:defRPr sz="2000" b="1"/>
            </a:lvl7pPr>
            <a:lvl8pPr marL="4000500" indent="0">
              <a:buNone/>
              <a:defRPr sz="2000" b="1"/>
            </a:lvl8pPr>
            <a:lvl9pPr marL="4572000" indent="0">
              <a:buNone/>
              <a:defRPr sz="2000" b="1"/>
            </a:lvl9pPr>
          </a:lstStyle>
          <a:p>
            <a:pPr lvl="0"/>
            <a:r>
              <a:rPr lang="en-US"/>
              <a:t>Click to edit Master text styles</a:t>
            </a:r>
          </a:p>
        </p:txBody>
      </p:sp>
      <p:sp>
        <p:nvSpPr>
          <p:cNvPr id="4" name="Content Placeholder 3"/>
          <p:cNvSpPr>
            <a:spLocks noGrp="1"/>
          </p:cNvSpPr>
          <p:nvPr>
            <p:ph sz="half" idx="2"/>
          </p:nvPr>
        </p:nvSpPr>
        <p:spPr>
          <a:xfrm>
            <a:off x="2468164" y="10439402"/>
            <a:ext cx="21817013" cy="1896586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083494" y="7369177"/>
            <a:ext cx="21825943" cy="3070226"/>
          </a:xfrm>
        </p:spPr>
        <p:txBody>
          <a:bodyPr anchor="b"/>
          <a:lstStyle>
            <a:lvl1pPr marL="0" indent="0">
              <a:buNone/>
              <a:defRPr sz="3000" b="1"/>
            </a:lvl1pPr>
            <a:lvl2pPr marL="571500" indent="0">
              <a:buNone/>
              <a:defRPr sz="2500" b="1"/>
            </a:lvl2pPr>
            <a:lvl3pPr marL="1143000" indent="0">
              <a:buNone/>
              <a:defRPr sz="2300" b="1"/>
            </a:lvl3pPr>
            <a:lvl4pPr marL="1714500" indent="0">
              <a:buNone/>
              <a:defRPr sz="2000" b="1"/>
            </a:lvl4pPr>
            <a:lvl5pPr marL="2286000" indent="0">
              <a:buNone/>
              <a:defRPr sz="2000" b="1"/>
            </a:lvl5pPr>
            <a:lvl6pPr marL="2857500" indent="0">
              <a:buNone/>
              <a:defRPr sz="2000" b="1"/>
            </a:lvl6pPr>
            <a:lvl7pPr marL="3429000" indent="0">
              <a:buNone/>
              <a:defRPr sz="2000" b="1"/>
            </a:lvl7pPr>
            <a:lvl8pPr marL="4000500" indent="0">
              <a:buNone/>
              <a:defRPr sz="2000" b="1"/>
            </a:lvl8pPr>
            <a:lvl9pPr marL="4572000" indent="0">
              <a:buNone/>
              <a:defRPr sz="2000" b="1"/>
            </a:lvl9pPr>
          </a:lstStyle>
          <a:p>
            <a:pPr lvl="0"/>
            <a:r>
              <a:rPr lang="en-US"/>
              <a:t>Click to edit Master text styles</a:t>
            </a:r>
          </a:p>
        </p:txBody>
      </p:sp>
      <p:sp>
        <p:nvSpPr>
          <p:cNvPr id="6" name="Content Placeholder 5"/>
          <p:cNvSpPr>
            <a:spLocks noGrp="1"/>
          </p:cNvSpPr>
          <p:nvPr>
            <p:ph sz="quarter" idx="4"/>
          </p:nvPr>
        </p:nvSpPr>
        <p:spPr>
          <a:xfrm>
            <a:off x="25083494" y="10439402"/>
            <a:ext cx="21825943" cy="1896586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E4CB805-A704-4EF1-B721-19303B56ADD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6E89659-4DA8-48C9-914D-6837F173FB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3B441F3-1440-46B2-B75D-CDCA02CE6DA6}"/>
              </a:ext>
            </a:extLst>
          </p:cNvPr>
          <p:cNvSpPr>
            <a:spLocks noGrp="1" noChangeArrowheads="1"/>
          </p:cNvSpPr>
          <p:nvPr>
            <p:ph type="sldNum" sz="quarter" idx="12"/>
          </p:nvPr>
        </p:nvSpPr>
        <p:spPr>
          <a:ln/>
        </p:spPr>
        <p:txBody>
          <a:bodyPr/>
          <a:lstStyle>
            <a:lvl1pPr>
              <a:defRPr/>
            </a:lvl1pPr>
          </a:lstStyle>
          <a:p>
            <a:pPr>
              <a:defRPr/>
            </a:pPr>
            <a:fld id="{C4600CCB-B6E5-436D-8E35-1270744808B0}" type="slidenum">
              <a:rPr lang="en-US" altLang="en-US"/>
              <a:pPr>
                <a:defRPr/>
              </a:pPr>
              <a:t>‹#›</a:t>
            </a:fld>
            <a:endParaRPr lang="en-US" altLang="en-US"/>
          </a:p>
        </p:txBody>
      </p:sp>
    </p:spTree>
    <p:extLst>
      <p:ext uri="{BB962C8B-B14F-4D97-AF65-F5344CB8AC3E}">
        <p14:creationId xmlns:p14="http://schemas.microsoft.com/office/powerpoint/2010/main" val="391095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F42C89F-A1C5-4763-9DD3-ED8978711D1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8BBBBD9-A3D5-43BF-A07B-B56592E7D9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2BE735F-F0B9-48F5-B5EC-DE4385573A4D}"/>
              </a:ext>
            </a:extLst>
          </p:cNvPr>
          <p:cNvSpPr>
            <a:spLocks noGrp="1" noChangeArrowheads="1"/>
          </p:cNvSpPr>
          <p:nvPr>
            <p:ph type="sldNum" sz="quarter" idx="12"/>
          </p:nvPr>
        </p:nvSpPr>
        <p:spPr>
          <a:ln/>
        </p:spPr>
        <p:txBody>
          <a:bodyPr/>
          <a:lstStyle>
            <a:lvl1pPr>
              <a:defRPr/>
            </a:lvl1pPr>
          </a:lstStyle>
          <a:p>
            <a:pPr>
              <a:defRPr/>
            </a:pPr>
            <a:fld id="{DFE276BF-62A2-4BE9-8D27-20FA69049A13}" type="slidenum">
              <a:rPr lang="en-US" altLang="en-US"/>
              <a:pPr>
                <a:defRPr/>
              </a:pPr>
              <a:t>‹#›</a:t>
            </a:fld>
            <a:endParaRPr lang="en-US" altLang="en-US"/>
          </a:p>
        </p:txBody>
      </p:sp>
    </p:spTree>
    <p:extLst>
      <p:ext uri="{BB962C8B-B14F-4D97-AF65-F5344CB8AC3E}">
        <p14:creationId xmlns:p14="http://schemas.microsoft.com/office/powerpoint/2010/main" val="159096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952FA34-784D-411E-85ED-7B257E1702E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CC4FF07-BF08-4775-AD61-E7A5DE11E6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84F4E6D-CA75-41D9-9B9C-07383EED4210}"/>
              </a:ext>
            </a:extLst>
          </p:cNvPr>
          <p:cNvSpPr>
            <a:spLocks noGrp="1" noChangeArrowheads="1"/>
          </p:cNvSpPr>
          <p:nvPr>
            <p:ph type="sldNum" sz="quarter" idx="12"/>
          </p:nvPr>
        </p:nvSpPr>
        <p:spPr>
          <a:ln/>
        </p:spPr>
        <p:txBody>
          <a:bodyPr/>
          <a:lstStyle>
            <a:lvl1pPr>
              <a:defRPr/>
            </a:lvl1pPr>
          </a:lstStyle>
          <a:p>
            <a:pPr>
              <a:defRPr/>
            </a:pPr>
            <a:fld id="{E315D473-8CA7-4EEE-973F-59E1EE47C987}" type="slidenum">
              <a:rPr lang="en-US" altLang="en-US"/>
              <a:pPr>
                <a:defRPr/>
              </a:pPr>
              <a:t>‹#›</a:t>
            </a:fld>
            <a:endParaRPr lang="en-US" altLang="en-US"/>
          </a:p>
        </p:txBody>
      </p:sp>
    </p:spTree>
    <p:extLst>
      <p:ext uri="{BB962C8B-B14F-4D97-AF65-F5344CB8AC3E}">
        <p14:creationId xmlns:p14="http://schemas.microsoft.com/office/powerpoint/2010/main" val="270461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164" y="1311274"/>
            <a:ext cx="16244888" cy="5576889"/>
          </a:xfrm>
        </p:spPr>
        <p:txBody>
          <a:bodyPr anchor="b"/>
          <a:lstStyle>
            <a:lvl1pPr algn="l">
              <a:defRPr sz="2500" b="1"/>
            </a:lvl1pPr>
          </a:lstStyle>
          <a:p>
            <a:r>
              <a:rPr lang="en-US"/>
              <a:t>Click to edit Master title style</a:t>
            </a:r>
          </a:p>
        </p:txBody>
      </p:sp>
      <p:sp>
        <p:nvSpPr>
          <p:cNvPr id="3" name="Content Placeholder 2"/>
          <p:cNvSpPr>
            <a:spLocks noGrp="1"/>
          </p:cNvSpPr>
          <p:nvPr>
            <p:ph idx="1"/>
          </p:nvPr>
        </p:nvSpPr>
        <p:spPr>
          <a:xfrm>
            <a:off x="19305986" y="1311276"/>
            <a:ext cx="27603450" cy="28093989"/>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68164" y="6888163"/>
            <a:ext cx="16244888" cy="22517100"/>
          </a:xfrm>
        </p:spPr>
        <p:txBody>
          <a:bodyPr/>
          <a:lstStyle>
            <a:lvl1pPr marL="0" indent="0">
              <a:buNone/>
              <a:defRPr sz="1800"/>
            </a:lvl1pPr>
            <a:lvl2pPr marL="571500" indent="0">
              <a:buNone/>
              <a:defRPr sz="1500"/>
            </a:lvl2pPr>
            <a:lvl3pPr marL="1143000" indent="0">
              <a:buNone/>
              <a:defRPr sz="1300"/>
            </a:lvl3pPr>
            <a:lvl4pPr marL="1714500" indent="0">
              <a:buNone/>
              <a:defRPr sz="1100"/>
            </a:lvl4pPr>
            <a:lvl5pPr marL="2286000" indent="0">
              <a:buNone/>
              <a:defRPr sz="1100"/>
            </a:lvl5pPr>
            <a:lvl6pPr marL="2857500" indent="0">
              <a:buNone/>
              <a:defRPr sz="1100"/>
            </a:lvl6pPr>
            <a:lvl7pPr marL="3429000" indent="0">
              <a:buNone/>
              <a:defRPr sz="1100"/>
            </a:lvl7pPr>
            <a:lvl8pPr marL="4000500" indent="0">
              <a:buNone/>
              <a:defRPr sz="1100"/>
            </a:lvl8pPr>
            <a:lvl9pPr marL="4572000" indent="0">
              <a:buNone/>
              <a:defRPr sz="1100"/>
            </a:lvl9pPr>
          </a:lstStyle>
          <a:p>
            <a:pPr lvl="0"/>
            <a:r>
              <a:rPr lang="en-US"/>
              <a:t>Click to edit Master text styles</a:t>
            </a:r>
          </a:p>
        </p:txBody>
      </p:sp>
      <p:sp>
        <p:nvSpPr>
          <p:cNvPr id="5" name="Rectangle 4">
            <a:extLst>
              <a:ext uri="{FF2B5EF4-FFF2-40B4-BE49-F238E27FC236}">
                <a16:creationId xmlns:a16="http://schemas.microsoft.com/office/drawing/2014/main" id="{D112F527-FDB6-49BA-8B31-19C0B5E3083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9FE682C-08D7-4110-A2C0-AFE0C698D3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E8D67CC-4056-4897-9535-5D17ED145DB8}"/>
              </a:ext>
            </a:extLst>
          </p:cNvPr>
          <p:cNvSpPr>
            <a:spLocks noGrp="1" noChangeArrowheads="1"/>
          </p:cNvSpPr>
          <p:nvPr>
            <p:ph type="sldNum" sz="quarter" idx="12"/>
          </p:nvPr>
        </p:nvSpPr>
        <p:spPr>
          <a:ln/>
        </p:spPr>
        <p:txBody>
          <a:bodyPr/>
          <a:lstStyle>
            <a:lvl1pPr>
              <a:defRPr/>
            </a:lvl1pPr>
          </a:lstStyle>
          <a:p>
            <a:pPr>
              <a:defRPr/>
            </a:pPr>
            <a:fld id="{9FCCED34-BA5D-46D9-9324-1BC7B251B39F}" type="slidenum">
              <a:rPr lang="en-US" altLang="en-US"/>
              <a:pPr>
                <a:defRPr/>
              </a:pPr>
              <a:t>‹#›</a:t>
            </a:fld>
            <a:endParaRPr lang="en-US" altLang="en-US"/>
          </a:p>
        </p:txBody>
      </p:sp>
    </p:spTree>
    <p:extLst>
      <p:ext uri="{BB962C8B-B14F-4D97-AF65-F5344CB8AC3E}">
        <p14:creationId xmlns:p14="http://schemas.microsoft.com/office/powerpoint/2010/main" val="714524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7998" y="23042564"/>
            <a:ext cx="29626918" cy="2720976"/>
          </a:xfrm>
        </p:spPr>
        <p:txBody>
          <a:bodyPr anchor="b"/>
          <a:lstStyle>
            <a:lvl1pPr algn="l">
              <a:defRPr sz="2500" b="1"/>
            </a:lvl1pPr>
          </a:lstStyle>
          <a:p>
            <a:r>
              <a:rPr lang="en-US"/>
              <a:t>Click to edit Master title style</a:t>
            </a:r>
          </a:p>
        </p:txBody>
      </p:sp>
      <p:sp>
        <p:nvSpPr>
          <p:cNvPr id="3" name="Picture Placeholder 2"/>
          <p:cNvSpPr>
            <a:spLocks noGrp="1"/>
          </p:cNvSpPr>
          <p:nvPr>
            <p:ph type="pic" idx="1"/>
          </p:nvPr>
        </p:nvSpPr>
        <p:spPr>
          <a:xfrm>
            <a:off x="9677998" y="2941640"/>
            <a:ext cx="29626918" cy="19750088"/>
          </a:xfrm>
        </p:spPr>
        <p:txBody>
          <a:bodyPr/>
          <a:lstStyle>
            <a:lvl1pPr marL="0" indent="0">
              <a:buNone/>
              <a:defRPr sz="4000"/>
            </a:lvl1pPr>
            <a:lvl2pPr marL="571500" indent="0">
              <a:buNone/>
              <a:defRPr sz="3500"/>
            </a:lvl2pPr>
            <a:lvl3pPr marL="1143000" indent="0">
              <a:buNone/>
              <a:defRPr sz="3000"/>
            </a:lvl3pPr>
            <a:lvl4pPr marL="1714500" indent="0">
              <a:buNone/>
              <a:defRPr sz="2500"/>
            </a:lvl4pPr>
            <a:lvl5pPr marL="2286000" indent="0">
              <a:buNone/>
              <a:defRPr sz="2500"/>
            </a:lvl5pPr>
            <a:lvl6pPr marL="2857500" indent="0">
              <a:buNone/>
              <a:defRPr sz="2500"/>
            </a:lvl6pPr>
            <a:lvl7pPr marL="3429000" indent="0">
              <a:buNone/>
              <a:defRPr sz="2500"/>
            </a:lvl7pPr>
            <a:lvl8pPr marL="4000500" indent="0">
              <a:buNone/>
              <a:defRPr sz="2500"/>
            </a:lvl8pPr>
            <a:lvl9pPr marL="4572000" indent="0">
              <a:buNone/>
              <a:defRPr sz="2500"/>
            </a:lvl9pPr>
          </a:lstStyle>
          <a:p>
            <a:pPr lvl="0"/>
            <a:endParaRPr lang="en-US" noProof="0"/>
          </a:p>
        </p:txBody>
      </p:sp>
      <p:sp>
        <p:nvSpPr>
          <p:cNvPr id="4" name="Text Placeholder 3"/>
          <p:cNvSpPr>
            <a:spLocks noGrp="1"/>
          </p:cNvSpPr>
          <p:nvPr>
            <p:ph type="body" sz="half" idx="2"/>
          </p:nvPr>
        </p:nvSpPr>
        <p:spPr>
          <a:xfrm>
            <a:off x="9677998" y="25763540"/>
            <a:ext cx="29626918" cy="3862388"/>
          </a:xfrm>
        </p:spPr>
        <p:txBody>
          <a:bodyPr/>
          <a:lstStyle>
            <a:lvl1pPr marL="0" indent="0">
              <a:buNone/>
              <a:defRPr sz="1800"/>
            </a:lvl1pPr>
            <a:lvl2pPr marL="571500" indent="0">
              <a:buNone/>
              <a:defRPr sz="1500"/>
            </a:lvl2pPr>
            <a:lvl3pPr marL="1143000" indent="0">
              <a:buNone/>
              <a:defRPr sz="1300"/>
            </a:lvl3pPr>
            <a:lvl4pPr marL="1714500" indent="0">
              <a:buNone/>
              <a:defRPr sz="1100"/>
            </a:lvl4pPr>
            <a:lvl5pPr marL="2286000" indent="0">
              <a:buNone/>
              <a:defRPr sz="1100"/>
            </a:lvl5pPr>
            <a:lvl6pPr marL="2857500" indent="0">
              <a:buNone/>
              <a:defRPr sz="1100"/>
            </a:lvl6pPr>
            <a:lvl7pPr marL="3429000" indent="0">
              <a:buNone/>
              <a:defRPr sz="1100"/>
            </a:lvl7pPr>
            <a:lvl8pPr marL="4000500" indent="0">
              <a:buNone/>
              <a:defRPr sz="1100"/>
            </a:lvl8pPr>
            <a:lvl9pPr marL="4572000" indent="0">
              <a:buNone/>
              <a:defRPr sz="1100"/>
            </a:lvl9pPr>
          </a:lstStyle>
          <a:p>
            <a:pPr lvl="0"/>
            <a:r>
              <a:rPr lang="en-US"/>
              <a:t>Click to edit Master text styles</a:t>
            </a:r>
          </a:p>
        </p:txBody>
      </p:sp>
      <p:sp>
        <p:nvSpPr>
          <p:cNvPr id="5" name="Rectangle 4">
            <a:extLst>
              <a:ext uri="{FF2B5EF4-FFF2-40B4-BE49-F238E27FC236}">
                <a16:creationId xmlns:a16="http://schemas.microsoft.com/office/drawing/2014/main" id="{858D7F3C-4B72-4BC6-AA3B-C83F2521D8E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5D598A3-155B-46A4-AE65-37FE42BB46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2623FBD-5C79-4442-AFD1-613E4E29304D}"/>
              </a:ext>
            </a:extLst>
          </p:cNvPr>
          <p:cNvSpPr>
            <a:spLocks noGrp="1" noChangeArrowheads="1"/>
          </p:cNvSpPr>
          <p:nvPr>
            <p:ph type="sldNum" sz="quarter" idx="12"/>
          </p:nvPr>
        </p:nvSpPr>
        <p:spPr>
          <a:ln/>
        </p:spPr>
        <p:txBody>
          <a:bodyPr/>
          <a:lstStyle>
            <a:lvl1pPr>
              <a:defRPr/>
            </a:lvl1pPr>
          </a:lstStyle>
          <a:p>
            <a:pPr>
              <a:defRPr/>
            </a:pPr>
            <a:fld id="{B3D612FD-A23B-4635-B17C-D81DBBA09AE4}" type="slidenum">
              <a:rPr lang="en-US" altLang="en-US"/>
              <a:pPr>
                <a:defRPr/>
              </a:pPr>
              <a:t>‹#›</a:t>
            </a:fld>
            <a:endParaRPr lang="en-US" altLang="en-US"/>
          </a:p>
        </p:txBody>
      </p:sp>
    </p:spTree>
    <p:extLst>
      <p:ext uri="{BB962C8B-B14F-4D97-AF65-F5344CB8AC3E}">
        <p14:creationId xmlns:p14="http://schemas.microsoft.com/office/powerpoint/2010/main" val="821440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72296E3-7BC4-4C73-81AD-B327EB9D293B}"/>
              </a:ext>
            </a:extLst>
          </p:cNvPr>
          <p:cNvSpPr>
            <a:spLocks noGrp="1" noChangeArrowheads="1"/>
          </p:cNvSpPr>
          <p:nvPr>
            <p:ph type="title"/>
          </p:nvPr>
        </p:nvSpPr>
        <p:spPr bwMode="auto">
          <a:xfrm>
            <a:off x="2470150" y="1317625"/>
            <a:ext cx="44438888"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43" tIns="235123" rIns="470243" bIns="235123"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063AC14-1A88-4651-817A-BAC628BF3BC1}"/>
              </a:ext>
            </a:extLst>
          </p:cNvPr>
          <p:cNvSpPr>
            <a:spLocks noGrp="1" noChangeArrowheads="1"/>
          </p:cNvSpPr>
          <p:nvPr>
            <p:ph type="body" idx="1"/>
          </p:nvPr>
        </p:nvSpPr>
        <p:spPr bwMode="auto">
          <a:xfrm>
            <a:off x="2470150" y="7680325"/>
            <a:ext cx="44438888"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43" tIns="235123" rIns="470243" bIns="2351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82908FB-8B10-4960-B0E4-AD406676184E}"/>
              </a:ext>
            </a:extLst>
          </p:cNvPr>
          <p:cNvSpPr>
            <a:spLocks noGrp="1" noChangeArrowheads="1"/>
          </p:cNvSpPr>
          <p:nvPr>
            <p:ph type="dt" sz="half" idx="2"/>
          </p:nvPr>
        </p:nvSpPr>
        <p:spPr bwMode="auto">
          <a:xfrm>
            <a:off x="2470150" y="29978350"/>
            <a:ext cx="11520488"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eaLnBrk="1" hangingPunct="1">
              <a:defRPr sz="7300">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DCA111A8-2B05-4236-824B-241C3F876B4D}"/>
              </a:ext>
            </a:extLst>
          </p:cNvPr>
          <p:cNvSpPr>
            <a:spLocks noGrp="1" noChangeArrowheads="1"/>
          </p:cNvSpPr>
          <p:nvPr>
            <p:ph type="ftr" sz="quarter" idx="3"/>
          </p:nvPr>
        </p:nvSpPr>
        <p:spPr bwMode="auto">
          <a:xfrm>
            <a:off x="16871950" y="29978350"/>
            <a:ext cx="15635288"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algn="ctr" eaLnBrk="1" hangingPunct="1">
              <a:defRPr sz="7300">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DFE840D1-0D05-46D9-8B73-15821586359E}"/>
              </a:ext>
            </a:extLst>
          </p:cNvPr>
          <p:cNvSpPr>
            <a:spLocks noGrp="1" noChangeArrowheads="1"/>
          </p:cNvSpPr>
          <p:nvPr>
            <p:ph type="sldNum" sz="quarter" idx="4"/>
          </p:nvPr>
        </p:nvSpPr>
        <p:spPr bwMode="auto">
          <a:xfrm>
            <a:off x="35388550" y="29978350"/>
            <a:ext cx="11520488"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algn="r" eaLnBrk="1" hangingPunct="1">
              <a:defRPr sz="7300"/>
            </a:lvl1pPr>
          </a:lstStyle>
          <a:p>
            <a:pPr>
              <a:defRPr/>
            </a:pPr>
            <a:fld id="{A3BF7030-78AE-4C56-8155-40D26CEC1E21}" type="slidenum">
              <a:rPr lang="en-US" altLang="en-US"/>
              <a:pPr>
                <a:defRPr/>
              </a:pPr>
              <a:t>‹#›</a:t>
            </a:fld>
            <a:endParaRPr lang="en-US" altLang="en-US"/>
          </a:p>
        </p:txBody>
      </p:sp>
      <p:pic>
        <p:nvPicPr>
          <p:cNvPr id="1031" name="Picture 313" descr="W:\Templates\Test Templates\Scientific Posters\Online\Custom School Templates\Our Lady of the Lake Univ\AdjustedBackgrounds\BlockBackground.wmf">
            <a:extLst>
              <a:ext uri="{FF2B5EF4-FFF2-40B4-BE49-F238E27FC236}">
                <a16:creationId xmlns:a16="http://schemas.microsoft.com/office/drawing/2014/main" id="{F7F86595-D753-4C53-9938-AACD44FAEEE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493776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defRPr>
      </a:lvl2pPr>
      <a:lvl3pPr algn="ctr" defTabSz="4702175" rtl="0" eaLnBrk="0" fontAlgn="base" hangingPunct="0">
        <a:spcBef>
          <a:spcPct val="0"/>
        </a:spcBef>
        <a:spcAft>
          <a:spcPct val="0"/>
        </a:spcAft>
        <a:defRPr sz="22600">
          <a:solidFill>
            <a:schemeClr val="tx2"/>
          </a:solidFill>
          <a:latin typeface="Arial" charset="0"/>
        </a:defRPr>
      </a:lvl3pPr>
      <a:lvl4pPr algn="ctr" defTabSz="4702175" rtl="0" eaLnBrk="0" fontAlgn="base" hangingPunct="0">
        <a:spcBef>
          <a:spcPct val="0"/>
        </a:spcBef>
        <a:spcAft>
          <a:spcPct val="0"/>
        </a:spcAft>
        <a:defRPr sz="22600">
          <a:solidFill>
            <a:schemeClr val="tx2"/>
          </a:solidFill>
          <a:latin typeface="Arial" charset="0"/>
        </a:defRPr>
      </a:lvl4pPr>
      <a:lvl5pPr algn="ctr" defTabSz="4702175" rtl="0" eaLnBrk="0" fontAlgn="base" hangingPunct="0">
        <a:spcBef>
          <a:spcPct val="0"/>
        </a:spcBef>
        <a:spcAft>
          <a:spcPct val="0"/>
        </a:spcAft>
        <a:defRPr sz="22600">
          <a:solidFill>
            <a:schemeClr val="tx2"/>
          </a:solidFill>
          <a:latin typeface="Arial" charset="0"/>
        </a:defRPr>
      </a:lvl5pPr>
      <a:lvl6pPr marL="571500" algn="ctr" defTabSz="4702969" rtl="0" fontAlgn="base">
        <a:spcBef>
          <a:spcPct val="0"/>
        </a:spcBef>
        <a:spcAft>
          <a:spcPct val="0"/>
        </a:spcAft>
        <a:defRPr sz="22600">
          <a:solidFill>
            <a:schemeClr val="tx2"/>
          </a:solidFill>
          <a:latin typeface="Arial" charset="0"/>
        </a:defRPr>
      </a:lvl6pPr>
      <a:lvl7pPr marL="1143000" algn="ctr" defTabSz="4702969" rtl="0" fontAlgn="base">
        <a:spcBef>
          <a:spcPct val="0"/>
        </a:spcBef>
        <a:spcAft>
          <a:spcPct val="0"/>
        </a:spcAft>
        <a:defRPr sz="22600">
          <a:solidFill>
            <a:schemeClr val="tx2"/>
          </a:solidFill>
          <a:latin typeface="Arial" charset="0"/>
        </a:defRPr>
      </a:lvl7pPr>
      <a:lvl8pPr marL="1714500" algn="ctr" defTabSz="4702969" rtl="0" fontAlgn="base">
        <a:spcBef>
          <a:spcPct val="0"/>
        </a:spcBef>
        <a:spcAft>
          <a:spcPct val="0"/>
        </a:spcAft>
        <a:defRPr sz="22600">
          <a:solidFill>
            <a:schemeClr val="tx2"/>
          </a:solidFill>
          <a:latin typeface="Arial" charset="0"/>
        </a:defRPr>
      </a:lvl8pPr>
      <a:lvl9pPr marL="2286000" algn="ctr" defTabSz="4702969" rtl="0" fontAlgn="base">
        <a:spcBef>
          <a:spcPct val="0"/>
        </a:spcBef>
        <a:spcAft>
          <a:spcPct val="0"/>
        </a:spcAft>
        <a:defRPr sz="22600">
          <a:solidFill>
            <a:schemeClr val="tx2"/>
          </a:solidFill>
          <a:latin typeface="Arial" charset="0"/>
        </a:defRPr>
      </a:lvl9pPr>
    </p:titleStyle>
    <p:bodyStyle>
      <a:lvl1pPr marL="1765300" indent="-1765300" algn="l" defTabSz="4702175" rtl="0" eaLnBrk="0" fontAlgn="base" hangingPunct="0">
        <a:spcBef>
          <a:spcPct val="20000"/>
        </a:spcBef>
        <a:spcAft>
          <a:spcPct val="0"/>
        </a:spcAft>
        <a:buChar char="•"/>
        <a:defRPr sz="16400">
          <a:solidFill>
            <a:schemeClr val="tx1"/>
          </a:solidFill>
          <a:latin typeface="+mn-lt"/>
          <a:ea typeface="+mn-ea"/>
          <a:cs typeface="+mn-cs"/>
        </a:defRPr>
      </a:lvl1pPr>
      <a:lvl2pPr marL="3819525" indent="-1468438" algn="l" defTabSz="4702175" rtl="0" eaLnBrk="0" fontAlgn="base" hangingPunct="0">
        <a:spcBef>
          <a:spcPct val="20000"/>
        </a:spcBef>
        <a:spcAft>
          <a:spcPct val="0"/>
        </a:spcAft>
        <a:buChar char="–"/>
        <a:defRPr sz="14400">
          <a:solidFill>
            <a:schemeClr val="tx1"/>
          </a:solidFill>
          <a:latin typeface="+mn-lt"/>
        </a:defRPr>
      </a:lvl2pPr>
      <a:lvl3pPr marL="5876925" indent="-1174750" algn="l" defTabSz="4702175" rtl="0" eaLnBrk="0" fontAlgn="base" hangingPunct="0">
        <a:spcBef>
          <a:spcPct val="20000"/>
        </a:spcBef>
        <a:spcAft>
          <a:spcPct val="0"/>
        </a:spcAft>
        <a:buChar char="•"/>
        <a:defRPr sz="12300">
          <a:solidFill>
            <a:schemeClr val="tx1"/>
          </a:solidFill>
          <a:latin typeface="+mn-lt"/>
        </a:defRPr>
      </a:lvl3pPr>
      <a:lvl4pPr marL="8228013" indent="-1176338" algn="l" defTabSz="4702175" rtl="0" eaLnBrk="0" fontAlgn="base" hangingPunct="0">
        <a:spcBef>
          <a:spcPct val="20000"/>
        </a:spcBef>
        <a:spcAft>
          <a:spcPct val="0"/>
        </a:spcAft>
        <a:buChar char="–"/>
        <a:defRPr sz="10300">
          <a:solidFill>
            <a:schemeClr val="tx1"/>
          </a:solidFill>
          <a:latin typeface="+mn-lt"/>
        </a:defRPr>
      </a:lvl4pPr>
      <a:lvl5pPr marL="10580688" indent="-1176338" algn="l" defTabSz="4702175" rtl="0" eaLnBrk="0" fontAlgn="base" hangingPunct="0">
        <a:spcBef>
          <a:spcPct val="20000"/>
        </a:spcBef>
        <a:spcAft>
          <a:spcPct val="0"/>
        </a:spcAft>
        <a:buChar char="»"/>
        <a:defRPr sz="10300">
          <a:solidFill>
            <a:schemeClr val="tx1"/>
          </a:solidFill>
          <a:latin typeface="+mn-lt"/>
        </a:defRPr>
      </a:lvl5pPr>
      <a:lvl6pPr marL="11152188" indent="-1176735" algn="l" defTabSz="4702969" rtl="0" fontAlgn="base">
        <a:spcBef>
          <a:spcPct val="20000"/>
        </a:spcBef>
        <a:spcAft>
          <a:spcPct val="0"/>
        </a:spcAft>
        <a:buChar char="»"/>
        <a:defRPr sz="10300">
          <a:solidFill>
            <a:schemeClr val="tx1"/>
          </a:solidFill>
          <a:latin typeface="+mn-lt"/>
        </a:defRPr>
      </a:lvl6pPr>
      <a:lvl7pPr marL="11723688" indent="-1176735" algn="l" defTabSz="4702969" rtl="0" fontAlgn="base">
        <a:spcBef>
          <a:spcPct val="20000"/>
        </a:spcBef>
        <a:spcAft>
          <a:spcPct val="0"/>
        </a:spcAft>
        <a:buChar char="»"/>
        <a:defRPr sz="10300">
          <a:solidFill>
            <a:schemeClr val="tx1"/>
          </a:solidFill>
          <a:latin typeface="+mn-lt"/>
        </a:defRPr>
      </a:lvl7pPr>
      <a:lvl8pPr marL="12295188" indent="-1176735" algn="l" defTabSz="4702969" rtl="0" fontAlgn="base">
        <a:spcBef>
          <a:spcPct val="20000"/>
        </a:spcBef>
        <a:spcAft>
          <a:spcPct val="0"/>
        </a:spcAft>
        <a:buChar char="»"/>
        <a:defRPr sz="10300">
          <a:solidFill>
            <a:schemeClr val="tx1"/>
          </a:solidFill>
          <a:latin typeface="+mn-lt"/>
        </a:defRPr>
      </a:lvl8pPr>
      <a:lvl9pPr marL="12866688" indent="-1176735" algn="l" defTabSz="4702969" rtl="0" fontAlgn="base">
        <a:spcBef>
          <a:spcPct val="20000"/>
        </a:spcBef>
        <a:spcAft>
          <a:spcPct val="0"/>
        </a:spcAft>
        <a:buChar char="»"/>
        <a:defRPr sz="10300">
          <a:solidFill>
            <a:schemeClr val="tx1"/>
          </a:solidFill>
          <a:latin typeface="+mn-lt"/>
        </a:defRPr>
      </a:lvl9pPr>
    </p:bodyStyle>
    <p:otherStyle>
      <a:defPPr>
        <a:defRPr lang="en-US"/>
      </a:defPPr>
      <a:lvl1pPr marL="0" algn="l" defTabSz="1143000" rtl="0" eaLnBrk="1" latinLnBrk="0" hangingPunct="1">
        <a:defRPr sz="2300" kern="1200">
          <a:solidFill>
            <a:schemeClr val="tx1"/>
          </a:solidFill>
          <a:latin typeface="+mn-lt"/>
          <a:ea typeface="+mn-ea"/>
          <a:cs typeface="+mn-cs"/>
        </a:defRPr>
      </a:lvl1pPr>
      <a:lvl2pPr marL="571500" algn="l" defTabSz="1143000" rtl="0" eaLnBrk="1" latinLnBrk="0" hangingPunct="1">
        <a:defRPr sz="2300" kern="1200">
          <a:solidFill>
            <a:schemeClr val="tx1"/>
          </a:solidFill>
          <a:latin typeface="+mn-lt"/>
          <a:ea typeface="+mn-ea"/>
          <a:cs typeface="+mn-cs"/>
        </a:defRPr>
      </a:lvl2pPr>
      <a:lvl3pPr marL="1143000" algn="l" defTabSz="1143000" rtl="0" eaLnBrk="1" latinLnBrk="0" hangingPunct="1">
        <a:defRPr sz="2300" kern="1200">
          <a:solidFill>
            <a:schemeClr val="tx1"/>
          </a:solidFill>
          <a:latin typeface="+mn-lt"/>
          <a:ea typeface="+mn-ea"/>
          <a:cs typeface="+mn-cs"/>
        </a:defRPr>
      </a:lvl3pPr>
      <a:lvl4pPr marL="1714500" algn="l" defTabSz="1143000" rtl="0" eaLnBrk="1" latinLnBrk="0" hangingPunct="1">
        <a:defRPr sz="2300" kern="1200">
          <a:solidFill>
            <a:schemeClr val="tx1"/>
          </a:solidFill>
          <a:latin typeface="+mn-lt"/>
          <a:ea typeface="+mn-ea"/>
          <a:cs typeface="+mn-cs"/>
        </a:defRPr>
      </a:lvl4pPr>
      <a:lvl5pPr marL="2286000" algn="l" defTabSz="1143000" rtl="0" eaLnBrk="1" latinLnBrk="0" hangingPunct="1">
        <a:defRPr sz="2300" kern="1200">
          <a:solidFill>
            <a:schemeClr val="tx1"/>
          </a:solidFill>
          <a:latin typeface="+mn-lt"/>
          <a:ea typeface="+mn-ea"/>
          <a:cs typeface="+mn-cs"/>
        </a:defRPr>
      </a:lvl5pPr>
      <a:lvl6pPr marL="2857500" algn="l" defTabSz="1143000" rtl="0" eaLnBrk="1" latinLnBrk="0" hangingPunct="1">
        <a:defRPr sz="2300" kern="1200">
          <a:solidFill>
            <a:schemeClr val="tx1"/>
          </a:solidFill>
          <a:latin typeface="+mn-lt"/>
          <a:ea typeface="+mn-ea"/>
          <a:cs typeface="+mn-cs"/>
        </a:defRPr>
      </a:lvl6pPr>
      <a:lvl7pPr marL="3429000" algn="l" defTabSz="1143000" rtl="0" eaLnBrk="1" latinLnBrk="0" hangingPunct="1">
        <a:defRPr sz="2300" kern="1200">
          <a:solidFill>
            <a:schemeClr val="tx1"/>
          </a:solidFill>
          <a:latin typeface="+mn-lt"/>
          <a:ea typeface="+mn-ea"/>
          <a:cs typeface="+mn-cs"/>
        </a:defRPr>
      </a:lvl7pPr>
      <a:lvl8pPr marL="4000500" algn="l" defTabSz="1143000" rtl="0" eaLnBrk="1" latinLnBrk="0" hangingPunct="1">
        <a:defRPr sz="2300" kern="1200">
          <a:solidFill>
            <a:schemeClr val="tx1"/>
          </a:solidFill>
          <a:latin typeface="+mn-lt"/>
          <a:ea typeface="+mn-ea"/>
          <a:cs typeface="+mn-cs"/>
        </a:defRPr>
      </a:lvl8pPr>
      <a:lvl9pPr marL="4572000" algn="l" defTabSz="1143000"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D1E2"/>
            </a:gs>
            <a:gs pos="50000">
              <a:schemeClr val="bg1"/>
            </a:gs>
            <a:gs pos="100000">
              <a:srgbClr val="C0D1E2"/>
            </a:gs>
          </a:gsLst>
          <a:lin ang="5400000" scaled="1"/>
        </a:gradFill>
        <a:effectLst/>
      </p:bgPr>
    </p:bg>
    <p:spTree>
      <p:nvGrpSpPr>
        <p:cNvPr id="1" name=""/>
        <p:cNvGrpSpPr/>
        <p:nvPr/>
      </p:nvGrpSpPr>
      <p:grpSpPr>
        <a:xfrm>
          <a:off x="0" y="0"/>
          <a:ext cx="0" cy="0"/>
          <a:chOff x="0" y="0"/>
          <a:chExt cx="0" cy="0"/>
        </a:xfrm>
      </p:grpSpPr>
      <p:sp>
        <p:nvSpPr>
          <p:cNvPr id="2050" name="TextBox 31">
            <a:extLst>
              <a:ext uri="{FF2B5EF4-FFF2-40B4-BE49-F238E27FC236}">
                <a16:creationId xmlns:a16="http://schemas.microsoft.com/office/drawing/2014/main" id="{502E86C0-AD01-4D55-8DD8-B4AE7302CC78}"/>
              </a:ext>
            </a:extLst>
          </p:cNvPr>
          <p:cNvSpPr txBox="1">
            <a:spLocks noChangeArrowheads="1"/>
          </p:cNvSpPr>
          <p:nvPr/>
        </p:nvSpPr>
        <p:spPr bwMode="auto">
          <a:xfrm>
            <a:off x="457200" y="1970088"/>
            <a:ext cx="31696025"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64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5876925" indent="-117475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11500" b="1">
                <a:solidFill>
                  <a:srgbClr val="073767"/>
                </a:solidFill>
                <a:latin typeface="Georgia" panose="02040502050405020303" pitchFamily="18" charset="0"/>
              </a:rPr>
              <a:t>Your Poster Title Goes On This Line Here</a:t>
            </a:r>
          </a:p>
          <a:p>
            <a:pPr eaLnBrk="1" hangingPunct="1">
              <a:spcBef>
                <a:spcPct val="0"/>
              </a:spcBef>
              <a:buFontTx/>
              <a:buNone/>
            </a:pPr>
            <a:r>
              <a:rPr lang="en-US" altLang="en-US" sz="6600" b="1">
                <a:solidFill>
                  <a:srgbClr val="073767"/>
                </a:solidFill>
                <a:latin typeface="Georgia" panose="02040502050405020303" pitchFamily="18" charset="0"/>
              </a:rPr>
              <a:t>Your Name Here, Our Lady of the Lake</a:t>
            </a:r>
          </a:p>
        </p:txBody>
      </p:sp>
      <p:sp>
        <p:nvSpPr>
          <p:cNvPr id="2051" name="Text Box 49">
            <a:extLst>
              <a:ext uri="{FF2B5EF4-FFF2-40B4-BE49-F238E27FC236}">
                <a16:creationId xmlns:a16="http://schemas.microsoft.com/office/drawing/2014/main" id="{937106BD-C77E-445F-AFDE-ED30B52B9926}"/>
              </a:ext>
            </a:extLst>
          </p:cNvPr>
          <p:cNvSpPr txBox="1">
            <a:spLocks noChangeArrowheads="1"/>
          </p:cNvSpPr>
          <p:nvPr/>
        </p:nvSpPr>
        <p:spPr bwMode="auto">
          <a:xfrm>
            <a:off x="13347700" y="12871450"/>
            <a:ext cx="10182225" cy="14244638"/>
          </a:xfrm>
          <a:prstGeom prst="rect">
            <a:avLst/>
          </a:prstGeom>
          <a:solidFill>
            <a:srgbClr val="ED5B9D">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 </a:t>
            </a:r>
          </a:p>
          <a:p>
            <a:pPr eaLnBrk="1" hangingPunct="1">
              <a:lnSpc>
                <a:spcPct val="110000"/>
              </a:lnSpc>
              <a:spcBef>
                <a:spcPct val="0"/>
              </a:spcBef>
              <a:buFontTx/>
              <a:buNone/>
            </a:pPr>
            <a:endParaRPr lang="en-US" altLang="en-US" sz="3800">
              <a:solidFill>
                <a:srgbClr val="002D68"/>
              </a:solidFill>
            </a:endParaRPr>
          </a:p>
        </p:txBody>
      </p:sp>
      <p:sp>
        <p:nvSpPr>
          <p:cNvPr id="2052" name="Rounded Rectangle 34">
            <a:extLst>
              <a:ext uri="{FF2B5EF4-FFF2-40B4-BE49-F238E27FC236}">
                <a16:creationId xmlns:a16="http://schemas.microsoft.com/office/drawing/2014/main" id="{2632C8A5-30F3-43AC-843C-B3A87F792C63}"/>
              </a:ext>
            </a:extLst>
          </p:cNvPr>
          <p:cNvSpPr>
            <a:spLocks noChangeArrowheads="1"/>
          </p:cNvSpPr>
          <p:nvPr/>
        </p:nvSpPr>
        <p:spPr bwMode="auto">
          <a:xfrm>
            <a:off x="13158788" y="6553200"/>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Methods</a:t>
            </a:r>
            <a:endParaRPr lang="en-US" altLang="en-US" sz="4400">
              <a:solidFill>
                <a:schemeClr val="bg1"/>
              </a:solidFill>
            </a:endParaRPr>
          </a:p>
        </p:txBody>
      </p:sp>
      <p:sp>
        <p:nvSpPr>
          <p:cNvPr id="2053" name="Text Box 49">
            <a:extLst>
              <a:ext uri="{FF2B5EF4-FFF2-40B4-BE49-F238E27FC236}">
                <a16:creationId xmlns:a16="http://schemas.microsoft.com/office/drawing/2014/main" id="{FC1540EC-9B6B-4967-BFF1-ABCDD5252A30}"/>
              </a:ext>
            </a:extLst>
          </p:cNvPr>
          <p:cNvSpPr txBox="1">
            <a:spLocks noChangeArrowheads="1"/>
          </p:cNvSpPr>
          <p:nvPr/>
        </p:nvSpPr>
        <p:spPr bwMode="auto">
          <a:xfrm>
            <a:off x="25660350" y="7826375"/>
            <a:ext cx="10175875" cy="21320125"/>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Proin sapien ante, faucibus sit amet, mollis eu, molestie a, erat. Donec magna nibh, ultrices facilisis, dignissim at, mollis ut, diam. Nulla facilisi. Cum sociis natoque penatibus et magnis dis parturient montes, nascetur ridiculus mus. </a:t>
            </a:r>
          </a:p>
          <a:p>
            <a:pPr eaLnBrk="1" hangingPunct="1">
              <a:lnSpc>
                <a:spcPct val="110000"/>
              </a:lnSpc>
              <a:spcBef>
                <a:spcPct val="0"/>
              </a:spcBef>
            </a:pPr>
            <a:r>
              <a:rPr lang="en-US" altLang="en-US" sz="3800">
                <a:solidFill>
                  <a:srgbClr val="002D68"/>
                </a:solidFill>
              </a:rPr>
              <a:t>Morbi tristique erat at ligula. </a:t>
            </a:r>
          </a:p>
          <a:p>
            <a:pPr eaLnBrk="1" hangingPunct="1">
              <a:lnSpc>
                <a:spcPct val="110000"/>
              </a:lnSpc>
              <a:spcBef>
                <a:spcPct val="0"/>
              </a:spcBef>
            </a:pPr>
            <a:r>
              <a:rPr lang="en-US" altLang="en-US" sz="3800">
                <a:solidFill>
                  <a:srgbClr val="002D68"/>
                </a:solidFill>
              </a:rPr>
              <a:t>Curabitur in metus. </a:t>
            </a:r>
          </a:p>
          <a:p>
            <a:pPr eaLnBrk="1" hangingPunct="1">
              <a:lnSpc>
                <a:spcPct val="110000"/>
              </a:lnSpc>
              <a:spcBef>
                <a:spcPct val="0"/>
              </a:spcBef>
            </a:pPr>
            <a:r>
              <a:rPr lang="en-US" altLang="en-US" sz="3800">
                <a:solidFill>
                  <a:srgbClr val="002D68"/>
                </a:solidFill>
              </a:rPr>
              <a:t>Donec consequat. </a:t>
            </a:r>
          </a:p>
          <a:p>
            <a:pPr eaLnBrk="1" hangingPunct="1">
              <a:lnSpc>
                <a:spcPct val="110000"/>
              </a:lnSpc>
              <a:spcBef>
                <a:spcPct val="0"/>
              </a:spcBef>
            </a:pPr>
            <a:r>
              <a:rPr lang="en-US" altLang="en-US" sz="3800">
                <a:solidFill>
                  <a:srgbClr val="002D68"/>
                </a:solidFill>
              </a:rPr>
              <a:t>Quisque porta. Integer diam.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r>
              <a:rPr lang="en-US" altLang="en-US" sz="3800">
                <a:solidFill>
                  <a:srgbClr val="002D68"/>
                </a:solidFill>
              </a:rPr>
              <a:t>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800">
              <a:solidFill>
                <a:srgbClr val="002D68"/>
              </a:solidFill>
            </a:endParaRPr>
          </a:p>
        </p:txBody>
      </p:sp>
      <p:sp>
        <p:nvSpPr>
          <p:cNvPr id="2054" name="Rounded Rectangle 35">
            <a:extLst>
              <a:ext uri="{FF2B5EF4-FFF2-40B4-BE49-F238E27FC236}">
                <a16:creationId xmlns:a16="http://schemas.microsoft.com/office/drawing/2014/main" id="{D2D1DEED-7965-47A2-B6D6-12E53E4333AB}"/>
              </a:ext>
            </a:extLst>
          </p:cNvPr>
          <p:cNvSpPr>
            <a:spLocks noChangeArrowheads="1"/>
          </p:cNvSpPr>
          <p:nvPr/>
        </p:nvSpPr>
        <p:spPr bwMode="auto">
          <a:xfrm>
            <a:off x="25468263" y="6553200"/>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Results</a:t>
            </a:r>
            <a:endParaRPr lang="en-US" altLang="en-US" sz="4400">
              <a:solidFill>
                <a:schemeClr val="bg1"/>
              </a:solidFill>
            </a:endParaRPr>
          </a:p>
        </p:txBody>
      </p:sp>
      <p:sp>
        <p:nvSpPr>
          <p:cNvPr id="2055" name="Text Box 49">
            <a:extLst>
              <a:ext uri="{FF2B5EF4-FFF2-40B4-BE49-F238E27FC236}">
                <a16:creationId xmlns:a16="http://schemas.microsoft.com/office/drawing/2014/main" id="{5B3E8157-C52D-4FD9-B37F-B996DC6E8B29}"/>
              </a:ext>
            </a:extLst>
          </p:cNvPr>
          <p:cNvSpPr txBox="1">
            <a:spLocks noChangeArrowheads="1"/>
          </p:cNvSpPr>
          <p:nvPr/>
        </p:nvSpPr>
        <p:spPr bwMode="auto">
          <a:xfrm>
            <a:off x="1039813" y="7826375"/>
            <a:ext cx="10177462" cy="14244638"/>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2056" name="Text Box 49">
            <a:extLst>
              <a:ext uri="{FF2B5EF4-FFF2-40B4-BE49-F238E27FC236}">
                <a16:creationId xmlns:a16="http://schemas.microsoft.com/office/drawing/2014/main" id="{03C7BA1E-63A4-4E41-A947-33EC3ADAC38A}"/>
              </a:ext>
            </a:extLst>
          </p:cNvPr>
          <p:cNvSpPr txBox="1">
            <a:spLocks noChangeArrowheads="1"/>
          </p:cNvSpPr>
          <p:nvPr/>
        </p:nvSpPr>
        <p:spPr bwMode="auto">
          <a:xfrm>
            <a:off x="1039813" y="23760113"/>
            <a:ext cx="10177462" cy="5238750"/>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Mauris rhoncus, magna vitae laoreet imperdiet, ligula dolor hendrerit quam, sit amet mollis augue nibh et lorem. Nam odio wisi,. </a:t>
            </a:r>
          </a:p>
          <a:p>
            <a:pPr eaLnBrk="1" hangingPunct="1">
              <a:lnSpc>
                <a:spcPct val="110000"/>
              </a:lnSpc>
              <a:spcBef>
                <a:spcPct val="0"/>
              </a:spcBef>
              <a:buFontTx/>
              <a:buNone/>
            </a:pPr>
            <a:endParaRPr lang="en-US" altLang="en-US" sz="3800">
              <a:solidFill>
                <a:srgbClr val="002D68"/>
              </a:solidFill>
            </a:endParaRPr>
          </a:p>
        </p:txBody>
      </p:sp>
      <p:sp>
        <p:nvSpPr>
          <p:cNvPr id="2057" name="Rounded Rectangle 37">
            <a:extLst>
              <a:ext uri="{FF2B5EF4-FFF2-40B4-BE49-F238E27FC236}">
                <a16:creationId xmlns:a16="http://schemas.microsoft.com/office/drawing/2014/main" id="{F39AED80-1D81-4F73-8E34-C2CF2F144D04}"/>
              </a:ext>
            </a:extLst>
          </p:cNvPr>
          <p:cNvSpPr>
            <a:spLocks noChangeArrowheads="1"/>
          </p:cNvSpPr>
          <p:nvPr/>
        </p:nvSpPr>
        <p:spPr bwMode="auto">
          <a:xfrm>
            <a:off x="849313" y="6553200"/>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Introduction</a:t>
            </a:r>
            <a:endParaRPr lang="en-US" altLang="en-US" sz="4400">
              <a:solidFill>
                <a:schemeClr val="bg1"/>
              </a:solidFill>
            </a:endParaRPr>
          </a:p>
        </p:txBody>
      </p:sp>
      <p:sp>
        <p:nvSpPr>
          <p:cNvPr id="2058" name="Rounded Rectangle 38">
            <a:extLst>
              <a:ext uri="{FF2B5EF4-FFF2-40B4-BE49-F238E27FC236}">
                <a16:creationId xmlns:a16="http://schemas.microsoft.com/office/drawing/2014/main" id="{CFD3AD43-B228-4B95-8D96-6A82A275EDB8}"/>
              </a:ext>
            </a:extLst>
          </p:cNvPr>
          <p:cNvSpPr>
            <a:spLocks noChangeArrowheads="1"/>
          </p:cNvSpPr>
          <p:nvPr/>
        </p:nvSpPr>
        <p:spPr bwMode="auto">
          <a:xfrm>
            <a:off x="849313" y="22604413"/>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Participants</a:t>
            </a:r>
            <a:endParaRPr lang="en-US" altLang="en-US" sz="4400">
              <a:solidFill>
                <a:schemeClr val="bg1"/>
              </a:solidFill>
            </a:endParaRPr>
          </a:p>
        </p:txBody>
      </p:sp>
      <p:graphicFrame>
        <p:nvGraphicFramePr>
          <p:cNvPr id="881" name="Group 263">
            <a:extLst>
              <a:ext uri="{FF2B5EF4-FFF2-40B4-BE49-F238E27FC236}">
                <a16:creationId xmlns:a16="http://schemas.microsoft.com/office/drawing/2014/main" id="{5FF1FA83-EDFF-4C9C-8A38-F2D9A5D72F72}"/>
              </a:ext>
            </a:extLst>
          </p:cNvPr>
          <p:cNvGraphicFramePr>
            <a:graphicFrameLocks noGrp="1"/>
          </p:cNvGraphicFramePr>
          <p:nvPr/>
        </p:nvGraphicFramePr>
        <p:xfrm>
          <a:off x="14571663" y="8223250"/>
          <a:ext cx="7734300" cy="3768725"/>
        </p:xfrm>
        <a:graphic>
          <a:graphicData uri="http://schemas.openxmlformats.org/drawingml/2006/table">
            <a:tbl>
              <a:tblPr>
                <a:tableStyleId>{BC89EF96-8CEA-46FF-86C4-4CE0E7609802}</a:tableStyleId>
              </a:tblPr>
              <a:tblGrid>
                <a:gridCol w="5092700">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tblGrid>
              <a:tr h="784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u="none" strike="noStrike" cap="none" normalizeH="0" baseline="0">
                          <a:ln>
                            <a:noFill/>
                          </a:ln>
                          <a:effectLst/>
                        </a:rPr>
                        <a:t>Demographics</a:t>
                      </a:r>
                      <a:endParaRPr kumimoji="0" lang="en-US" sz="4400" b="1" i="0" u="none" strike="noStrike" cap="none" normalizeH="0" baseline="0">
                        <a:ln>
                          <a:noFill/>
                        </a:ln>
                        <a:solidFill>
                          <a:schemeClr val="tx1"/>
                        </a:solidFill>
                        <a:effectLst/>
                        <a:latin typeface="Arial" pitchFamily="34" charset="0"/>
                      </a:endParaRPr>
                    </a:p>
                  </a:txBody>
                  <a:tcPr marL="274320" marR="274320" marT="45725" marB="45725"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4400" u="none" strike="noStrike" cap="none" normalizeH="0" baseline="0">
                          <a:ln>
                            <a:noFill/>
                          </a:ln>
                          <a:effectLst/>
                        </a:rPr>
                        <a:t>#</a:t>
                      </a:r>
                      <a:endParaRPr kumimoji="0" lang="en-US" sz="4400" b="1" i="0" u="none" strike="noStrike" cap="none" normalizeH="0" baseline="0">
                        <a:ln>
                          <a:noFill/>
                        </a:ln>
                        <a:solidFill>
                          <a:schemeClr val="tx1"/>
                        </a:solidFill>
                        <a:effectLst/>
                        <a:latin typeface="Arial" pitchFamily="34" charset="0"/>
                      </a:endParaRPr>
                    </a:p>
                  </a:txBody>
                  <a:tcPr marL="274320" marR="274320" marT="45725" marB="45725" horzOverflow="overflow"/>
                </a:tc>
                <a:extLst>
                  <a:ext uri="{0D108BD9-81ED-4DB2-BD59-A6C34878D82A}">
                    <a16:rowId xmlns:a16="http://schemas.microsoft.com/office/drawing/2014/main" val="10000"/>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u="none" strike="noStrike" cap="none" normalizeH="0" baseline="0">
                          <a:ln>
                            <a:noFill/>
                          </a:ln>
                          <a:effectLst/>
                        </a:rPr>
                        <a:t>Average Age</a:t>
                      </a:r>
                      <a:endParaRPr kumimoji="0" lang="en-US" sz="3600" b="0" i="0" u="none" strike="noStrike" cap="none" normalizeH="0" baseline="0">
                        <a:ln>
                          <a:noFill/>
                        </a:ln>
                        <a:solidFill>
                          <a:schemeClr val="tx1"/>
                        </a:solidFill>
                        <a:effectLst/>
                        <a:latin typeface="Arial" pitchFamily="34" charset="0"/>
                      </a:endParaRPr>
                    </a:p>
                  </a:txBody>
                  <a:tcPr marL="274320" marR="274320" marT="45725" marB="45725"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u="none" strike="noStrike" cap="none" normalizeH="0" baseline="0">
                          <a:ln>
                            <a:noFill/>
                          </a:ln>
                          <a:effectLst/>
                        </a:rPr>
                        <a:t>35</a:t>
                      </a:r>
                      <a:endParaRPr kumimoji="0" lang="en-US" sz="3600" b="0" i="0" u="none" strike="noStrike" cap="none" normalizeH="0" baseline="0">
                        <a:ln>
                          <a:noFill/>
                        </a:ln>
                        <a:solidFill>
                          <a:schemeClr val="tx1"/>
                        </a:solidFill>
                        <a:effectLst/>
                        <a:latin typeface="Arial" pitchFamily="34" charset="0"/>
                      </a:endParaRPr>
                    </a:p>
                  </a:txBody>
                  <a:tcPr marL="274320" marR="274320" marT="45725" marB="45725" horzOverflow="overflow"/>
                </a:tc>
                <a:extLst>
                  <a:ext uri="{0D108BD9-81ED-4DB2-BD59-A6C34878D82A}">
                    <a16:rowId xmlns:a16="http://schemas.microsoft.com/office/drawing/2014/main" val="10001"/>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u="none" strike="noStrike" cap="none" normalizeH="0" baseline="0">
                          <a:ln>
                            <a:noFill/>
                          </a:ln>
                          <a:effectLst/>
                        </a:rPr>
                        <a:t>Average Weight</a:t>
                      </a:r>
                      <a:endParaRPr kumimoji="0" lang="en-US" sz="3600" b="0" i="0" u="none" strike="noStrike" cap="none" normalizeH="0" baseline="0">
                        <a:ln>
                          <a:noFill/>
                        </a:ln>
                        <a:solidFill>
                          <a:schemeClr val="tx1"/>
                        </a:solidFill>
                        <a:effectLst/>
                        <a:latin typeface="Arial" pitchFamily="34" charset="0"/>
                      </a:endParaRPr>
                    </a:p>
                  </a:txBody>
                  <a:tcPr marL="274320" marR="274320" marT="45725" marB="45725"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u="none" strike="noStrike" cap="none" normalizeH="0" baseline="0">
                          <a:ln>
                            <a:noFill/>
                          </a:ln>
                          <a:effectLst/>
                        </a:rPr>
                        <a:t>152</a:t>
                      </a:r>
                      <a:endParaRPr kumimoji="0" lang="en-US" sz="3600" b="0" i="0" u="none" strike="noStrike" cap="none" normalizeH="0" baseline="0">
                        <a:ln>
                          <a:noFill/>
                        </a:ln>
                        <a:solidFill>
                          <a:schemeClr val="tx1"/>
                        </a:solidFill>
                        <a:effectLst/>
                        <a:latin typeface="Arial" pitchFamily="34" charset="0"/>
                      </a:endParaRPr>
                    </a:p>
                  </a:txBody>
                  <a:tcPr marL="274320" marR="274320" marT="45725" marB="45725" horzOverflow="overflow"/>
                </a:tc>
                <a:extLst>
                  <a:ext uri="{0D108BD9-81ED-4DB2-BD59-A6C34878D82A}">
                    <a16:rowId xmlns:a16="http://schemas.microsoft.com/office/drawing/2014/main" val="10002"/>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u="none" strike="noStrike" cap="none" normalizeH="0" baseline="0">
                          <a:ln>
                            <a:noFill/>
                          </a:ln>
                          <a:effectLst/>
                        </a:rPr>
                        <a:t>Average Shoe Size</a:t>
                      </a:r>
                      <a:endParaRPr kumimoji="0" lang="en-US" sz="3600" b="0" i="0" u="none" strike="noStrike" cap="none" normalizeH="0" baseline="0">
                        <a:ln>
                          <a:noFill/>
                        </a:ln>
                        <a:solidFill>
                          <a:schemeClr val="tx1"/>
                        </a:solidFill>
                        <a:effectLst/>
                        <a:latin typeface="Arial" pitchFamily="34" charset="0"/>
                      </a:endParaRPr>
                    </a:p>
                  </a:txBody>
                  <a:tcPr marL="274320" marR="274320" marT="45725" marB="45725"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u="none" strike="noStrike" cap="none" normalizeH="0" baseline="0">
                          <a:ln>
                            <a:noFill/>
                          </a:ln>
                          <a:effectLst/>
                        </a:rPr>
                        <a:t>9</a:t>
                      </a:r>
                      <a:endParaRPr kumimoji="0" lang="en-US" sz="3600" b="0" i="0" u="none" strike="noStrike" cap="none" normalizeH="0" baseline="0">
                        <a:ln>
                          <a:noFill/>
                        </a:ln>
                        <a:solidFill>
                          <a:schemeClr val="tx1"/>
                        </a:solidFill>
                        <a:effectLst/>
                        <a:latin typeface="Arial" pitchFamily="34" charset="0"/>
                      </a:endParaRPr>
                    </a:p>
                  </a:txBody>
                  <a:tcPr marL="274320" marR="274320" marT="45725" marB="45725" horzOverflow="overflow"/>
                </a:tc>
                <a:extLst>
                  <a:ext uri="{0D108BD9-81ED-4DB2-BD59-A6C34878D82A}">
                    <a16:rowId xmlns:a16="http://schemas.microsoft.com/office/drawing/2014/main" val="10003"/>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u="none" strike="noStrike" cap="none" normalizeH="0" baseline="0">
                          <a:ln>
                            <a:noFill/>
                          </a:ln>
                          <a:effectLst/>
                        </a:rPr>
                        <a:t>Total  Participants</a:t>
                      </a:r>
                      <a:endParaRPr kumimoji="0" lang="en-US" sz="3600" b="0" i="0" u="none" strike="noStrike" cap="none" normalizeH="0" baseline="0">
                        <a:ln>
                          <a:noFill/>
                        </a:ln>
                        <a:solidFill>
                          <a:schemeClr val="tx1"/>
                        </a:solidFill>
                        <a:effectLst/>
                        <a:latin typeface="Arial" pitchFamily="34" charset="0"/>
                      </a:endParaRPr>
                    </a:p>
                  </a:txBody>
                  <a:tcPr marL="274320" marR="274320" marT="45725" marB="45725"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u="none" strike="noStrike" cap="none" normalizeH="0" baseline="0" dirty="0">
                          <a:ln>
                            <a:noFill/>
                          </a:ln>
                          <a:effectLst/>
                        </a:rPr>
                        <a:t>105</a:t>
                      </a:r>
                      <a:endParaRPr kumimoji="0" lang="en-US" sz="3600" b="0" i="0" u="none" strike="noStrike" cap="none" normalizeH="0" baseline="0" dirty="0">
                        <a:ln>
                          <a:noFill/>
                        </a:ln>
                        <a:solidFill>
                          <a:schemeClr val="tx1"/>
                        </a:solidFill>
                        <a:effectLst/>
                        <a:latin typeface="Arial" pitchFamily="34" charset="0"/>
                      </a:endParaRPr>
                    </a:p>
                  </a:txBody>
                  <a:tcPr marL="274320" marR="274320" marT="45725" marB="45725" horzOverflow="overflow"/>
                </a:tc>
                <a:extLst>
                  <a:ext uri="{0D108BD9-81ED-4DB2-BD59-A6C34878D82A}">
                    <a16:rowId xmlns:a16="http://schemas.microsoft.com/office/drawing/2014/main" val="10004"/>
                  </a:ext>
                </a:extLst>
              </a:tr>
            </a:tbl>
          </a:graphicData>
        </a:graphic>
      </p:graphicFrame>
      <p:pic>
        <p:nvPicPr>
          <p:cNvPr id="2079" name="Picture 312" descr="W:\Templates\Test Templates\Scientific Posters\Online\Custom School Templates\Our Lady of the Lake Univ\BlockLogo.wmf">
            <a:extLst>
              <a:ext uri="{FF2B5EF4-FFF2-40B4-BE49-F238E27FC236}">
                <a16:creationId xmlns:a16="http://schemas.microsoft.com/office/drawing/2014/main" id="{A6BE6F8A-A875-4676-A7DD-4D996815C0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96713" y="2008188"/>
            <a:ext cx="10488612"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0" name="Picture 311" descr="W:\Templates\Test Templates\Scientific Posters\Online\Custom School Templates\Our Lady of the Lake Univ\BlockLogo_notext.wmf">
            <a:extLst>
              <a:ext uri="{FF2B5EF4-FFF2-40B4-BE49-F238E27FC236}">
                <a16:creationId xmlns:a16="http://schemas.microsoft.com/office/drawing/2014/main" id="{BED0EF52-C0F8-4250-B732-6DCD2188FA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4138" y="29476700"/>
            <a:ext cx="3167062"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1" name="Text Box 49">
            <a:extLst>
              <a:ext uri="{FF2B5EF4-FFF2-40B4-BE49-F238E27FC236}">
                <a16:creationId xmlns:a16="http://schemas.microsoft.com/office/drawing/2014/main" id="{E8D7140B-1692-4DC2-86C9-1775D82E1D25}"/>
              </a:ext>
            </a:extLst>
          </p:cNvPr>
          <p:cNvSpPr txBox="1">
            <a:spLocks noChangeArrowheads="1"/>
          </p:cNvSpPr>
          <p:nvPr/>
        </p:nvSpPr>
        <p:spPr bwMode="auto">
          <a:xfrm>
            <a:off x="37966650" y="7826375"/>
            <a:ext cx="10182225" cy="5881688"/>
          </a:xfrm>
          <a:prstGeom prst="rect">
            <a:avLst/>
          </a:prstGeom>
          <a:solidFill>
            <a:srgbClr val="ED5B9D">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a:t>
            </a:r>
          </a:p>
        </p:txBody>
      </p:sp>
      <p:sp>
        <p:nvSpPr>
          <p:cNvPr id="2082" name="Text Box 49">
            <a:extLst>
              <a:ext uri="{FF2B5EF4-FFF2-40B4-BE49-F238E27FC236}">
                <a16:creationId xmlns:a16="http://schemas.microsoft.com/office/drawing/2014/main" id="{1DD3B2CF-DBA7-4EA7-9F3A-778997256109}"/>
              </a:ext>
            </a:extLst>
          </p:cNvPr>
          <p:cNvSpPr txBox="1">
            <a:spLocks noChangeArrowheads="1"/>
          </p:cNvSpPr>
          <p:nvPr/>
        </p:nvSpPr>
        <p:spPr bwMode="auto">
          <a:xfrm>
            <a:off x="37966650" y="15884525"/>
            <a:ext cx="10182225" cy="4594225"/>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Cum sociis natoque penatibus et magnis dis parturient montes, nascetur ridiculus mus. Morbi tristique erat at ligula. Curabitur in metus. Donec consequat. Quisque porta. Integer diam. Mauris pellentesque aliquet elit. Curabitur hendrerit, ligula dolor hendrerit quam, sit amet mollis augue nibh et lorem</a:t>
            </a:r>
          </a:p>
        </p:txBody>
      </p:sp>
      <p:sp>
        <p:nvSpPr>
          <p:cNvPr id="2083" name="Rounded Rectangle 36">
            <a:extLst>
              <a:ext uri="{FF2B5EF4-FFF2-40B4-BE49-F238E27FC236}">
                <a16:creationId xmlns:a16="http://schemas.microsoft.com/office/drawing/2014/main" id="{0F5FFB7E-C386-4453-83B6-11B602AFA7A1}"/>
              </a:ext>
            </a:extLst>
          </p:cNvPr>
          <p:cNvSpPr>
            <a:spLocks noChangeArrowheads="1"/>
          </p:cNvSpPr>
          <p:nvPr/>
        </p:nvSpPr>
        <p:spPr bwMode="auto">
          <a:xfrm>
            <a:off x="37777738" y="6553200"/>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Discussion</a:t>
            </a:r>
            <a:endParaRPr lang="en-US" altLang="en-US" sz="4400">
              <a:solidFill>
                <a:schemeClr val="bg1"/>
              </a:solidFill>
            </a:endParaRPr>
          </a:p>
        </p:txBody>
      </p:sp>
      <p:sp>
        <p:nvSpPr>
          <p:cNvPr id="2084" name="Rounded Rectangle 39">
            <a:extLst>
              <a:ext uri="{FF2B5EF4-FFF2-40B4-BE49-F238E27FC236}">
                <a16:creationId xmlns:a16="http://schemas.microsoft.com/office/drawing/2014/main" id="{846477E9-9492-4601-A44A-8AA4D9EC9DA5}"/>
              </a:ext>
            </a:extLst>
          </p:cNvPr>
          <p:cNvSpPr>
            <a:spLocks noChangeArrowheads="1"/>
          </p:cNvSpPr>
          <p:nvPr/>
        </p:nvSpPr>
        <p:spPr bwMode="auto">
          <a:xfrm>
            <a:off x="37777738" y="14662150"/>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Conclusion</a:t>
            </a:r>
          </a:p>
        </p:txBody>
      </p:sp>
      <p:sp>
        <p:nvSpPr>
          <p:cNvPr id="2085" name="Text Box 49">
            <a:extLst>
              <a:ext uri="{FF2B5EF4-FFF2-40B4-BE49-F238E27FC236}">
                <a16:creationId xmlns:a16="http://schemas.microsoft.com/office/drawing/2014/main" id="{1EE584D5-ECAA-447E-913E-A217E6A41C75}"/>
              </a:ext>
            </a:extLst>
          </p:cNvPr>
          <p:cNvSpPr txBox="1">
            <a:spLocks noChangeArrowheads="1"/>
          </p:cNvSpPr>
          <p:nvPr/>
        </p:nvSpPr>
        <p:spPr bwMode="auto">
          <a:xfrm>
            <a:off x="37966650" y="22393275"/>
            <a:ext cx="10182225" cy="6253163"/>
          </a:xfrm>
          <a:prstGeom prst="rect">
            <a:avLst/>
          </a:prstGeom>
          <a:solidFill>
            <a:schemeClr val="bg1">
              <a:alpha val="9804"/>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AutoNum type="arabicPeriod"/>
            </a:pPr>
            <a:r>
              <a:rPr lang="en-US" altLang="en-US" sz="2800">
                <a:solidFill>
                  <a:srgbClr val="002D68"/>
                </a:solidFill>
              </a:rPr>
              <a:t>Cum sociis natoque penatibus et magnis dis parturient montes, nascetur ridiculus mus. Morbi tristique erat at ligula. </a:t>
            </a:r>
          </a:p>
          <a:p>
            <a:pPr eaLnBrk="1" hangingPunct="1">
              <a:lnSpc>
                <a:spcPct val="110000"/>
              </a:lnSpc>
              <a:spcBef>
                <a:spcPct val="0"/>
              </a:spcBef>
              <a:buFontTx/>
              <a:buAutoNum type="arabicPeriod"/>
            </a:pPr>
            <a:r>
              <a:rPr lang="en-US" altLang="en-US" sz="2800">
                <a:solidFill>
                  <a:srgbClr val="002D68"/>
                </a:solidFill>
              </a:rPr>
              <a:t>Curabitur in metus. Donec consequat. Quisque porta. Integer diam. </a:t>
            </a:r>
          </a:p>
          <a:p>
            <a:pPr eaLnBrk="1" hangingPunct="1">
              <a:lnSpc>
                <a:spcPct val="110000"/>
              </a:lnSpc>
              <a:spcBef>
                <a:spcPct val="0"/>
              </a:spcBef>
              <a:buFontTx/>
              <a:buAutoNum type="arabicPeriod"/>
            </a:pPr>
            <a:r>
              <a:rPr lang="en-US" altLang="en-US" sz="2800">
                <a:solidFill>
                  <a:srgbClr val="002D68"/>
                </a:solidFill>
              </a:rPr>
              <a:t>Mauris pellentesque aliquet elit. Curabitur hendrerit metus quis augue.Mauris rhoncus, magna vitae laoreet imperdiet, ligula dolor hendrerit quam.</a:t>
            </a:r>
          </a:p>
          <a:p>
            <a:pPr eaLnBrk="1" hangingPunct="1">
              <a:lnSpc>
                <a:spcPct val="110000"/>
              </a:lnSpc>
              <a:spcBef>
                <a:spcPct val="0"/>
              </a:spcBef>
              <a:buFontTx/>
              <a:buAutoNum type="arabicPeriod"/>
            </a:pPr>
            <a:r>
              <a:rPr lang="en-US" altLang="en-US" sz="2800">
                <a:solidFill>
                  <a:srgbClr val="002D68"/>
                </a:solidFill>
              </a:rPr>
              <a:t>Curabitur in metus. Donec consequat. Quisque porta. Integer diam. </a:t>
            </a:r>
          </a:p>
          <a:p>
            <a:pPr eaLnBrk="1" hangingPunct="1">
              <a:lnSpc>
                <a:spcPct val="110000"/>
              </a:lnSpc>
              <a:spcBef>
                <a:spcPct val="0"/>
              </a:spcBef>
              <a:buFontTx/>
              <a:buAutoNum type="arabicPeriod"/>
            </a:pPr>
            <a:r>
              <a:rPr lang="en-US" altLang="en-US" sz="2800">
                <a:solidFill>
                  <a:srgbClr val="002D68"/>
                </a:solidFill>
              </a:rPr>
              <a:t>Mauris pellentesque aliquet elit. Curabitur hendrerit metus quis augue. </a:t>
            </a:r>
          </a:p>
          <a:p>
            <a:pPr eaLnBrk="1" hangingPunct="1">
              <a:lnSpc>
                <a:spcPct val="110000"/>
              </a:lnSpc>
              <a:spcBef>
                <a:spcPct val="0"/>
              </a:spcBef>
              <a:buFontTx/>
              <a:buAutoNum type="arabicPeriod"/>
            </a:pPr>
            <a:endParaRPr lang="en-US" altLang="en-US" sz="2800">
              <a:solidFill>
                <a:srgbClr val="002D68"/>
              </a:solidFill>
            </a:endParaRPr>
          </a:p>
        </p:txBody>
      </p:sp>
      <p:sp>
        <p:nvSpPr>
          <p:cNvPr id="2086" name="Rounded Rectangle 39">
            <a:extLst>
              <a:ext uri="{FF2B5EF4-FFF2-40B4-BE49-F238E27FC236}">
                <a16:creationId xmlns:a16="http://schemas.microsoft.com/office/drawing/2014/main" id="{2B8A6479-4867-435C-BDA9-B7853C680FFB}"/>
              </a:ext>
            </a:extLst>
          </p:cNvPr>
          <p:cNvSpPr>
            <a:spLocks noChangeArrowheads="1"/>
          </p:cNvSpPr>
          <p:nvPr/>
        </p:nvSpPr>
        <p:spPr bwMode="auto">
          <a:xfrm>
            <a:off x="37777738" y="21321713"/>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Reference</a:t>
            </a:r>
          </a:p>
        </p:txBody>
      </p:sp>
      <p:pic>
        <p:nvPicPr>
          <p:cNvPr id="22" name="Picture 21">
            <a:extLst>
              <a:ext uri="{FF2B5EF4-FFF2-40B4-BE49-F238E27FC236}">
                <a16:creationId xmlns:a16="http://schemas.microsoft.com/office/drawing/2014/main" id="{C9B1B3AD-2783-4676-B53F-D61E4DF2DA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29873713"/>
            <a:ext cx="3179763" cy="254454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4380</TotalTime>
  <Words>838</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Georgia</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Justin Delre</cp:lastModifiedBy>
  <cp:revision>76</cp:revision>
  <dcterms:created xsi:type="dcterms:W3CDTF">2004-07-27T21:05:42Z</dcterms:created>
  <dcterms:modified xsi:type="dcterms:W3CDTF">2018-02-21T18:10:29Z</dcterms:modified>
</cp:coreProperties>
</file>