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43891200" cy="21945600"/>
  <p:notesSz cx="6858000" cy="91440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F"/>
    <a:srgbClr val="B06010"/>
    <a:srgbClr val="FBE6D1"/>
    <a:srgbClr val="FEF6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464" y="222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647-4472-BF9E-F12459D6A35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647-4472-BF9E-F12459D6A35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647-4472-BF9E-F12459D6A35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647-4472-BF9E-F12459D6A351}"/>
              </c:ext>
            </c:extLst>
          </c:dPt>
          <c:cat>
            <c:strRef>
              <c:f>Sheet1!$A$2:$A$9</c:f>
              <c:strCache>
                <c:ptCount val="8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  <c:pt idx="6">
                  <c:v>Category 7</c:v>
                </c:pt>
                <c:pt idx="7">
                  <c:v>Category 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47-4472-BF9E-F12459D6A3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477F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  <c:pt idx="6">
                  <c:v>Category 7</c:v>
                </c:pt>
                <c:pt idx="7">
                  <c:v>Category 8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47-4472-BF9E-F12459D6A3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  <c:pt idx="6">
                  <c:v>Category 7</c:v>
                </c:pt>
                <c:pt idx="7">
                  <c:v>Category 8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47-4472-BF9E-F12459D6A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181376"/>
        <c:axId val="148182912"/>
        <c:axId val="0"/>
      </c:bar3DChart>
      <c:catAx>
        <c:axId val="14818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8182912"/>
        <c:crosses val="autoZero"/>
        <c:auto val="1"/>
        <c:lblAlgn val="ctr"/>
        <c:lblOffset val="100"/>
        <c:noMultiLvlLbl val="0"/>
      </c:catAx>
      <c:valAx>
        <c:axId val="14818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1813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15-4DF5-B5ED-AE5E65E88D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15-4DF5-B5ED-AE5E65E88D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15-4DF5-B5ED-AE5E65E88DC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4.2</c:v>
                </c:pt>
                <c:pt idx="3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15-4DF5-B5ED-AE5E65E88DC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5.8</c:v>
                </c:pt>
                <c:pt idx="1">
                  <c:v>3.8</c:v>
                </c:pt>
                <c:pt idx="2">
                  <c:v>3</c:v>
                </c:pt>
                <c:pt idx="3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E15-4DF5-B5ED-AE5E65E88DC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E15-4DF5-B5ED-AE5E65E88D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239872"/>
        <c:axId val="148241408"/>
      </c:lineChart>
      <c:catAx>
        <c:axId val="148239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8241408"/>
        <c:crosses val="autoZero"/>
        <c:auto val="1"/>
        <c:lblAlgn val="ctr"/>
        <c:lblOffset val="100"/>
        <c:noMultiLvlLbl val="0"/>
      </c:catAx>
      <c:valAx>
        <c:axId val="14824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239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817362"/>
            <a:ext cx="3730752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2435840"/>
            <a:ext cx="3072384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2814321"/>
            <a:ext cx="47404018" cy="59918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2814321"/>
            <a:ext cx="141480542" cy="59918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7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2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4102082"/>
            <a:ext cx="37307520" cy="435864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9301483"/>
            <a:ext cx="37307520" cy="48005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6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16388081"/>
            <a:ext cx="94442280" cy="4634484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16388081"/>
            <a:ext cx="94442280" cy="4634484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4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912362"/>
            <a:ext cx="19392902" cy="204723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6959600"/>
            <a:ext cx="19392902" cy="1264412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4912362"/>
            <a:ext cx="19400520" cy="204723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6959600"/>
            <a:ext cx="19400520" cy="1264412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5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7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873760"/>
            <a:ext cx="14439902" cy="371856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873761"/>
            <a:ext cx="24536400" cy="1872996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4592321"/>
            <a:ext cx="14439902" cy="150114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15361920"/>
            <a:ext cx="26334720" cy="181356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1960880"/>
            <a:ext cx="26334720" cy="1316736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17175482"/>
            <a:ext cx="26334720" cy="257555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5120641"/>
            <a:ext cx="39502080" cy="14483082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20340322"/>
            <a:ext cx="10241280" cy="11684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7DCD-3557-4A83-A9B9-5C0FD1C2BE3E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20340322"/>
            <a:ext cx="13898880" cy="11684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20340322"/>
            <a:ext cx="10241280" cy="11684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1AA0-A528-43BE-9039-2BBA45220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chart" Target="../charts/chart2.xml"/><Relationship Id="rId7" Type="http://schemas.openxmlformats.org/officeDocument/2006/relationships/image" Target="../media/image4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" y="0"/>
            <a:ext cx="43891200" cy="3810000"/>
          </a:xfrm>
          <a:custGeom>
            <a:avLst/>
            <a:gdLst>
              <a:gd name="connsiteX0" fmla="*/ 0 w 43891200"/>
              <a:gd name="connsiteY0" fmla="*/ 0 h 6400800"/>
              <a:gd name="connsiteX1" fmla="*/ 43891200 w 43891200"/>
              <a:gd name="connsiteY1" fmla="*/ 0 h 6400800"/>
              <a:gd name="connsiteX2" fmla="*/ 43891200 w 43891200"/>
              <a:gd name="connsiteY2" fmla="*/ 6400800 h 6400800"/>
              <a:gd name="connsiteX3" fmla="*/ 0 w 43891200"/>
              <a:gd name="connsiteY3" fmla="*/ 6400800 h 6400800"/>
              <a:gd name="connsiteX4" fmla="*/ 0 w 43891200"/>
              <a:gd name="connsiteY4" fmla="*/ 0 h 6400800"/>
              <a:gd name="connsiteX0" fmla="*/ 0 w 43891200"/>
              <a:gd name="connsiteY0" fmla="*/ 0 h 8382000"/>
              <a:gd name="connsiteX1" fmla="*/ 43891200 w 43891200"/>
              <a:gd name="connsiteY1" fmla="*/ 0 h 8382000"/>
              <a:gd name="connsiteX2" fmla="*/ 43891200 w 43891200"/>
              <a:gd name="connsiteY2" fmla="*/ 6400800 h 8382000"/>
              <a:gd name="connsiteX3" fmla="*/ 0 w 43891200"/>
              <a:gd name="connsiteY3" fmla="*/ 6400800 h 8382000"/>
              <a:gd name="connsiteX4" fmla="*/ 0 w 43891200"/>
              <a:gd name="connsiteY4" fmla="*/ 0 h 8382000"/>
              <a:gd name="connsiteX0" fmla="*/ 0 w 43891200"/>
              <a:gd name="connsiteY0" fmla="*/ 0 h 7737682"/>
              <a:gd name="connsiteX1" fmla="*/ 43891200 w 43891200"/>
              <a:gd name="connsiteY1" fmla="*/ 0 h 7737682"/>
              <a:gd name="connsiteX2" fmla="*/ 43891200 w 43891200"/>
              <a:gd name="connsiteY2" fmla="*/ 6400800 h 7737682"/>
              <a:gd name="connsiteX3" fmla="*/ 0 w 43891200"/>
              <a:gd name="connsiteY3" fmla="*/ 6400800 h 7737682"/>
              <a:gd name="connsiteX4" fmla="*/ 0 w 43891200"/>
              <a:gd name="connsiteY4" fmla="*/ 0 h 7737682"/>
              <a:gd name="connsiteX0" fmla="*/ 0 w 43891200"/>
              <a:gd name="connsiteY0" fmla="*/ 0 h 8156978"/>
              <a:gd name="connsiteX1" fmla="*/ 43891200 w 43891200"/>
              <a:gd name="connsiteY1" fmla="*/ 0 h 8156978"/>
              <a:gd name="connsiteX2" fmla="*/ 43891200 w 43891200"/>
              <a:gd name="connsiteY2" fmla="*/ 6400800 h 8156978"/>
              <a:gd name="connsiteX3" fmla="*/ 0 w 43891200"/>
              <a:gd name="connsiteY3" fmla="*/ 6400800 h 8156978"/>
              <a:gd name="connsiteX4" fmla="*/ 0 w 43891200"/>
              <a:gd name="connsiteY4" fmla="*/ 0 h 8156978"/>
              <a:gd name="connsiteX0" fmla="*/ 0 w 43891200"/>
              <a:gd name="connsiteY0" fmla="*/ 0 h 6521675"/>
              <a:gd name="connsiteX1" fmla="*/ 43891200 w 43891200"/>
              <a:gd name="connsiteY1" fmla="*/ 0 h 6521675"/>
              <a:gd name="connsiteX2" fmla="*/ 43891200 w 43891200"/>
              <a:gd name="connsiteY2" fmla="*/ 6400800 h 6521675"/>
              <a:gd name="connsiteX3" fmla="*/ 0 w 43891200"/>
              <a:gd name="connsiteY3" fmla="*/ 6400800 h 6521675"/>
              <a:gd name="connsiteX4" fmla="*/ 0 w 43891200"/>
              <a:gd name="connsiteY4" fmla="*/ 0 h 6521675"/>
              <a:gd name="connsiteX0" fmla="*/ 0 w 43891200"/>
              <a:gd name="connsiteY0" fmla="*/ 0 h 7878259"/>
              <a:gd name="connsiteX1" fmla="*/ 43891200 w 43891200"/>
              <a:gd name="connsiteY1" fmla="*/ 0 h 7878259"/>
              <a:gd name="connsiteX2" fmla="*/ 43891200 w 43891200"/>
              <a:gd name="connsiteY2" fmla="*/ 6400800 h 7878259"/>
              <a:gd name="connsiteX3" fmla="*/ 0 w 43891200"/>
              <a:gd name="connsiteY3" fmla="*/ 6400800 h 7878259"/>
              <a:gd name="connsiteX4" fmla="*/ 0 w 43891200"/>
              <a:gd name="connsiteY4" fmla="*/ 0 h 7878259"/>
              <a:gd name="connsiteX0" fmla="*/ 0 w 43891200"/>
              <a:gd name="connsiteY0" fmla="*/ 0 h 7727412"/>
              <a:gd name="connsiteX1" fmla="*/ 43891200 w 43891200"/>
              <a:gd name="connsiteY1" fmla="*/ 0 h 7727412"/>
              <a:gd name="connsiteX2" fmla="*/ 43891200 w 43891200"/>
              <a:gd name="connsiteY2" fmla="*/ 6400800 h 7727412"/>
              <a:gd name="connsiteX3" fmla="*/ 0 w 43891200"/>
              <a:gd name="connsiteY3" fmla="*/ 6400800 h 7727412"/>
              <a:gd name="connsiteX4" fmla="*/ 0 w 43891200"/>
              <a:gd name="connsiteY4" fmla="*/ 0 h 7727412"/>
              <a:gd name="connsiteX0" fmla="*/ 0 w 43891200"/>
              <a:gd name="connsiteY0" fmla="*/ 0 h 6401162"/>
              <a:gd name="connsiteX1" fmla="*/ 43891200 w 43891200"/>
              <a:gd name="connsiteY1" fmla="*/ 0 h 6401162"/>
              <a:gd name="connsiteX2" fmla="*/ 43891200 w 43891200"/>
              <a:gd name="connsiteY2" fmla="*/ 6400800 h 6401162"/>
              <a:gd name="connsiteX3" fmla="*/ 0 w 43891200"/>
              <a:gd name="connsiteY3" fmla="*/ 6400800 h 6401162"/>
              <a:gd name="connsiteX4" fmla="*/ 0 w 43891200"/>
              <a:gd name="connsiteY4" fmla="*/ 0 h 6401162"/>
              <a:gd name="connsiteX0" fmla="*/ 0 w 43891200"/>
              <a:gd name="connsiteY0" fmla="*/ 0 h 7709983"/>
              <a:gd name="connsiteX1" fmla="*/ 43891200 w 43891200"/>
              <a:gd name="connsiteY1" fmla="*/ 0 h 7709983"/>
              <a:gd name="connsiteX2" fmla="*/ 43891200 w 43891200"/>
              <a:gd name="connsiteY2" fmla="*/ 6400800 h 7709983"/>
              <a:gd name="connsiteX3" fmla="*/ 0 w 43891200"/>
              <a:gd name="connsiteY3" fmla="*/ 6400800 h 7709983"/>
              <a:gd name="connsiteX4" fmla="*/ 0 w 43891200"/>
              <a:gd name="connsiteY4" fmla="*/ 0 h 7709983"/>
              <a:gd name="connsiteX0" fmla="*/ 0 w 43891200"/>
              <a:gd name="connsiteY0" fmla="*/ 0 h 7419705"/>
              <a:gd name="connsiteX1" fmla="*/ 43891200 w 43891200"/>
              <a:gd name="connsiteY1" fmla="*/ 0 h 7419705"/>
              <a:gd name="connsiteX2" fmla="*/ 43891200 w 43891200"/>
              <a:gd name="connsiteY2" fmla="*/ 6400800 h 7419705"/>
              <a:gd name="connsiteX3" fmla="*/ 0 w 43891200"/>
              <a:gd name="connsiteY3" fmla="*/ 6400800 h 7419705"/>
              <a:gd name="connsiteX4" fmla="*/ 0 w 43891200"/>
              <a:gd name="connsiteY4" fmla="*/ 0 h 7419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91200" h="7419705">
                <a:moveTo>
                  <a:pt x="0" y="0"/>
                </a:moveTo>
                <a:lnTo>
                  <a:pt x="43891200" y="0"/>
                </a:lnTo>
                <a:lnTo>
                  <a:pt x="43891200" y="6400800"/>
                </a:lnTo>
                <a:cubicBezTo>
                  <a:pt x="29184600" y="996702"/>
                  <a:pt x="10287000" y="10391418"/>
                  <a:pt x="0" y="640080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4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-31532" y="0"/>
            <a:ext cx="43922731" cy="3231684"/>
          </a:xfrm>
          <a:custGeom>
            <a:avLst/>
            <a:gdLst>
              <a:gd name="connsiteX0" fmla="*/ 0 w 43891200"/>
              <a:gd name="connsiteY0" fmla="*/ 0 h 6400800"/>
              <a:gd name="connsiteX1" fmla="*/ 43891200 w 43891200"/>
              <a:gd name="connsiteY1" fmla="*/ 0 h 6400800"/>
              <a:gd name="connsiteX2" fmla="*/ 43891200 w 43891200"/>
              <a:gd name="connsiteY2" fmla="*/ 6400800 h 6400800"/>
              <a:gd name="connsiteX3" fmla="*/ 0 w 43891200"/>
              <a:gd name="connsiteY3" fmla="*/ 6400800 h 6400800"/>
              <a:gd name="connsiteX4" fmla="*/ 0 w 43891200"/>
              <a:gd name="connsiteY4" fmla="*/ 0 h 6400800"/>
              <a:gd name="connsiteX0" fmla="*/ 0 w 43891200"/>
              <a:gd name="connsiteY0" fmla="*/ 0 h 8382000"/>
              <a:gd name="connsiteX1" fmla="*/ 43891200 w 43891200"/>
              <a:gd name="connsiteY1" fmla="*/ 0 h 8382000"/>
              <a:gd name="connsiteX2" fmla="*/ 43891200 w 43891200"/>
              <a:gd name="connsiteY2" fmla="*/ 6400800 h 8382000"/>
              <a:gd name="connsiteX3" fmla="*/ 0 w 43891200"/>
              <a:gd name="connsiteY3" fmla="*/ 6400800 h 8382000"/>
              <a:gd name="connsiteX4" fmla="*/ 0 w 43891200"/>
              <a:gd name="connsiteY4" fmla="*/ 0 h 8382000"/>
              <a:gd name="connsiteX0" fmla="*/ 0 w 43891200"/>
              <a:gd name="connsiteY0" fmla="*/ 0 h 7737682"/>
              <a:gd name="connsiteX1" fmla="*/ 43891200 w 43891200"/>
              <a:gd name="connsiteY1" fmla="*/ 0 h 7737682"/>
              <a:gd name="connsiteX2" fmla="*/ 43891200 w 43891200"/>
              <a:gd name="connsiteY2" fmla="*/ 6400800 h 7737682"/>
              <a:gd name="connsiteX3" fmla="*/ 0 w 43891200"/>
              <a:gd name="connsiteY3" fmla="*/ 6400800 h 7737682"/>
              <a:gd name="connsiteX4" fmla="*/ 0 w 43891200"/>
              <a:gd name="connsiteY4" fmla="*/ 0 h 7737682"/>
              <a:gd name="connsiteX0" fmla="*/ 0 w 43891200"/>
              <a:gd name="connsiteY0" fmla="*/ 0 h 8156978"/>
              <a:gd name="connsiteX1" fmla="*/ 43891200 w 43891200"/>
              <a:gd name="connsiteY1" fmla="*/ 0 h 8156978"/>
              <a:gd name="connsiteX2" fmla="*/ 43891200 w 43891200"/>
              <a:gd name="connsiteY2" fmla="*/ 6400800 h 8156978"/>
              <a:gd name="connsiteX3" fmla="*/ 0 w 43891200"/>
              <a:gd name="connsiteY3" fmla="*/ 6400800 h 8156978"/>
              <a:gd name="connsiteX4" fmla="*/ 0 w 43891200"/>
              <a:gd name="connsiteY4" fmla="*/ 0 h 8156978"/>
              <a:gd name="connsiteX0" fmla="*/ 0 w 43891200"/>
              <a:gd name="connsiteY0" fmla="*/ 0 h 6521675"/>
              <a:gd name="connsiteX1" fmla="*/ 43891200 w 43891200"/>
              <a:gd name="connsiteY1" fmla="*/ 0 h 6521675"/>
              <a:gd name="connsiteX2" fmla="*/ 43891200 w 43891200"/>
              <a:gd name="connsiteY2" fmla="*/ 6400800 h 6521675"/>
              <a:gd name="connsiteX3" fmla="*/ 0 w 43891200"/>
              <a:gd name="connsiteY3" fmla="*/ 6400800 h 6521675"/>
              <a:gd name="connsiteX4" fmla="*/ 0 w 43891200"/>
              <a:gd name="connsiteY4" fmla="*/ 0 h 6521675"/>
              <a:gd name="connsiteX0" fmla="*/ 0 w 43891200"/>
              <a:gd name="connsiteY0" fmla="*/ 0 h 7878259"/>
              <a:gd name="connsiteX1" fmla="*/ 43891200 w 43891200"/>
              <a:gd name="connsiteY1" fmla="*/ 0 h 7878259"/>
              <a:gd name="connsiteX2" fmla="*/ 43891200 w 43891200"/>
              <a:gd name="connsiteY2" fmla="*/ 6400800 h 7878259"/>
              <a:gd name="connsiteX3" fmla="*/ 0 w 43891200"/>
              <a:gd name="connsiteY3" fmla="*/ 6400800 h 7878259"/>
              <a:gd name="connsiteX4" fmla="*/ 0 w 43891200"/>
              <a:gd name="connsiteY4" fmla="*/ 0 h 7878259"/>
              <a:gd name="connsiteX0" fmla="*/ 0 w 43891200"/>
              <a:gd name="connsiteY0" fmla="*/ 0 h 7807071"/>
              <a:gd name="connsiteX1" fmla="*/ 43891200 w 43891200"/>
              <a:gd name="connsiteY1" fmla="*/ 0 h 7807071"/>
              <a:gd name="connsiteX2" fmla="*/ 43891200 w 43891200"/>
              <a:gd name="connsiteY2" fmla="*/ 6400800 h 7807071"/>
              <a:gd name="connsiteX3" fmla="*/ 0 w 43891200"/>
              <a:gd name="connsiteY3" fmla="*/ 6400800 h 7807071"/>
              <a:gd name="connsiteX4" fmla="*/ 0 w 43891200"/>
              <a:gd name="connsiteY4" fmla="*/ 0 h 7807071"/>
              <a:gd name="connsiteX0" fmla="*/ 0 w 43891200"/>
              <a:gd name="connsiteY0" fmla="*/ 0 h 7801425"/>
              <a:gd name="connsiteX1" fmla="*/ 43891200 w 43891200"/>
              <a:gd name="connsiteY1" fmla="*/ 0 h 7801425"/>
              <a:gd name="connsiteX2" fmla="*/ 43891200 w 43891200"/>
              <a:gd name="connsiteY2" fmla="*/ 6400800 h 7801425"/>
              <a:gd name="connsiteX3" fmla="*/ 0 w 43891200"/>
              <a:gd name="connsiteY3" fmla="*/ 6400800 h 7801425"/>
              <a:gd name="connsiteX4" fmla="*/ 0 w 43891200"/>
              <a:gd name="connsiteY4" fmla="*/ 0 h 7801425"/>
              <a:gd name="connsiteX0" fmla="*/ 0 w 43922731"/>
              <a:gd name="connsiteY0" fmla="*/ 0 h 7877684"/>
              <a:gd name="connsiteX1" fmla="*/ 43891200 w 43922731"/>
              <a:gd name="connsiteY1" fmla="*/ 0 h 7877684"/>
              <a:gd name="connsiteX2" fmla="*/ 43922731 w 43922731"/>
              <a:gd name="connsiteY2" fmla="*/ 7015691 h 7877684"/>
              <a:gd name="connsiteX3" fmla="*/ 0 w 43922731"/>
              <a:gd name="connsiteY3" fmla="*/ 6400800 h 7877684"/>
              <a:gd name="connsiteX4" fmla="*/ 0 w 43922731"/>
              <a:gd name="connsiteY4" fmla="*/ 0 h 787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2731" h="7877684">
                <a:moveTo>
                  <a:pt x="0" y="0"/>
                </a:moveTo>
                <a:lnTo>
                  <a:pt x="43891200" y="0"/>
                </a:lnTo>
                <a:cubicBezTo>
                  <a:pt x="43891200" y="2133600"/>
                  <a:pt x="43922731" y="4882091"/>
                  <a:pt x="43922731" y="7015691"/>
                </a:cubicBezTo>
                <a:cubicBezTo>
                  <a:pt x="33711931" y="2335443"/>
                  <a:pt x="10134600" y="11206411"/>
                  <a:pt x="0" y="64008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/>
          <p:nvPr/>
        </p:nvSpPr>
        <p:spPr>
          <a:xfrm>
            <a:off x="-31535" y="2"/>
            <a:ext cx="43922732" cy="2939485"/>
          </a:xfrm>
          <a:custGeom>
            <a:avLst/>
            <a:gdLst>
              <a:gd name="connsiteX0" fmla="*/ 0 w 43891200"/>
              <a:gd name="connsiteY0" fmla="*/ 0 h 6400800"/>
              <a:gd name="connsiteX1" fmla="*/ 43891200 w 43891200"/>
              <a:gd name="connsiteY1" fmla="*/ 0 h 6400800"/>
              <a:gd name="connsiteX2" fmla="*/ 43891200 w 43891200"/>
              <a:gd name="connsiteY2" fmla="*/ 6400800 h 6400800"/>
              <a:gd name="connsiteX3" fmla="*/ 0 w 43891200"/>
              <a:gd name="connsiteY3" fmla="*/ 6400800 h 6400800"/>
              <a:gd name="connsiteX4" fmla="*/ 0 w 43891200"/>
              <a:gd name="connsiteY4" fmla="*/ 0 h 6400800"/>
              <a:gd name="connsiteX0" fmla="*/ 0 w 43891200"/>
              <a:gd name="connsiteY0" fmla="*/ 0 h 8382000"/>
              <a:gd name="connsiteX1" fmla="*/ 43891200 w 43891200"/>
              <a:gd name="connsiteY1" fmla="*/ 0 h 8382000"/>
              <a:gd name="connsiteX2" fmla="*/ 43891200 w 43891200"/>
              <a:gd name="connsiteY2" fmla="*/ 6400800 h 8382000"/>
              <a:gd name="connsiteX3" fmla="*/ 0 w 43891200"/>
              <a:gd name="connsiteY3" fmla="*/ 6400800 h 8382000"/>
              <a:gd name="connsiteX4" fmla="*/ 0 w 43891200"/>
              <a:gd name="connsiteY4" fmla="*/ 0 h 8382000"/>
              <a:gd name="connsiteX0" fmla="*/ 0 w 43891200"/>
              <a:gd name="connsiteY0" fmla="*/ 0 h 7737682"/>
              <a:gd name="connsiteX1" fmla="*/ 43891200 w 43891200"/>
              <a:gd name="connsiteY1" fmla="*/ 0 h 7737682"/>
              <a:gd name="connsiteX2" fmla="*/ 43891200 w 43891200"/>
              <a:gd name="connsiteY2" fmla="*/ 6400800 h 7737682"/>
              <a:gd name="connsiteX3" fmla="*/ 0 w 43891200"/>
              <a:gd name="connsiteY3" fmla="*/ 6400800 h 7737682"/>
              <a:gd name="connsiteX4" fmla="*/ 0 w 43891200"/>
              <a:gd name="connsiteY4" fmla="*/ 0 h 7737682"/>
              <a:gd name="connsiteX0" fmla="*/ 0 w 43891200"/>
              <a:gd name="connsiteY0" fmla="*/ 0 h 8156978"/>
              <a:gd name="connsiteX1" fmla="*/ 43891200 w 43891200"/>
              <a:gd name="connsiteY1" fmla="*/ 0 h 8156978"/>
              <a:gd name="connsiteX2" fmla="*/ 43891200 w 43891200"/>
              <a:gd name="connsiteY2" fmla="*/ 6400800 h 8156978"/>
              <a:gd name="connsiteX3" fmla="*/ 0 w 43891200"/>
              <a:gd name="connsiteY3" fmla="*/ 6400800 h 8156978"/>
              <a:gd name="connsiteX4" fmla="*/ 0 w 43891200"/>
              <a:gd name="connsiteY4" fmla="*/ 0 h 8156978"/>
              <a:gd name="connsiteX0" fmla="*/ 0 w 43891200"/>
              <a:gd name="connsiteY0" fmla="*/ 0 h 8200725"/>
              <a:gd name="connsiteX1" fmla="*/ 43891200 w 43891200"/>
              <a:gd name="connsiteY1" fmla="*/ 0 h 8200725"/>
              <a:gd name="connsiteX2" fmla="*/ 43891200 w 43891200"/>
              <a:gd name="connsiteY2" fmla="*/ 6703053 h 8200725"/>
              <a:gd name="connsiteX3" fmla="*/ 0 w 43891200"/>
              <a:gd name="connsiteY3" fmla="*/ 6400800 h 8200725"/>
              <a:gd name="connsiteX4" fmla="*/ 0 w 43891200"/>
              <a:gd name="connsiteY4" fmla="*/ 0 h 8200725"/>
              <a:gd name="connsiteX0" fmla="*/ 0 w 43922731"/>
              <a:gd name="connsiteY0" fmla="*/ 0 h 8296237"/>
              <a:gd name="connsiteX1" fmla="*/ 43891200 w 43922731"/>
              <a:gd name="connsiteY1" fmla="*/ 0 h 8296237"/>
              <a:gd name="connsiteX2" fmla="*/ 43922731 w 43922731"/>
              <a:gd name="connsiteY2" fmla="*/ 7312125 h 8296237"/>
              <a:gd name="connsiteX3" fmla="*/ 0 w 43922731"/>
              <a:gd name="connsiteY3" fmla="*/ 6400800 h 8296237"/>
              <a:gd name="connsiteX4" fmla="*/ 0 w 43922731"/>
              <a:gd name="connsiteY4" fmla="*/ 0 h 8296237"/>
              <a:gd name="connsiteX0" fmla="*/ 0 w 43922731"/>
              <a:gd name="connsiteY0" fmla="*/ 0 h 8197805"/>
              <a:gd name="connsiteX1" fmla="*/ 43891200 w 43922731"/>
              <a:gd name="connsiteY1" fmla="*/ 0 h 8197805"/>
              <a:gd name="connsiteX2" fmla="*/ 43922731 w 43922731"/>
              <a:gd name="connsiteY2" fmla="*/ 7312125 h 8197805"/>
              <a:gd name="connsiteX3" fmla="*/ 0 w 43922731"/>
              <a:gd name="connsiteY3" fmla="*/ 6400800 h 8197805"/>
              <a:gd name="connsiteX4" fmla="*/ 0 w 43922731"/>
              <a:gd name="connsiteY4" fmla="*/ 0 h 8197805"/>
              <a:gd name="connsiteX0" fmla="*/ 0 w 43922731"/>
              <a:gd name="connsiteY0" fmla="*/ 0 h 8258203"/>
              <a:gd name="connsiteX1" fmla="*/ 43891200 w 43922731"/>
              <a:gd name="connsiteY1" fmla="*/ 0 h 8258203"/>
              <a:gd name="connsiteX2" fmla="*/ 43922731 w 43922731"/>
              <a:gd name="connsiteY2" fmla="*/ 7312125 h 8258203"/>
              <a:gd name="connsiteX3" fmla="*/ 0 w 43922731"/>
              <a:gd name="connsiteY3" fmla="*/ 6400800 h 8258203"/>
              <a:gd name="connsiteX4" fmla="*/ 0 w 43922731"/>
              <a:gd name="connsiteY4" fmla="*/ 0 h 8258203"/>
              <a:gd name="connsiteX0" fmla="*/ 0 w 43922731"/>
              <a:gd name="connsiteY0" fmla="*/ 0 h 8209597"/>
              <a:gd name="connsiteX1" fmla="*/ 43891200 w 43922731"/>
              <a:gd name="connsiteY1" fmla="*/ 0 h 8209597"/>
              <a:gd name="connsiteX2" fmla="*/ 43922731 w 43922731"/>
              <a:gd name="connsiteY2" fmla="*/ 7312125 h 8209597"/>
              <a:gd name="connsiteX3" fmla="*/ 0 w 43922731"/>
              <a:gd name="connsiteY3" fmla="*/ 6400800 h 8209597"/>
              <a:gd name="connsiteX4" fmla="*/ 0 w 43922731"/>
              <a:gd name="connsiteY4" fmla="*/ 0 h 8209597"/>
              <a:gd name="connsiteX0" fmla="*/ 0 w 43922731"/>
              <a:gd name="connsiteY0" fmla="*/ 0 h 8197806"/>
              <a:gd name="connsiteX1" fmla="*/ 43891200 w 43922731"/>
              <a:gd name="connsiteY1" fmla="*/ 0 h 8197806"/>
              <a:gd name="connsiteX2" fmla="*/ 43922731 w 43922731"/>
              <a:gd name="connsiteY2" fmla="*/ 7312125 h 8197806"/>
              <a:gd name="connsiteX3" fmla="*/ 0 w 43922731"/>
              <a:gd name="connsiteY3" fmla="*/ 6400800 h 8197806"/>
              <a:gd name="connsiteX4" fmla="*/ 0 w 43922731"/>
              <a:gd name="connsiteY4" fmla="*/ 0 h 8197806"/>
              <a:gd name="connsiteX0" fmla="*/ 0 w 43922731"/>
              <a:gd name="connsiteY0" fmla="*/ 0 h 8209595"/>
              <a:gd name="connsiteX1" fmla="*/ 43891200 w 43922731"/>
              <a:gd name="connsiteY1" fmla="*/ 0 h 8209595"/>
              <a:gd name="connsiteX2" fmla="*/ 43922731 w 43922731"/>
              <a:gd name="connsiteY2" fmla="*/ 7312125 h 8209595"/>
              <a:gd name="connsiteX3" fmla="*/ 0 w 43922731"/>
              <a:gd name="connsiteY3" fmla="*/ 6400800 h 8209595"/>
              <a:gd name="connsiteX4" fmla="*/ 0 w 43922731"/>
              <a:gd name="connsiteY4" fmla="*/ 0 h 8209595"/>
              <a:gd name="connsiteX0" fmla="*/ 0 w 43922731"/>
              <a:gd name="connsiteY0" fmla="*/ 0 h 8221530"/>
              <a:gd name="connsiteX1" fmla="*/ 43891200 w 43922731"/>
              <a:gd name="connsiteY1" fmla="*/ 0 h 8221530"/>
              <a:gd name="connsiteX2" fmla="*/ 43922731 w 43922731"/>
              <a:gd name="connsiteY2" fmla="*/ 7312125 h 8221530"/>
              <a:gd name="connsiteX3" fmla="*/ 0 w 43922731"/>
              <a:gd name="connsiteY3" fmla="*/ 6400800 h 8221530"/>
              <a:gd name="connsiteX4" fmla="*/ 0 w 43922731"/>
              <a:gd name="connsiteY4" fmla="*/ 0 h 8221530"/>
              <a:gd name="connsiteX0" fmla="*/ 0 w 43922731"/>
              <a:gd name="connsiteY0" fmla="*/ 0 h 8197806"/>
              <a:gd name="connsiteX1" fmla="*/ 43891200 w 43922731"/>
              <a:gd name="connsiteY1" fmla="*/ 0 h 8197806"/>
              <a:gd name="connsiteX2" fmla="*/ 43922731 w 43922731"/>
              <a:gd name="connsiteY2" fmla="*/ 7312125 h 8197806"/>
              <a:gd name="connsiteX3" fmla="*/ 0 w 43922731"/>
              <a:gd name="connsiteY3" fmla="*/ 6400800 h 8197806"/>
              <a:gd name="connsiteX4" fmla="*/ 0 w 43922731"/>
              <a:gd name="connsiteY4" fmla="*/ 0 h 8197806"/>
              <a:gd name="connsiteX0" fmla="*/ 0 w 43922731"/>
              <a:gd name="connsiteY0" fmla="*/ 0 h 8186155"/>
              <a:gd name="connsiteX1" fmla="*/ 43891200 w 43922731"/>
              <a:gd name="connsiteY1" fmla="*/ 0 h 8186155"/>
              <a:gd name="connsiteX2" fmla="*/ 43922731 w 43922731"/>
              <a:gd name="connsiteY2" fmla="*/ 7312125 h 8186155"/>
              <a:gd name="connsiteX3" fmla="*/ 0 w 43922731"/>
              <a:gd name="connsiteY3" fmla="*/ 6400800 h 8186155"/>
              <a:gd name="connsiteX4" fmla="*/ 0 w 43922731"/>
              <a:gd name="connsiteY4" fmla="*/ 0 h 8186155"/>
              <a:gd name="connsiteX0" fmla="*/ 0 w 43922731"/>
              <a:gd name="connsiteY0" fmla="*/ 0 h 8296235"/>
              <a:gd name="connsiteX1" fmla="*/ 43891200 w 43922731"/>
              <a:gd name="connsiteY1" fmla="*/ 0 h 8296235"/>
              <a:gd name="connsiteX2" fmla="*/ 43922731 w 43922731"/>
              <a:gd name="connsiteY2" fmla="*/ 7312125 h 8296235"/>
              <a:gd name="connsiteX3" fmla="*/ 0 w 43922731"/>
              <a:gd name="connsiteY3" fmla="*/ 6400800 h 8296235"/>
              <a:gd name="connsiteX4" fmla="*/ 0 w 43922731"/>
              <a:gd name="connsiteY4" fmla="*/ 0 h 8296235"/>
              <a:gd name="connsiteX0" fmla="*/ 0 w 43922731"/>
              <a:gd name="connsiteY0" fmla="*/ 0 h 8258203"/>
              <a:gd name="connsiteX1" fmla="*/ 43891200 w 43922731"/>
              <a:gd name="connsiteY1" fmla="*/ 0 h 8258203"/>
              <a:gd name="connsiteX2" fmla="*/ 43922731 w 43922731"/>
              <a:gd name="connsiteY2" fmla="*/ 7312125 h 8258203"/>
              <a:gd name="connsiteX3" fmla="*/ 0 w 43922731"/>
              <a:gd name="connsiteY3" fmla="*/ 6400800 h 8258203"/>
              <a:gd name="connsiteX4" fmla="*/ 0 w 43922731"/>
              <a:gd name="connsiteY4" fmla="*/ 0 h 8258203"/>
              <a:gd name="connsiteX0" fmla="*/ 0 w 43922732"/>
              <a:gd name="connsiteY0" fmla="*/ 0 h 8300763"/>
              <a:gd name="connsiteX1" fmla="*/ 43891200 w 43922732"/>
              <a:gd name="connsiteY1" fmla="*/ 0 h 8300763"/>
              <a:gd name="connsiteX2" fmla="*/ 43922732 w 43922732"/>
              <a:gd name="connsiteY2" fmla="*/ 7573156 h 8300763"/>
              <a:gd name="connsiteX3" fmla="*/ 0 w 43922732"/>
              <a:gd name="connsiteY3" fmla="*/ 6400800 h 8300763"/>
              <a:gd name="connsiteX4" fmla="*/ 0 w 43922732"/>
              <a:gd name="connsiteY4" fmla="*/ 0 h 8300763"/>
              <a:gd name="connsiteX0" fmla="*/ 0 w 43922732"/>
              <a:gd name="connsiteY0" fmla="*/ 0 h 8144326"/>
              <a:gd name="connsiteX1" fmla="*/ 43891200 w 43922732"/>
              <a:gd name="connsiteY1" fmla="*/ 0 h 8144326"/>
              <a:gd name="connsiteX2" fmla="*/ 43922732 w 43922732"/>
              <a:gd name="connsiteY2" fmla="*/ 7573156 h 8144326"/>
              <a:gd name="connsiteX3" fmla="*/ 0 w 43922732"/>
              <a:gd name="connsiteY3" fmla="*/ 6400800 h 8144326"/>
              <a:gd name="connsiteX4" fmla="*/ 0 w 43922732"/>
              <a:gd name="connsiteY4" fmla="*/ 0 h 8144326"/>
              <a:gd name="connsiteX0" fmla="*/ 0 w 43922732"/>
              <a:gd name="connsiteY0" fmla="*/ 0 h 8213477"/>
              <a:gd name="connsiteX1" fmla="*/ 43891200 w 43922732"/>
              <a:gd name="connsiteY1" fmla="*/ 0 h 8213477"/>
              <a:gd name="connsiteX2" fmla="*/ 43922732 w 43922732"/>
              <a:gd name="connsiteY2" fmla="*/ 7573156 h 8213477"/>
              <a:gd name="connsiteX3" fmla="*/ 0 w 43922732"/>
              <a:gd name="connsiteY3" fmla="*/ 6400800 h 8213477"/>
              <a:gd name="connsiteX4" fmla="*/ 0 w 43922732"/>
              <a:gd name="connsiteY4" fmla="*/ 0 h 8213477"/>
              <a:gd name="connsiteX0" fmla="*/ 0 w 43922732"/>
              <a:gd name="connsiteY0" fmla="*/ 0 h 8166830"/>
              <a:gd name="connsiteX1" fmla="*/ 43891200 w 43922732"/>
              <a:gd name="connsiteY1" fmla="*/ 0 h 8166830"/>
              <a:gd name="connsiteX2" fmla="*/ 43922732 w 43922732"/>
              <a:gd name="connsiteY2" fmla="*/ 7573156 h 8166830"/>
              <a:gd name="connsiteX3" fmla="*/ 0 w 43922732"/>
              <a:gd name="connsiteY3" fmla="*/ 6400800 h 8166830"/>
              <a:gd name="connsiteX4" fmla="*/ 0 w 43922732"/>
              <a:gd name="connsiteY4" fmla="*/ 0 h 8166830"/>
              <a:gd name="connsiteX0" fmla="*/ 0 w 43922732"/>
              <a:gd name="connsiteY0" fmla="*/ 0 h 8111554"/>
              <a:gd name="connsiteX1" fmla="*/ 43891200 w 43922732"/>
              <a:gd name="connsiteY1" fmla="*/ 0 h 8111554"/>
              <a:gd name="connsiteX2" fmla="*/ 43922732 w 43922732"/>
              <a:gd name="connsiteY2" fmla="*/ 7573156 h 8111554"/>
              <a:gd name="connsiteX3" fmla="*/ 0 w 43922732"/>
              <a:gd name="connsiteY3" fmla="*/ 6400800 h 8111554"/>
              <a:gd name="connsiteX4" fmla="*/ 0 w 43922732"/>
              <a:gd name="connsiteY4" fmla="*/ 0 h 811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2732" h="8111554">
                <a:moveTo>
                  <a:pt x="0" y="0"/>
                </a:moveTo>
                <a:lnTo>
                  <a:pt x="43891200" y="0"/>
                </a:lnTo>
                <a:cubicBezTo>
                  <a:pt x="43891200" y="2234351"/>
                  <a:pt x="43922732" y="5338805"/>
                  <a:pt x="43922732" y="7573156"/>
                </a:cubicBezTo>
                <a:cubicBezTo>
                  <a:pt x="34847054" y="1919461"/>
                  <a:pt x="14782800" y="11886160"/>
                  <a:pt x="0" y="640080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  <a:gs pos="100000">
                <a:srgbClr val="00477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"/>
          <p:cNvGrpSpPr>
            <a:grpSpLocks noChangeAspect="1"/>
          </p:cNvGrpSpPr>
          <p:nvPr/>
        </p:nvGrpSpPr>
        <p:grpSpPr bwMode="auto">
          <a:xfrm>
            <a:off x="752229" y="18672678"/>
            <a:ext cx="2869826" cy="2573303"/>
            <a:chOff x="1344" y="440"/>
            <a:chExt cx="4181" cy="3749"/>
          </a:xfrm>
        </p:grpSpPr>
        <p:sp>
          <p:nvSpPr>
            <p:cNvPr id="105" name="AutoShape 9"/>
            <p:cNvSpPr>
              <a:spLocks noChangeAspect="1" noChangeArrowheads="1" noTextEdit="1"/>
            </p:cNvSpPr>
            <p:nvPr/>
          </p:nvSpPr>
          <p:spPr bwMode="auto">
            <a:xfrm>
              <a:off x="1344" y="440"/>
              <a:ext cx="4181" cy="3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1"/>
            <p:cNvSpPr>
              <a:spLocks/>
            </p:cNvSpPr>
            <p:nvPr/>
          </p:nvSpPr>
          <p:spPr bwMode="auto">
            <a:xfrm>
              <a:off x="1344" y="440"/>
              <a:ext cx="4181" cy="3749"/>
            </a:xfrm>
            <a:custGeom>
              <a:avLst/>
              <a:gdLst>
                <a:gd name="T0" fmla="*/ 9049 w 16724"/>
                <a:gd name="T1" fmla="*/ 4459 h 14996"/>
                <a:gd name="T2" fmla="*/ 8838 w 16724"/>
                <a:gd name="T3" fmla="*/ 4288 h 14996"/>
                <a:gd name="T4" fmla="*/ 8686 w 16724"/>
                <a:gd name="T5" fmla="*/ 3921 h 14996"/>
                <a:gd name="T6" fmla="*/ 8161 w 16724"/>
                <a:gd name="T7" fmla="*/ 2945 h 14996"/>
                <a:gd name="T8" fmla="*/ 7272 w 16724"/>
                <a:gd name="T9" fmla="*/ 1752 h 14996"/>
                <a:gd name="T10" fmla="*/ 6452 w 16724"/>
                <a:gd name="T11" fmla="*/ 1162 h 14996"/>
                <a:gd name="T12" fmla="*/ 5082 w 16724"/>
                <a:gd name="T13" fmla="*/ 787 h 14996"/>
                <a:gd name="T14" fmla="*/ 3469 w 16724"/>
                <a:gd name="T15" fmla="*/ 1139 h 14996"/>
                <a:gd name="T16" fmla="*/ 2132 w 16724"/>
                <a:gd name="T17" fmla="*/ 2121 h 14996"/>
                <a:gd name="T18" fmla="*/ 1234 w 16724"/>
                <a:gd name="T19" fmla="*/ 3474 h 14996"/>
                <a:gd name="T20" fmla="*/ 940 w 16724"/>
                <a:gd name="T21" fmla="*/ 5483 h 14996"/>
                <a:gd name="T22" fmla="*/ 1819 w 16724"/>
                <a:gd name="T23" fmla="*/ 8176 h 14996"/>
                <a:gd name="T24" fmla="*/ 3642 w 16724"/>
                <a:gd name="T25" fmla="*/ 10716 h 14996"/>
                <a:gd name="T26" fmla="*/ 5623 w 16724"/>
                <a:gd name="T27" fmla="*/ 13003 h 14996"/>
                <a:gd name="T28" fmla="*/ 6297 w 16724"/>
                <a:gd name="T29" fmla="*/ 13894 h 14996"/>
                <a:gd name="T30" fmla="*/ 6452 w 16724"/>
                <a:gd name="T31" fmla="*/ 14405 h 14996"/>
                <a:gd name="T32" fmla="*/ 6323 w 16724"/>
                <a:gd name="T33" fmla="*/ 14770 h 14996"/>
                <a:gd name="T34" fmla="*/ 6160 w 16724"/>
                <a:gd name="T35" fmla="*/ 14937 h 14996"/>
                <a:gd name="T36" fmla="*/ 5874 w 16724"/>
                <a:gd name="T37" fmla="*/ 14995 h 14996"/>
                <a:gd name="T38" fmla="*/ 5618 w 16724"/>
                <a:gd name="T39" fmla="*/ 14919 h 14996"/>
                <a:gd name="T40" fmla="*/ 5369 w 16724"/>
                <a:gd name="T41" fmla="*/ 14728 h 14996"/>
                <a:gd name="T42" fmla="*/ 4739 w 16724"/>
                <a:gd name="T43" fmla="*/ 13687 h 14996"/>
                <a:gd name="T44" fmla="*/ 3974 w 16724"/>
                <a:gd name="T45" fmla="*/ 12633 h 14996"/>
                <a:gd name="T46" fmla="*/ 1624 w 16724"/>
                <a:gd name="T47" fmla="*/ 9591 h 14996"/>
                <a:gd name="T48" fmla="*/ 372 w 16724"/>
                <a:gd name="T49" fmla="*/ 7392 h 14996"/>
                <a:gd name="T50" fmla="*/ 0 w 16724"/>
                <a:gd name="T51" fmla="*/ 5186 h 14996"/>
                <a:gd name="T52" fmla="*/ 322 w 16724"/>
                <a:gd name="T53" fmla="*/ 3348 h 14996"/>
                <a:gd name="T54" fmla="*/ 1093 w 16724"/>
                <a:gd name="T55" fmla="*/ 1964 h 14996"/>
                <a:gd name="T56" fmla="*/ 2282 w 16724"/>
                <a:gd name="T57" fmla="*/ 853 h 14996"/>
                <a:gd name="T58" fmla="*/ 3611 w 16724"/>
                <a:gd name="T59" fmla="*/ 237 h 14996"/>
                <a:gd name="T60" fmla="*/ 4964 w 16724"/>
                <a:gd name="T61" fmla="*/ 5 h 14996"/>
                <a:gd name="T62" fmla="*/ 6045 w 16724"/>
                <a:gd name="T63" fmla="*/ 114 h 14996"/>
                <a:gd name="T64" fmla="*/ 7192 w 16724"/>
                <a:gd name="T65" fmla="*/ 614 h 14996"/>
                <a:gd name="T66" fmla="*/ 8278 w 16724"/>
                <a:gd name="T67" fmla="*/ 1570 h 14996"/>
                <a:gd name="T68" fmla="*/ 9016 w 16724"/>
                <a:gd name="T69" fmla="*/ 2646 h 14996"/>
                <a:gd name="T70" fmla="*/ 9527 w 16724"/>
                <a:gd name="T71" fmla="*/ 3261 h 14996"/>
                <a:gd name="T72" fmla="*/ 10839 w 16724"/>
                <a:gd name="T73" fmla="*/ 2432 h 14996"/>
                <a:gd name="T74" fmla="*/ 12068 w 16724"/>
                <a:gd name="T75" fmla="*/ 1992 h 14996"/>
                <a:gd name="T76" fmla="*/ 13949 w 16724"/>
                <a:gd name="T77" fmla="*/ 2077 h 14996"/>
                <a:gd name="T78" fmla="*/ 15798 w 16724"/>
                <a:gd name="T79" fmla="*/ 3307 h 14996"/>
                <a:gd name="T80" fmla="*/ 16708 w 16724"/>
                <a:gd name="T81" fmla="*/ 5541 h 14996"/>
                <a:gd name="T82" fmla="*/ 16184 w 16724"/>
                <a:gd name="T83" fmla="*/ 7955 h 14996"/>
                <a:gd name="T84" fmla="*/ 14138 w 16724"/>
                <a:gd name="T85" fmla="*/ 10323 h 14996"/>
                <a:gd name="T86" fmla="*/ 11036 w 16724"/>
                <a:gd name="T87" fmla="*/ 12432 h 14996"/>
                <a:gd name="T88" fmla="*/ 8627 w 16724"/>
                <a:gd name="T89" fmla="*/ 13770 h 14996"/>
                <a:gd name="T90" fmla="*/ 7815 w 16724"/>
                <a:gd name="T91" fmla="*/ 14333 h 14996"/>
                <a:gd name="T92" fmla="*/ 7421 w 16724"/>
                <a:gd name="T93" fmla="*/ 14500 h 14996"/>
                <a:gd name="T94" fmla="*/ 7164 w 16724"/>
                <a:gd name="T95" fmla="*/ 14327 h 14996"/>
                <a:gd name="T96" fmla="*/ 7146 w 16724"/>
                <a:gd name="T97" fmla="*/ 14048 h 14996"/>
                <a:gd name="T98" fmla="*/ 7943 w 16724"/>
                <a:gd name="T99" fmla="*/ 13511 h 14996"/>
                <a:gd name="T100" fmla="*/ 10450 w 16724"/>
                <a:gd name="T101" fmla="*/ 11997 h 14996"/>
                <a:gd name="T102" fmla="*/ 12197 w 16724"/>
                <a:gd name="T103" fmla="*/ 10671 h 14996"/>
                <a:gd name="T104" fmla="*/ 13632 w 16724"/>
                <a:gd name="T105" fmla="*/ 9210 h 14996"/>
                <a:gd name="T106" fmla="*/ 14774 w 16724"/>
                <a:gd name="T107" fmla="*/ 7729 h 14996"/>
                <a:gd name="T108" fmla="*/ 15449 w 16724"/>
                <a:gd name="T109" fmla="*/ 5713 h 14996"/>
                <a:gd name="T110" fmla="*/ 14998 w 16724"/>
                <a:gd name="T111" fmla="*/ 4001 h 14996"/>
                <a:gd name="T112" fmla="*/ 13933 w 16724"/>
                <a:gd name="T113" fmla="*/ 3019 h 14996"/>
                <a:gd name="T114" fmla="*/ 12796 w 16724"/>
                <a:gd name="T115" fmla="*/ 2701 h 14996"/>
                <a:gd name="T116" fmla="*/ 11438 w 16724"/>
                <a:gd name="T117" fmla="*/ 2950 h 14996"/>
                <a:gd name="T118" fmla="*/ 10611 w 16724"/>
                <a:gd name="T119" fmla="*/ 3402 h 14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724" h="14996">
                  <a:moveTo>
                    <a:pt x="9266" y="4511"/>
                  </a:moveTo>
                  <a:lnTo>
                    <a:pt x="9249" y="4510"/>
                  </a:lnTo>
                  <a:lnTo>
                    <a:pt x="9232" y="4509"/>
                  </a:lnTo>
                  <a:lnTo>
                    <a:pt x="9215" y="4508"/>
                  </a:lnTo>
                  <a:lnTo>
                    <a:pt x="9197" y="4505"/>
                  </a:lnTo>
                  <a:lnTo>
                    <a:pt x="9178" y="4502"/>
                  </a:lnTo>
                  <a:lnTo>
                    <a:pt x="9161" y="4497"/>
                  </a:lnTo>
                  <a:lnTo>
                    <a:pt x="9142" y="4493"/>
                  </a:lnTo>
                  <a:lnTo>
                    <a:pt x="9123" y="4487"/>
                  </a:lnTo>
                  <a:lnTo>
                    <a:pt x="9104" y="4481"/>
                  </a:lnTo>
                  <a:lnTo>
                    <a:pt x="9086" y="4474"/>
                  </a:lnTo>
                  <a:lnTo>
                    <a:pt x="9068" y="4467"/>
                  </a:lnTo>
                  <a:lnTo>
                    <a:pt x="9049" y="4459"/>
                  </a:lnTo>
                  <a:lnTo>
                    <a:pt x="9030" y="4449"/>
                  </a:lnTo>
                  <a:lnTo>
                    <a:pt x="9012" y="4440"/>
                  </a:lnTo>
                  <a:lnTo>
                    <a:pt x="8993" y="4429"/>
                  </a:lnTo>
                  <a:lnTo>
                    <a:pt x="8976" y="4418"/>
                  </a:lnTo>
                  <a:lnTo>
                    <a:pt x="8959" y="4406"/>
                  </a:lnTo>
                  <a:lnTo>
                    <a:pt x="8941" y="4394"/>
                  </a:lnTo>
                  <a:lnTo>
                    <a:pt x="8925" y="4381"/>
                  </a:lnTo>
                  <a:lnTo>
                    <a:pt x="8909" y="4368"/>
                  </a:lnTo>
                  <a:lnTo>
                    <a:pt x="8893" y="4353"/>
                  </a:lnTo>
                  <a:lnTo>
                    <a:pt x="8878" y="4337"/>
                  </a:lnTo>
                  <a:lnTo>
                    <a:pt x="8864" y="4322"/>
                  </a:lnTo>
                  <a:lnTo>
                    <a:pt x="8850" y="4306"/>
                  </a:lnTo>
                  <a:lnTo>
                    <a:pt x="8838" y="4288"/>
                  </a:lnTo>
                  <a:lnTo>
                    <a:pt x="8826" y="4271"/>
                  </a:lnTo>
                  <a:lnTo>
                    <a:pt x="8815" y="4253"/>
                  </a:lnTo>
                  <a:lnTo>
                    <a:pt x="8804" y="4234"/>
                  </a:lnTo>
                  <a:lnTo>
                    <a:pt x="8795" y="4214"/>
                  </a:lnTo>
                  <a:lnTo>
                    <a:pt x="8787" y="4193"/>
                  </a:lnTo>
                  <a:lnTo>
                    <a:pt x="8780" y="4172"/>
                  </a:lnTo>
                  <a:lnTo>
                    <a:pt x="8774" y="4151"/>
                  </a:lnTo>
                  <a:lnTo>
                    <a:pt x="8767" y="4126"/>
                  </a:lnTo>
                  <a:lnTo>
                    <a:pt x="8757" y="4096"/>
                  </a:lnTo>
                  <a:lnTo>
                    <a:pt x="8744" y="4059"/>
                  </a:lnTo>
                  <a:lnTo>
                    <a:pt x="8727" y="4019"/>
                  </a:lnTo>
                  <a:lnTo>
                    <a:pt x="8708" y="3973"/>
                  </a:lnTo>
                  <a:lnTo>
                    <a:pt x="8686" y="3921"/>
                  </a:lnTo>
                  <a:lnTo>
                    <a:pt x="8661" y="3867"/>
                  </a:lnTo>
                  <a:lnTo>
                    <a:pt x="8634" y="3808"/>
                  </a:lnTo>
                  <a:lnTo>
                    <a:pt x="8603" y="3744"/>
                  </a:lnTo>
                  <a:lnTo>
                    <a:pt x="8570" y="3677"/>
                  </a:lnTo>
                  <a:lnTo>
                    <a:pt x="8534" y="3606"/>
                  </a:lnTo>
                  <a:lnTo>
                    <a:pt x="8497" y="3533"/>
                  </a:lnTo>
                  <a:lnTo>
                    <a:pt x="8456" y="3455"/>
                  </a:lnTo>
                  <a:lnTo>
                    <a:pt x="8412" y="3376"/>
                  </a:lnTo>
                  <a:lnTo>
                    <a:pt x="8367" y="3293"/>
                  </a:lnTo>
                  <a:lnTo>
                    <a:pt x="8319" y="3210"/>
                  </a:lnTo>
                  <a:lnTo>
                    <a:pt x="8269" y="3123"/>
                  </a:lnTo>
                  <a:lnTo>
                    <a:pt x="8216" y="3035"/>
                  </a:lnTo>
                  <a:lnTo>
                    <a:pt x="8161" y="2945"/>
                  </a:lnTo>
                  <a:lnTo>
                    <a:pt x="8104" y="2854"/>
                  </a:lnTo>
                  <a:lnTo>
                    <a:pt x="8045" y="2762"/>
                  </a:lnTo>
                  <a:lnTo>
                    <a:pt x="7985" y="2669"/>
                  </a:lnTo>
                  <a:lnTo>
                    <a:pt x="7921" y="2576"/>
                  </a:lnTo>
                  <a:lnTo>
                    <a:pt x="7856" y="2482"/>
                  </a:lnTo>
                  <a:lnTo>
                    <a:pt x="7789" y="2388"/>
                  </a:lnTo>
                  <a:lnTo>
                    <a:pt x="7720" y="2295"/>
                  </a:lnTo>
                  <a:lnTo>
                    <a:pt x="7649" y="2202"/>
                  </a:lnTo>
                  <a:lnTo>
                    <a:pt x="7577" y="2109"/>
                  </a:lnTo>
                  <a:lnTo>
                    <a:pt x="7503" y="2018"/>
                  </a:lnTo>
                  <a:lnTo>
                    <a:pt x="7428" y="1927"/>
                  </a:lnTo>
                  <a:lnTo>
                    <a:pt x="7350" y="1838"/>
                  </a:lnTo>
                  <a:lnTo>
                    <a:pt x="7272" y="1752"/>
                  </a:lnTo>
                  <a:lnTo>
                    <a:pt x="7233" y="1712"/>
                  </a:lnTo>
                  <a:lnTo>
                    <a:pt x="7191" y="1670"/>
                  </a:lnTo>
                  <a:lnTo>
                    <a:pt x="7144" y="1626"/>
                  </a:lnTo>
                  <a:lnTo>
                    <a:pt x="7093" y="1582"/>
                  </a:lnTo>
                  <a:lnTo>
                    <a:pt x="7037" y="1536"/>
                  </a:lnTo>
                  <a:lnTo>
                    <a:pt x="6977" y="1489"/>
                  </a:lnTo>
                  <a:lnTo>
                    <a:pt x="6913" y="1442"/>
                  </a:lnTo>
                  <a:lnTo>
                    <a:pt x="6845" y="1395"/>
                  </a:lnTo>
                  <a:lnTo>
                    <a:pt x="6774" y="1347"/>
                  </a:lnTo>
                  <a:lnTo>
                    <a:pt x="6699" y="1300"/>
                  </a:lnTo>
                  <a:lnTo>
                    <a:pt x="6621" y="1253"/>
                  </a:lnTo>
                  <a:lnTo>
                    <a:pt x="6538" y="1207"/>
                  </a:lnTo>
                  <a:lnTo>
                    <a:pt x="6452" y="1162"/>
                  </a:lnTo>
                  <a:lnTo>
                    <a:pt x="6363" y="1118"/>
                  </a:lnTo>
                  <a:lnTo>
                    <a:pt x="6272" y="1075"/>
                  </a:lnTo>
                  <a:lnTo>
                    <a:pt x="6176" y="1035"/>
                  </a:lnTo>
                  <a:lnTo>
                    <a:pt x="6078" y="996"/>
                  </a:lnTo>
                  <a:lnTo>
                    <a:pt x="5978" y="961"/>
                  </a:lnTo>
                  <a:lnTo>
                    <a:pt x="5874" y="927"/>
                  </a:lnTo>
                  <a:lnTo>
                    <a:pt x="5768" y="896"/>
                  </a:lnTo>
                  <a:lnTo>
                    <a:pt x="5659" y="869"/>
                  </a:lnTo>
                  <a:lnTo>
                    <a:pt x="5548" y="844"/>
                  </a:lnTo>
                  <a:lnTo>
                    <a:pt x="5435" y="824"/>
                  </a:lnTo>
                  <a:lnTo>
                    <a:pt x="5319" y="807"/>
                  </a:lnTo>
                  <a:lnTo>
                    <a:pt x="5202" y="794"/>
                  </a:lnTo>
                  <a:lnTo>
                    <a:pt x="5082" y="787"/>
                  </a:lnTo>
                  <a:lnTo>
                    <a:pt x="4962" y="784"/>
                  </a:lnTo>
                  <a:lnTo>
                    <a:pt x="4838" y="785"/>
                  </a:lnTo>
                  <a:lnTo>
                    <a:pt x="4714" y="792"/>
                  </a:lnTo>
                  <a:lnTo>
                    <a:pt x="4588" y="805"/>
                  </a:lnTo>
                  <a:lnTo>
                    <a:pt x="4460" y="823"/>
                  </a:lnTo>
                  <a:lnTo>
                    <a:pt x="4332" y="847"/>
                  </a:lnTo>
                  <a:lnTo>
                    <a:pt x="4203" y="877"/>
                  </a:lnTo>
                  <a:lnTo>
                    <a:pt x="4076" y="910"/>
                  </a:lnTo>
                  <a:lnTo>
                    <a:pt x="3951" y="948"/>
                  </a:lnTo>
                  <a:lnTo>
                    <a:pt x="3828" y="990"/>
                  </a:lnTo>
                  <a:lnTo>
                    <a:pt x="3706" y="1036"/>
                  </a:lnTo>
                  <a:lnTo>
                    <a:pt x="3586" y="1086"/>
                  </a:lnTo>
                  <a:lnTo>
                    <a:pt x="3469" y="1139"/>
                  </a:lnTo>
                  <a:lnTo>
                    <a:pt x="3353" y="1197"/>
                  </a:lnTo>
                  <a:lnTo>
                    <a:pt x="3239" y="1257"/>
                  </a:lnTo>
                  <a:lnTo>
                    <a:pt x="3127" y="1321"/>
                  </a:lnTo>
                  <a:lnTo>
                    <a:pt x="3018" y="1388"/>
                  </a:lnTo>
                  <a:lnTo>
                    <a:pt x="2910" y="1459"/>
                  </a:lnTo>
                  <a:lnTo>
                    <a:pt x="2804" y="1532"/>
                  </a:lnTo>
                  <a:lnTo>
                    <a:pt x="2701" y="1609"/>
                  </a:lnTo>
                  <a:lnTo>
                    <a:pt x="2601" y="1687"/>
                  </a:lnTo>
                  <a:lnTo>
                    <a:pt x="2501" y="1769"/>
                  </a:lnTo>
                  <a:lnTo>
                    <a:pt x="2405" y="1853"/>
                  </a:lnTo>
                  <a:lnTo>
                    <a:pt x="2312" y="1940"/>
                  </a:lnTo>
                  <a:lnTo>
                    <a:pt x="2221" y="2030"/>
                  </a:lnTo>
                  <a:lnTo>
                    <a:pt x="2132" y="2121"/>
                  </a:lnTo>
                  <a:lnTo>
                    <a:pt x="2047" y="2215"/>
                  </a:lnTo>
                  <a:lnTo>
                    <a:pt x="1963" y="2310"/>
                  </a:lnTo>
                  <a:lnTo>
                    <a:pt x="1882" y="2407"/>
                  </a:lnTo>
                  <a:lnTo>
                    <a:pt x="1805" y="2506"/>
                  </a:lnTo>
                  <a:lnTo>
                    <a:pt x="1730" y="2608"/>
                  </a:lnTo>
                  <a:lnTo>
                    <a:pt x="1658" y="2710"/>
                  </a:lnTo>
                  <a:lnTo>
                    <a:pt x="1589" y="2814"/>
                  </a:lnTo>
                  <a:lnTo>
                    <a:pt x="1523" y="2919"/>
                  </a:lnTo>
                  <a:lnTo>
                    <a:pt x="1460" y="3026"/>
                  </a:lnTo>
                  <a:lnTo>
                    <a:pt x="1401" y="3132"/>
                  </a:lnTo>
                  <a:lnTo>
                    <a:pt x="1344" y="3241"/>
                  </a:lnTo>
                  <a:lnTo>
                    <a:pt x="1290" y="3351"/>
                  </a:lnTo>
                  <a:lnTo>
                    <a:pt x="1234" y="3474"/>
                  </a:lnTo>
                  <a:lnTo>
                    <a:pt x="1183" y="3602"/>
                  </a:lnTo>
                  <a:lnTo>
                    <a:pt x="1135" y="3734"/>
                  </a:lnTo>
                  <a:lnTo>
                    <a:pt x="1092" y="3871"/>
                  </a:lnTo>
                  <a:lnTo>
                    <a:pt x="1053" y="4012"/>
                  </a:lnTo>
                  <a:lnTo>
                    <a:pt x="1018" y="4159"/>
                  </a:lnTo>
                  <a:lnTo>
                    <a:pt x="989" y="4309"/>
                  </a:lnTo>
                  <a:lnTo>
                    <a:pt x="964" y="4464"/>
                  </a:lnTo>
                  <a:lnTo>
                    <a:pt x="945" y="4623"/>
                  </a:lnTo>
                  <a:lnTo>
                    <a:pt x="931" y="4787"/>
                  </a:lnTo>
                  <a:lnTo>
                    <a:pt x="924" y="4954"/>
                  </a:lnTo>
                  <a:lnTo>
                    <a:pt x="923" y="5127"/>
                  </a:lnTo>
                  <a:lnTo>
                    <a:pt x="928" y="5302"/>
                  </a:lnTo>
                  <a:lnTo>
                    <a:pt x="940" y="5483"/>
                  </a:lnTo>
                  <a:lnTo>
                    <a:pt x="958" y="5667"/>
                  </a:lnTo>
                  <a:lnTo>
                    <a:pt x="985" y="5855"/>
                  </a:lnTo>
                  <a:lnTo>
                    <a:pt x="1018" y="6047"/>
                  </a:lnTo>
                  <a:lnTo>
                    <a:pt x="1059" y="6244"/>
                  </a:lnTo>
                  <a:lnTo>
                    <a:pt x="1108" y="6443"/>
                  </a:lnTo>
                  <a:lnTo>
                    <a:pt x="1165" y="6647"/>
                  </a:lnTo>
                  <a:lnTo>
                    <a:pt x="1231" y="6854"/>
                  </a:lnTo>
                  <a:lnTo>
                    <a:pt x="1307" y="7065"/>
                  </a:lnTo>
                  <a:lnTo>
                    <a:pt x="1390" y="7281"/>
                  </a:lnTo>
                  <a:lnTo>
                    <a:pt x="1482" y="7499"/>
                  </a:lnTo>
                  <a:lnTo>
                    <a:pt x="1585" y="7722"/>
                  </a:lnTo>
                  <a:lnTo>
                    <a:pt x="1697" y="7946"/>
                  </a:lnTo>
                  <a:lnTo>
                    <a:pt x="1819" y="8176"/>
                  </a:lnTo>
                  <a:lnTo>
                    <a:pt x="1951" y="8408"/>
                  </a:lnTo>
                  <a:lnTo>
                    <a:pt x="2095" y="8645"/>
                  </a:lnTo>
                  <a:lnTo>
                    <a:pt x="2247" y="8883"/>
                  </a:lnTo>
                  <a:lnTo>
                    <a:pt x="2412" y="9125"/>
                  </a:lnTo>
                  <a:lnTo>
                    <a:pt x="2588" y="9371"/>
                  </a:lnTo>
                  <a:lnTo>
                    <a:pt x="2717" y="9544"/>
                  </a:lnTo>
                  <a:lnTo>
                    <a:pt x="2846" y="9716"/>
                  </a:lnTo>
                  <a:lnTo>
                    <a:pt x="2977" y="9886"/>
                  </a:lnTo>
                  <a:lnTo>
                    <a:pt x="3110" y="10056"/>
                  </a:lnTo>
                  <a:lnTo>
                    <a:pt x="3242" y="10224"/>
                  </a:lnTo>
                  <a:lnTo>
                    <a:pt x="3375" y="10390"/>
                  </a:lnTo>
                  <a:lnTo>
                    <a:pt x="3509" y="10554"/>
                  </a:lnTo>
                  <a:lnTo>
                    <a:pt x="3642" y="10716"/>
                  </a:lnTo>
                  <a:lnTo>
                    <a:pt x="3775" y="10876"/>
                  </a:lnTo>
                  <a:lnTo>
                    <a:pt x="3907" y="11034"/>
                  </a:lnTo>
                  <a:lnTo>
                    <a:pt x="4039" y="11188"/>
                  </a:lnTo>
                  <a:lnTo>
                    <a:pt x="4168" y="11341"/>
                  </a:lnTo>
                  <a:lnTo>
                    <a:pt x="4297" y="11491"/>
                  </a:lnTo>
                  <a:lnTo>
                    <a:pt x="4425" y="11637"/>
                  </a:lnTo>
                  <a:lnTo>
                    <a:pt x="4549" y="11780"/>
                  </a:lnTo>
                  <a:lnTo>
                    <a:pt x="4671" y="11920"/>
                  </a:lnTo>
                  <a:lnTo>
                    <a:pt x="4908" y="12190"/>
                  </a:lnTo>
                  <a:lnTo>
                    <a:pt x="5132" y="12444"/>
                  </a:lnTo>
                  <a:lnTo>
                    <a:pt x="5342" y="12681"/>
                  </a:lnTo>
                  <a:lnTo>
                    <a:pt x="5535" y="12900"/>
                  </a:lnTo>
                  <a:lnTo>
                    <a:pt x="5623" y="13003"/>
                  </a:lnTo>
                  <a:lnTo>
                    <a:pt x="5708" y="13100"/>
                  </a:lnTo>
                  <a:lnTo>
                    <a:pt x="5787" y="13193"/>
                  </a:lnTo>
                  <a:lnTo>
                    <a:pt x="5860" y="13280"/>
                  </a:lnTo>
                  <a:lnTo>
                    <a:pt x="5927" y="13361"/>
                  </a:lnTo>
                  <a:lnTo>
                    <a:pt x="5987" y="13438"/>
                  </a:lnTo>
                  <a:lnTo>
                    <a:pt x="6042" y="13508"/>
                  </a:lnTo>
                  <a:lnTo>
                    <a:pt x="6090" y="13572"/>
                  </a:lnTo>
                  <a:lnTo>
                    <a:pt x="6131" y="13631"/>
                  </a:lnTo>
                  <a:lnTo>
                    <a:pt x="6170" y="13687"/>
                  </a:lnTo>
                  <a:lnTo>
                    <a:pt x="6206" y="13742"/>
                  </a:lnTo>
                  <a:lnTo>
                    <a:pt x="6238" y="13795"/>
                  </a:lnTo>
                  <a:lnTo>
                    <a:pt x="6269" y="13845"/>
                  </a:lnTo>
                  <a:lnTo>
                    <a:pt x="6297" y="13894"/>
                  </a:lnTo>
                  <a:lnTo>
                    <a:pt x="6322" y="13942"/>
                  </a:lnTo>
                  <a:lnTo>
                    <a:pt x="6345" y="13988"/>
                  </a:lnTo>
                  <a:lnTo>
                    <a:pt x="6366" y="14032"/>
                  </a:lnTo>
                  <a:lnTo>
                    <a:pt x="6383" y="14075"/>
                  </a:lnTo>
                  <a:lnTo>
                    <a:pt x="6399" y="14117"/>
                  </a:lnTo>
                  <a:lnTo>
                    <a:pt x="6413" y="14158"/>
                  </a:lnTo>
                  <a:lnTo>
                    <a:pt x="6424" y="14196"/>
                  </a:lnTo>
                  <a:lnTo>
                    <a:pt x="6434" y="14234"/>
                  </a:lnTo>
                  <a:lnTo>
                    <a:pt x="6442" y="14271"/>
                  </a:lnTo>
                  <a:lnTo>
                    <a:pt x="6447" y="14305"/>
                  </a:lnTo>
                  <a:lnTo>
                    <a:pt x="6450" y="14340"/>
                  </a:lnTo>
                  <a:lnTo>
                    <a:pt x="6452" y="14373"/>
                  </a:lnTo>
                  <a:lnTo>
                    <a:pt x="6452" y="14405"/>
                  </a:lnTo>
                  <a:lnTo>
                    <a:pt x="6450" y="14437"/>
                  </a:lnTo>
                  <a:lnTo>
                    <a:pt x="6447" y="14467"/>
                  </a:lnTo>
                  <a:lnTo>
                    <a:pt x="6442" y="14497"/>
                  </a:lnTo>
                  <a:lnTo>
                    <a:pt x="6436" y="14527"/>
                  </a:lnTo>
                  <a:lnTo>
                    <a:pt x="6428" y="14556"/>
                  </a:lnTo>
                  <a:lnTo>
                    <a:pt x="6419" y="14584"/>
                  </a:lnTo>
                  <a:lnTo>
                    <a:pt x="6408" y="14611"/>
                  </a:lnTo>
                  <a:lnTo>
                    <a:pt x="6397" y="14639"/>
                  </a:lnTo>
                  <a:lnTo>
                    <a:pt x="6384" y="14666"/>
                  </a:lnTo>
                  <a:lnTo>
                    <a:pt x="6371" y="14692"/>
                  </a:lnTo>
                  <a:lnTo>
                    <a:pt x="6355" y="14718"/>
                  </a:lnTo>
                  <a:lnTo>
                    <a:pt x="6339" y="14744"/>
                  </a:lnTo>
                  <a:lnTo>
                    <a:pt x="6323" y="14770"/>
                  </a:lnTo>
                  <a:lnTo>
                    <a:pt x="6310" y="14789"/>
                  </a:lnTo>
                  <a:lnTo>
                    <a:pt x="6298" y="14806"/>
                  </a:lnTo>
                  <a:lnTo>
                    <a:pt x="6286" y="14821"/>
                  </a:lnTo>
                  <a:lnTo>
                    <a:pt x="6274" y="14837"/>
                  </a:lnTo>
                  <a:lnTo>
                    <a:pt x="6261" y="14852"/>
                  </a:lnTo>
                  <a:lnTo>
                    <a:pt x="6249" y="14865"/>
                  </a:lnTo>
                  <a:lnTo>
                    <a:pt x="6236" y="14878"/>
                  </a:lnTo>
                  <a:lnTo>
                    <a:pt x="6223" y="14889"/>
                  </a:lnTo>
                  <a:lnTo>
                    <a:pt x="6211" y="14901"/>
                  </a:lnTo>
                  <a:lnTo>
                    <a:pt x="6198" y="14911"/>
                  </a:lnTo>
                  <a:lnTo>
                    <a:pt x="6185" y="14921"/>
                  </a:lnTo>
                  <a:lnTo>
                    <a:pt x="6172" y="14929"/>
                  </a:lnTo>
                  <a:lnTo>
                    <a:pt x="6160" y="14937"/>
                  </a:lnTo>
                  <a:lnTo>
                    <a:pt x="6147" y="14945"/>
                  </a:lnTo>
                  <a:lnTo>
                    <a:pt x="6134" y="14951"/>
                  </a:lnTo>
                  <a:lnTo>
                    <a:pt x="6121" y="14957"/>
                  </a:lnTo>
                  <a:lnTo>
                    <a:pt x="6095" y="14969"/>
                  </a:lnTo>
                  <a:lnTo>
                    <a:pt x="6069" y="14977"/>
                  </a:lnTo>
                  <a:lnTo>
                    <a:pt x="6042" y="14983"/>
                  </a:lnTo>
                  <a:lnTo>
                    <a:pt x="6015" y="14989"/>
                  </a:lnTo>
                  <a:lnTo>
                    <a:pt x="5988" y="14992"/>
                  </a:lnTo>
                  <a:lnTo>
                    <a:pt x="5960" y="14995"/>
                  </a:lnTo>
                  <a:lnTo>
                    <a:pt x="5933" y="14996"/>
                  </a:lnTo>
                  <a:lnTo>
                    <a:pt x="5905" y="14996"/>
                  </a:lnTo>
                  <a:lnTo>
                    <a:pt x="5889" y="14996"/>
                  </a:lnTo>
                  <a:lnTo>
                    <a:pt x="5874" y="14995"/>
                  </a:lnTo>
                  <a:lnTo>
                    <a:pt x="5858" y="14993"/>
                  </a:lnTo>
                  <a:lnTo>
                    <a:pt x="5840" y="14991"/>
                  </a:lnTo>
                  <a:lnTo>
                    <a:pt x="5822" y="14988"/>
                  </a:lnTo>
                  <a:lnTo>
                    <a:pt x="5803" y="14983"/>
                  </a:lnTo>
                  <a:lnTo>
                    <a:pt x="5784" y="14979"/>
                  </a:lnTo>
                  <a:lnTo>
                    <a:pt x="5765" y="14974"/>
                  </a:lnTo>
                  <a:lnTo>
                    <a:pt x="5745" y="14968"/>
                  </a:lnTo>
                  <a:lnTo>
                    <a:pt x="5724" y="14962"/>
                  </a:lnTo>
                  <a:lnTo>
                    <a:pt x="5703" y="14954"/>
                  </a:lnTo>
                  <a:lnTo>
                    <a:pt x="5682" y="14947"/>
                  </a:lnTo>
                  <a:lnTo>
                    <a:pt x="5661" y="14939"/>
                  </a:lnTo>
                  <a:lnTo>
                    <a:pt x="5640" y="14929"/>
                  </a:lnTo>
                  <a:lnTo>
                    <a:pt x="5618" y="14919"/>
                  </a:lnTo>
                  <a:lnTo>
                    <a:pt x="5597" y="14908"/>
                  </a:lnTo>
                  <a:lnTo>
                    <a:pt x="5576" y="14897"/>
                  </a:lnTo>
                  <a:lnTo>
                    <a:pt x="5556" y="14885"/>
                  </a:lnTo>
                  <a:lnTo>
                    <a:pt x="5535" y="14873"/>
                  </a:lnTo>
                  <a:lnTo>
                    <a:pt x="5514" y="14859"/>
                  </a:lnTo>
                  <a:lnTo>
                    <a:pt x="5494" y="14845"/>
                  </a:lnTo>
                  <a:lnTo>
                    <a:pt x="5474" y="14831"/>
                  </a:lnTo>
                  <a:lnTo>
                    <a:pt x="5455" y="14815"/>
                  </a:lnTo>
                  <a:lnTo>
                    <a:pt x="5436" y="14800"/>
                  </a:lnTo>
                  <a:lnTo>
                    <a:pt x="5419" y="14783"/>
                  </a:lnTo>
                  <a:lnTo>
                    <a:pt x="5401" y="14765"/>
                  </a:lnTo>
                  <a:lnTo>
                    <a:pt x="5385" y="14747"/>
                  </a:lnTo>
                  <a:lnTo>
                    <a:pt x="5369" y="14728"/>
                  </a:lnTo>
                  <a:lnTo>
                    <a:pt x="5355" y="14709"/>
                  </a:lnTo>
                  <a:lnTo>
                    <a:pt x="5341" y="14689"/>
                  </a:lnTo>
                  <a:lnTo>
                    <a:pt x="5328" y="14668"/>
                  </a:lnTo>
                  <a:lnTo>
                    <a:pt x="5316" y="14646"/>
                  </a:lnTo>
                  <a:lnTo>
                    <a:pt x="5289" y="14593"/>
                  </a:lnTo>
                  <a:lnTo>
                    <a:pt x="5250" y="14524"/>
                  </a:lnTo>
                  <a:lnTo>
                    <a:pt x="5202" y="14438"/>
                  </a:lnTo>
                  <a:lnTo>
                    <a:pt x="5145" y="14339"/>
                  </a:lnTo>
                  <a:lnTo>
                    <a:pt x="5078" y="14227"/>
                  </a:lnTo>
                  <a:lnTo>
                    <a:pt x="5004" y="14104"/>
                  </a:lnTo>
                  <a:lnTo>
                    <a:pt x="4922" y="13973"/>
                  </a:lnTo>
                  <a:lnTo>
                    <a:pt x="4833" y="13833"/>
                  </a:lnTo>
                  <a:lnTo>
                    <a:pt x="4739" y="13687"/>
                  </a:lnTo>
                  <a:lnTo>
                    <a:pt x="4640" y="13538"/>
                  </a:lnTo>
                  <a:lnTo>
                    <a:pt x="4589" y="13462"/>
                  </a:lnTo>
                  <a:lnTo>
                    <a:pt x="4536" y="13385"/>
                  </a:lnTo>
                  <a:lnTo>
                    <a:pt x="4483" y="13308"/>
                  </a:lnTo>
                  <a:lnTo>
                    <a:pt x="4429" y="13231"/>
                  </a:lnTo>
                  <a:lnTo>
                    <a:pt x="4373" y="13154"/>
                  </a:lnTo>
                  <a:lnTo>
                    <a:pt x="4318" y="13077"/>
                  </a:lnTo>
                  <a:lnTo>
                    <a:pt x="4261" y="13001"/>
                  </a:lnTo>
                  <a:lnTo>
                    <a:pt x="4205" y="12926"/>
                  </a:lnTo>
                  <a:lnTo>
                    <a:pt x="4148" y="12850"/>
                  </a:lnTo>
                  <a:lnTo>
                    <a:pt x="4090" y="12776"/>
                  </a:lnTo>
                  <a:lnTo>
                    <a:pt x="4033" y="12704"/>
                  </a:lnTo>
                  <a:lnTo>
                    <a:pt x="3974" y="12633"/>
                  </a:lnTo>
                  <a:lnTo>
                    <a:pt x="3830" y="12455"/>
                  </a:lnTo>
                  <a:lnTo>
                    <a:pt x="3671" y="12258"/>
                  </a:lnTo>
                  <a:lnTo>
                    <a:pt x="3499" y="12042"/>
                  </a:lnTo>
                  <a:lnTo>
                    <a:pt x="3319" y="11812"/>
                  </a:lnTo>
                  <a:lnTo>
                    <a:pt x="3129" y="11570"/>
                  </a:lnTo>
                  <a:lnTo>
                    <a:pt x="2935" y="11320"/>
                  </a:lnTo>
                  <a:lnTo>
                    <a:pt x="2739" y="11065"/>
                  </a:lnTo>
                  <a:lnTo>
                    <a:pt x="2541" y="10807"/>
                  </a:lnTo>
                  <a:lnTo>
                    <a:pt x="2344" y="10550"/>
                  </a:lnTo>
                  <a:lnTo>
                    <a:pt x="2152" y="10297"/>
                  </a:lnTo>
                  <a:lnTo>
                    <a:pt x="1967" y="10050"/>
                  </a:lnTo>
                  <a:lnTo>
                    <a:pt x="1789" y="9814"/>
                  </a:lnTo>
                  <a:lnTo>
                    <a:pt x="1624" y="9591"/>
                  </a:lnTo>
                  <a:lnTo>
                    <a:pt x="1471" y="9385"/>
                  </a:lnTo>
                  <a:lnTo>
                    <a:pt x="1334" y="9196"/>
                  </a:lnTo>
                  <a:lnTo>
                    <a:pt x="1215" y="9031"/>
                  </a:lnTo>
                  <a:lnTo>
                    <a:pt x="1107" y="8876"/>
                  </a:lnTo>
                  <a:lnTo>
                    <a:pt x="1004" y="8718"/>
                  </a:lnTo>
                  <a:lnTo>
                    <a:pt x="908" y="8558"/>
                  </a:lnTo>
                  <a:lnTo>
                    <a:pt x="816" y="8396"/>
                  </a:lnTo>
                  <a:lnTo>
                    <a:pt x="730" y="8232"/>
                  </a:lnTo>
                  <a:lnTo>
                    <a:pt x="648" y="8067"/>
                  </a:lnTo>
                  <a:lnTo>
                    <a:pt x="572" y="7899"/>
                  </a:lnTo>
                  <a:lnTo>
                    <a:pt x="500" y="7732"/>
                  </a:lnTo>
                  <a:lnTo>
                    <a:pt x="434" y="7563"/>
                  </a:lnTo>
                  <a:lnTo>
                    <a:pt x="372" y="7392"/>
                  </a:lnTo>
                  <a:lnTo>
                    <a:pt x="316" y="7221"/>
                  </a:lnTo>
                  <a:lnTo>
                    <a:pt x="263" y="7051"/>
                  </a:lnTo>
                  <a:lnTo>
                    <a:pt x="216" y="6878"/>
                  </a:lnTo>
                  <a:lnTo>
                    <a:pt x="175" y="6707"/>
                  </a:lnTo>
                  <a:lnTo>
                    <a:pt x="137" y="6535"/>
                  </a:lnTo>
                  <a:lnTo>
                    <a:pt x="103" y="6364"/>
                  </a:lnTo>
                  <a:lnTo>
                    <a:pt x="75" y="6193"/>
                  </a:lnTo>
                  <a:lnTo>
                    <a:pt x="51" y="6022"/>
                  </a:lnTo>
                  <a:lnTo>
                    <a:pt x="32" y="5853"/>
                  </a:lnTo>
                  <a:lnTo>
                    <a:pt x="18" y="5685"/>
                  </a:lnTo>
                  <a:lnTo>
                    <a:pt x="7" y="5516"/>
                  </a:lnTo>
                  <a:lnTo>
                    <a:pt x="2" y="5351"/>
                  </a:lnTo>
                  <a:lnTo>
                    <a:pt x="0" y="5186"/>
                  </a:lnTo>
                  <a:lnTo>
                    <a:pt x="3" y="5024"/>
                  </a:lnTo>
                  <a:lnTo>
                    <a:pt x="9" y="4863"/>
                  </a:lnTo>
                  <a:lnTo>
                    <a:pt x="21" y="4704"/>
                  </a:lnTo>
                  <a:lnTo>
                    <a:pt x="37" y="4549"/>
                  </a:lnTo>
                  <a:lnTo>
                    <a:pt x="56" y="4395"/>
                  </a:lnTo>
                  <a:lnTo>
                    <a:pt x="79" y="4243"/>
                  </a:lnTo>
                  <a:lnTo>
                    <a:pt x="108" y="4096"/>
                  </a:lnTo>
                  <a:lnTo>
                    <a:pt x="139" y="3951"/>
                  </a:lnTo>
                  <a:lnTo>
                    <a:pt x="175" y="3809"/>
                  </a:lnTo>
                  <a:lnTo>
                    <a:pt x="207" y="3693"/>
                  </a:lnTo>
                  <a:lnTo>
                    <a:pt x="242" y="3577"/>
                  </a:lnTo>
                  <a:lnTo>
                    <a:pt x="281" y="3462"/>
                  </a:lnTo>
                  <a:lnTo>
                    <a:pt x="322" y="3348"/>
                  </a:lnTo>
                  <a:lnTo>
                    <a:pt x="366" y="3235"/>
                  </a:lnTo>
                  <a:lnTo>
                    <a:pt x="412" y="3123"/>
                  </a:lnTo>
                  <a:lnTo>
                    <a:pt x="461" y="3011"/>
                  </a:lnTo>
                  <a:lnTo>
                    <a:pt x="512" y="2901"/>
                  </a:lnTo>
                  <a:lnTo>
                    <a:pt x="567" y="2792"/>
                  </a:lnTo>
                  <a:lnTo>
                    <a:pt x="624" y="2684"/>
                  </a:lnTo>
                  <a:lnTo>
                    <a:pt x="684" y="2576"/>
                  </a:lnTo>
                  <a:lnTo>
                    <a:pt x="745" y="2471"/>
                  </a:lnTo>
                  <a:lnTo>
                    <a:pt x="810" y="2367"/>
                  </a:lnTo>
                  <a:lnTo>
                    <a:pt x="877" y="2264"/>
                  </a:lnTo>
                  <a:lnTo>
                    <a:pt x="947" y="2162"/>
                  </a:lnTo>
                  <a:lnTo>
                    <a:pt x="1019" y="2063"/>
                  </a:lnTo>
                  <a:lnTo>
                    <a:pt x="1093" y="1964"/>
                  </a:lnTo>
                  <a:lnTo>
                    <a:pt x="1171" y="1868"/>
                  </a:lnTo>
                  <a:lnTo>
                    <a:pt x="1250" y="1773"/>
                  </a:lnTo>
                  <a:lnTo>
                    <a:pt x="1333" y="1679"/>
                  </a:lnTo>
                  <a:lnTo>
                    <a:pt x="1417" y="1588"/>
                  </a:lnTo>
                  <a:lnTo>
                    <a:pt x="1504" y="1498"/>
                  </a:lnTo>
                  <a:lnTo>
                    <a:pt x="1593" y="1410"/>
                  </a:lnTo>
                  <a:lnTo>
                    <a:pt x="1684" y="1324"/>
                  </a:lnTo>
                  <a:lnTo>
                    <a:pt x="1778" y="1240"/>
                  </a:lnTo>
                  <a:lnTo>
                    <a:pt x="1874" y="1158"/>
                  </a:lnTo>
                  <a:lnTo>
                    <a:pt x="1972" y="1079"/>
                  </a:lnTo>
                  <a:lnTo>
                    <a:pt x="2074" y="1001"/>
                  </a:lnTo>
                  <a:lnTo>
                    <a:pt x="2176" y="926"/>
                  </a:lnTo>
                  <a:lnTo>
                    <a:pt x="2282" y="853"/>
                  </a:lnTo>
                  <a:lnTo>
                    <a:pt x="2388" y="782"/>
                  </a:lnTo>
                  <a:lnTo>
                    <a:pt x="2498" y="714"/>
                  </a:lnTo>
                  <a:lnTo>
                    <a:pt x="2591" y="659"/>
                  </a:lnTo>
                  <a:lnTo>
                    <a:pt x="2686" y="607"/>
                  </a:lnTo>
                  <a:lnTo>
                    <a:pt x="2784" y="557"/>
                  </a:lnTo>
                  <a:lnTo>
                    <a:pt x="2882" y="510"/>
                  </a:lnTo>
                  <a:lnTo>
                    <a:pt x="2983" y="464"/>
                  </a:lnTo>
                  <a:lnTo>
                    <a:pt x="3085" y="421"/>
                  </a:lnTo>
                  <a:lnTo>
                    <a:pt x="3188" y="379"/>
                  </a:lnTo>
                  <a:lnTo>
                    <a:pt x="3293" y="341"/>
                  </a:lnTo>
                  <a:lnTo>
                    <a:pt x="3398" y="304"/>
                  </a:lnTo>
                  <a:lnTo>
                    <a:pt x="3505" y="270"/>
                  </a:lnTo>
                  <a:lnTo>
                    <a:pt x="3611" y="237"/>
                  </a:lnTo>
                  <a:lnTo>
                    <a:pt x="3718" y="207"/>
                  </a:lnTo>
                  <a:lnTo>
                    <a:pt x="3826" y="179"/>
                  </a:lnTo>
                  <a:lnTo>
                    <a:pt x="3932" y="153"/>
                  </a:lnTo>
                  <a:lnTo>
                    <a:pt x="4040" y="129"/>
                  </a:lnTo>
                  <a:lnTo>
                    <a:pt x="4147" y="107"/>
                  </a:lnTo>
                  <a:lnTo>
                    <a:pt x="4252" y="87"/>
                  </a:lnTo>
                  <a:lnTo>
                    <a:pt x="4358" y="69"/>
                  </a:lnTo>
                  <a:lnTo>
                    <a:pt x="4462" y="53"/>
                  </a:lnTo>
                  <a:lnTo>
                    <a:pt x="4566" y="40"/>
                  </a:lnTo>
                  <a:lnTo>
                    <a:pt x="4668" y="28"/>
                  </a:lnTo>
                  <a:lnTo>
                    <a:pt x="4768" y="19"/>
                  </a:lnTo>
                  <a:lnTo>
                    <a:pt x="4867" y="10"/>
                  </a:lnTo>
                  <a:lnTo>
                    <a:pt x="4964" y="5"/>
                  </a:lnTo>
                  <a:lnTo>
                    <a:pt x="5059" y="2"/>
                  </a:lnTo>
                  <a:lnTo>
                    <a:pt x="5152" y="0"/>
                  </a:lnTo>
                  <a:lnTo>
                    <a:pt x="5242" y="0"/>
                  </a:lnTo>
                  <a:lnTo>
                    <a:pt x="5330" y="3"/>
                  </a:lnTo>
                  <a:lnTo>
                    <a:pt x="5415" y="7"/>
                  </a:lnTo>
                  <a:lnTo>
                    <a:pt x="5497" y="14"/>
                  </a:lnTo>
                  <a:lnTo>
                    <a:pt x="5576" y="21"/>
                  </a:lnTo>
                  <a:lnTo>
                    <a:pt x="5652" y="31"/>
                  </a:lnTo>
                  <a:lnTo>
                    <a:pt x="5727" y="43"/>
                  </a:lnTo>
                  <a:lnTo>
                    <a:pt x="5803" y="57"/>
                  </a:lnTo>
                  <a:lnTo>
                    <a:pt x="5883" y="74"/>
                  </a:lnTo>
                  <a:lnTo>
                    <a:pt x="5963" y="93"/>
                  </a:lnTo>
                  <a:lnTo>
                    <a:pt x="6045" y="114"/>
                  </a:lnTo>
                  <a:lnTo>
                    <a:pt x="6128" y="138"/>
                  </a:lnTo>
                  <a:lnTo>
                    <a:pt x="6213" y="164"/>
                  </a:lnTo>
                  <a:lnTo>
                    <a:pt x="6299" y="192"/>
                  </a:lnTo>
                  <a:lnTo>
                    <a:pt x="6386" y="223"/>
                  </a:lnTo>
                  <a:lnTo>
                    <a:pt x="6474" y="256"/>
                  </a:lnTo>
                  <a:lnTo>
                    <a:pt x="6563" y="292"/>
                  </a:lnTo>
                  <a:lnTo>
                    <a:pt x="6652" y="330"/>
                  </a:lnTo>
                  <a:lnTo>
                    <a:pt x="6742" y="371"/>
                  </a:lnTo>
                  <a:lnTo>
                    <a:pt x="6832" y="414"/>
                  </a:lnTo>
                  <a:lnTo>
                    <a:pt x="6922" y="460"/>
                  </a:lnTo>
                  <a:lnTo>
                    <a:pt x="7013" y="508"/>
                  </a:lnTo>
                  <a:lnTo>
                    <a:pt x="7102" y="559"/>
                  </a:lnTo>
                  <a:lnTo>
                    <a:pt x="7192" y="614"/>
                  </a:lnTo>
                  <a:lnTo>
                    <a:pt x="7282" y="670"/>
                  </a:lnTo>
                  <a:lnTo>
                    <a:pt x="7371" y="730"/>
                  </a:lnTo>
                  <a:lnTo>
                    <a:pt x="7460" y="791"/>
                  </a:lnTo>
                  <a:lnTo>
                    <a:pt x="7548" y="856"/>
                  </a:lnTo>
                  <a:lnTo>
                    <a:pt x="7635" y="924"/>
                  </a:lnTo>
                  <a:lnTo>
                    <a:pt x="7720" y="994"/>
                  </a:lnTo>
                  <a:lnTo>
                    <a:pt x="7805" y="1067"/>
                  </a:lnTo>
                  <a:lnTo>
                    <a:pt x="7887" y="1143"/>
                  </a:lnTo>
                  <a:lnTo>
                    <a:pt x="7969" y="1223"/>
                  </a:lnTo>
                  <a:lnTo>
                    <a:pt x="8049" y="1305"/>
                  </a:lnTo>
                  <a:lnTo>
                    <a:pt x="8128" y="1390"/>
                  </a:lnTo>
                  <a:lnTo>
                    <a:pt x="8204" y="1478"/>
                  </a:lnTo>
                  <a:lnTo>
                    <a:pt x="8278" y="1570"/>
                  </a:lnTo>
                  <a:lnTo>
                    <a:pt x="8351" y="1664"/>
                  </a:lnTo>
                  <a:lnTo>
                    <a:pt x="8421" y="1758"/>
                  </a:lnTo>
                  <a:lnTo>
                    <a:pt x="8487" y="1851"/>
                  </a:lnTo>
                  <a:lnTo>
                    <a:pt x="8552" y="1941"/>
                  </a:lnTo>
                  <a:lnTo>
                    <a:pt x="8614" y="2030"/>
                  </a:lnTo>
                  <a:lnTo>
                    <a:pt x="8672" y="2115"/>
                  </a:lnTo>
                  <a:lnTo>
                    <a:pt x="8730" y="2199"/>
                  </a:lnTo>
                  <a:lnTo>
                    <a:pt x="8783" y="2280"/>
                  </a:lnTo>
                  <a:lnTo>
                    <a:pt x="8835" y="2358"/>
                  </a:lnTo>
                  <a:lnTo>
                    <a:pt x="8884" y="2434"/>
                  </a:lnTo>
                  <a:lnTo>
                    <a:pt x="8931" y="2507"/>
                  </a:lnTo>
                  <a:lnTo>
                    <a:pt x="8975" y="2578"/>
                  </a:lnTo>
                  <a:lnTo>
                    <a:pt x="9016" y="2646"/>
                  </a:lnTo>
                  <a:lnTo>
                    <a:pt x="9093" y="2774"/>
                  </a:lnTo>
                  <a:lnTo>
                    <a:pt x="9161" y="2890"/>
                  </a:lnTo>
                  <a:lnTo>
                    <a:pt x="9219" y="2994"/>
                  </a:lnTo>
                  <a:lnTo>
                    <a:pt x="9269" y="3086"/>
                  </a:lnTo>
                  <a:lnTo>
                    <a:pt x="9310" y="3165"/>
                  </a:lnTo>
                  <a:lnTo>
                    <a:pt x="9343" y="3231"/>
                  </a:lnTo>
                  <a:lnTo>
                    <a:pt x="9370" y="3283"/>
                  </a:lnTo>
                  <a:lnTo>
                    <a:pt x="9387" y="3320"/>
                  </a:lnTo>
                  <a:lnTo>
                    <a:pt x="9398" y="3342"/>
                  </a:lnTo>
                  <a:lnTo>
                    <a:pt x="9401" y="3351"/>
                  </a:lnTo>
                  <a:lnTo>
                    <a:pt x="9416" y="3339"/>
                  </a:lnTo>
                  <a:lnTo>
                    <a:pt x="9458" y="3309"/>
                  </a:lnTo>
                  <a:lnTo>
                    <a:pt x="9527" y="3261"/>
                  </a:lnTo>
                  <a:lnTo>
                    <a:pt x="9618" y="3197"/>
                  </a:lnTo>
                  <a:lnTo>
                    <a:pt x="9728" y="3121"/>
                  </a:lnTo>
                  <a:lnTo>
                    <a:pt x="9857" y="3034"/>
                  </a:lnTo>
                  <a:lnTo>
                    <a:pt x="10000" y="2939"/>
                  </a:lnTo>
                  <a:lnTo>
                    <a:pt x="10154" y="2839"/>
                  </a:lnTo>
                  <a:lnTo>
                    <a:pt x="10235" y="2787"/>
                  </a:lnTo>
                  <a:lnTo>
                    <a:pt x="10318" y="2735"/>
                  </a:lnTo>
                  <a:lnTo>
                    <a:pt x="10402" y="2684"/>
                  </a:lnTo>
                  <a:lnTo>
                    <a:pt x="10489" y="2632"/>
                  </a:lnTo>
                  <a:lnTo>
                    <a:pt x="10576" y="2581"/>
                  </a:lnTo>
                  <a:lnTo>
                    <a:pt x="10664" y="2529"/>
                  </a:lnTo>
                  <a:lnTo>
                    <a:pt x="10751" y="2480"/>
                  </a:lnTo>
                  <a:lnTo>
                    <a:pt x="10839" y="2432"/>
                  </a:lnTo>
                  <a:lnTo>
                    <a:pt x="10927" y="2385"/>
                  </a:lnTo>
                  <a:lnTo>
                    <a:pt x="11014" y="2340"/>
                  </a:lnTo>
                  <a:lnTo>
                    <a:pt x="11100" y="2298"/>
                  </a:lnTo>
                  <a:lnTo>
                    <a:pt x="11184" y="2259"/>
                  </a:lnTo>
                  <a:lnTo>
                    <a:pt x="11267" y="2221"/>
                  </a:lnTo>
                  <a:lnTo>
                    <a:pt x="11347" y="2188"/>
                  </a:lnTo>
                  <a:lnTo>
                    <a:pt x="11426" y="2157"/>
                  </a:lnTo>
                  <a:lnTo>
                    <a:pt x="11502" y="2130"/>
                  </a:lnTo>
                  <a:lnTo>
                    <a:pt x="11604" y="2099"/>
                  </a:lnTo>
                  <a:lnTo>
                    <a:pt x="11712" y="2068"/>
                  </a:lnTo>
                  <a:lnTo>
                    <a:pt x="11826" y="2040"/>
                  </a:lnTo>
                  <a:lnTo>
                    <a:pt x="11945" y="2015"/>
                  </a:lnTo>
                  <a:lnTo>
                    <a:pt x="12068" y="1992"/>
                  </a:lnTo>
                  <a:lnTo>
                    <a:pt x="12196" y="1972"/>
                  </a:lnTo>
                  <a:lnTo>
                    <a:pt x="12329" y="1957"/>
                  </a:lnTo>
                  <a:lnTo>
                    <a:pt x="12465" y="1943"/>
                  </a:lnTo>
                  <a:lnTo>
                    <a:pt x="12604" y="1935"/>
                  </a:lnTo>
                  <a:lnTo>
                    <a:pt x="12746" y="1929"/>
                  </a:lnTo>
                  <a:lnTo>
                    <a:pt x="12890" y="1929"/>
                  </a:lnTo>
                  <a:lnTo>
                    <a:pt x="13037" y="1934"/>
                  </a:lnTo>
                  <a:lnTo>
                    <a:pt x="13187" y="1943"/>
                  </a:lnTo>
                  <a:lnTo>
                    <a:pt x="13337" y="1959"/>
                  </a:lnTo>
                  <a:lnTo>
                    <a:pt x="13489" y="1978"/>
                  </a:lnTo>
                  <a:lnTo>
                    <a:pt x="13642" y="2005"/>
                  </a:lnTo>
                  <a:lnTo>
                    <a:pt x="13795" y="2038"/>
                  </a:lnTo>
                  <a:lnTo>
                    <a:pt x="13949" y="2077"/>
                  </a:lnTo>
                  <a:lnTo>
                    <a:pt x="14101" y="2123"/>
                  </a:lnTo>
                  <a:lnTo>
                    <a:pt x="14255" y="2175"/>
                  </a:lnTo>
                  <a:lnTo>
                    <a:pt x="14407" y="2236"/>
                  </a:lnTo>
                  <a:lnTo>
                    <a:pt x="14557" y="2304"/>
                  </a:lnTo>
                  <a:lnTo>
                    <a:pt x="14706" y="2380"/>
                  </a:lnTo>
                  <a:lnTo>
                    <a:pt x="14853" y="2463"/>
                  </a:lnTo>
                  <a:lnTo>
                    <a:pt x="14997" y="2556"/>
                  </a:lnTo>
                  <a:lnTo>
                    <a:pt x="15139" y="2658"/>
                  </a:lnTo>
                  <a:lnTo>
                    <a:pt x="15278" y="2768"/>
                  </a:lnTo>
                  <a:lnTo>
                    <a:pt x="15414" y="2888"/>
                  </a:lnTo>
                  <a:lnTo>
                    <a:pt x="15546" y="3017"/>
                  </a:lnTo>
                  <a:lnTo>
                    <a:pt x="15675" y="3156"/>
                  </a:lnTo>
                  <a:lnTo>
                    <a:pt x="15798" y="3307"/>
                  </a:lnTo>
                  <a:lnTo>
                    <a:pt x="15916" y="3467"/>
                  </a:lnTo>
                  <a:lnTo>
                    <a:pt x="16026" y="3631"/>
                  </a:lnTo>
                  <a:lnTo>
                    <a:pt x="16128" y="3796"/>
                  </a:lnTo>
                  <a:lnTo>
                    <a:pt x="16223" y="3964"/>
                  </a:lnTo>
                  <a:lnTo>
                    <a:pt x="16310" y="4134"/>
                  </a:lnTo>
                  <a:lnTo>
                    <a:pt x="16388" y="4304"/>
                  </a:lnTo>
                  <a:lnTo>
                    <a:pt x="16459" y="4476"/>
                  </a:lnTo>
                  <a:lnTo>
                    <a:pt x="16521" y="4651"/>
                  </a:lnTo>
                  <a:lnTo>
                    <a:pt x="16576" y="4827"/>
                  </a:lnTo>
                  <a:lnTo>
                    <a:pt x="16621" y="5003"/>
                  </a:lnTo>
                  <a:lnTo>
                    <a:pt x="16658" y="5181"/>
                  </a:lnTo>
                  <a:lnTo>
                    <a:pt x="16687" y="5361"/>
                  </a:lnTo>
                  <a:lnTo>
                    <a:pt x="16708" y="5541"/>
                  </a:lnTo>
                  <a:lnTo>
                    <a:pt x="16720" y="5722"/>
                  </a:lnTo>
                  <a:lnTo>
                    <a:pt x="16724" y="5905"/>
                  </a:lnTo>
                  <a:lnTo>
                    <a:pt x="16719" y="6088"/>
                  </a:lnTo>
                  <a:lnTo>
                    <a:pt x="16705" y="6272"/>
                  </a:lnTo>
                  <a:lnTo>
                    <a:pt x="16683" y="6457"/>
                  </a:lnTo>
                  <a:lnTo>
                    <a:pt x="16652" y="6643"/>
                  </a:lnTo>
                  <a:lnTo>
                    <a:pt x="16612" y="6829"/>
                  </a:lnTo>
                  <a:lnTo>
                    <a:pt x="16563" y="7015"/>
                  </a:lnTo>
                  <a:lnTo>
                    <a:pt x="16506" y="7202"/>
                  </a:lnTo>
                  <a:lnTo>
                    <a:pt x="16439" y="7390"/>
                  </a:lnTo>
                  <a:lnTo>
                    <a:pt x="16362" y="7578"/>
                  </a:lnTo>
                  <a:lnTo>
                    <a:pt x="16278" y="7766"/>
                  </a:lnTo>
                  <a:lnTo>
                    <a:pt x="16184" y="7955"/>
                  </a:lnTo>
                  <a:lnTo>
                    <a:pt x="16080" y="8143"/>
                  </a:lnTo>
                  <a:lnTo>
                    <a:pt x="15967" y="8331"/>
                  </a:lnTo>
                  <a:lnTo>
                    <a:pt x="15845" y="8519"/>
                  </a:lnTo>
                  <a:lnTo>
                    <a:pt x="15714" y="8707"/>
                  </a:lnTo>
                  <a:lnTo>
                    <a:pt x="15573" y="8895"/>
                  </a:lnTo>
                  <a:lnTo>
                    <a:pt x="15423" y="9082"/>
                  </a:lnTo>
                  <a:lnTo>
                    <a:pt x="15263" y="9270"/>
                  </a:lnTo>
                  <a:lnTo>
                    <a:pt x="15103" y="9444"/>
                  </a:lnTo>
                  <a:lnTo>
                    <a:pt x="14931" y="9619"/>
                  </a:lnTo>
                  <a:lnTo>
                    <a:pt x="14747" y="9794"/>
                  </a:lnTo>
                  <a:lnTo>
                    <a:pt x="14554" y="9971"/>
                  </a:lnTo>
                  <a:lnTo>
                    <a:pt x="14350" y="10147"/>
                  </a:lnTo>
                  <a:lnTo>
                    <a:pt x="14138" y="10323"/>
                  </a:lnTo>
                  <a:lnTo>
                    <a:pt x="13918" y="10499"/>
                  </a:lnTo>
                  <a:lnTo>
                    <a:pt x="13692" y="10673"/>
                  </a:lnTo>
                  <a:lnTo>
                    <a:pt x="13459" y="10847"/>
                  </a:lnTo>
                  <a:lnTo>
                    <a:pt x="13221" y="11018"/>
                  </a:lnTo>
                  <a:lnTo>
                    <a:pt x="12981" y="11187"/>
                  </a:lnTo>
                  <a:lnTo>
                    <a:pt x="12737" y="11355"/>
                  </a:lnTo>
                  <a:lnTo>
                    <a:pt x="12492" y="11520"/>
                  </a:lnTo>
                  <a:lnTo>
                    <a:pt x="12245" y="11682"/>
                  </a:lnTo>
                  <a:lnTo>
                    <a:pt x="11999" y="11840"/>
                  </a:lnTo>
                  <a:lnTo>
                    <a:pt x="11754" y="11994"/>
                  </a:lnTo>
                  <a:lnTo>
                    <a:pt x="11511" y="12145"/>
                  </a:lnTo>
                  <a:lnTo>
                    <a:pt x="11271" y="12291"/>
                  </a:lnTo>
                  <a:lnTo>
                    <a:pt x="11036" y="12432"/>
                  </a:lnTo>
                  <a:lnTo>
                    <a:pt x="10805" y="12569"/>
                  </a:lnTo>
                  <a:lnTo>
                    <a:pt x="10580" y="12700"/>
                  </a:lnTo>
                  <a:lnTo>
                    <a:pt x="10363" y="12825"/>
                  </a:lnTo>
                  <a:lnTo>
                    <a:pt x="10154" y="12944"/>
                  </a:lnTo>
                  <a:lnTo>
                    <a:pt x="9953" y="13056"/>
                  </a:lnTo>
                  <a:lnTo>
                    <a:pt x="9762" y="13162"/>
                  </a:lnTo>
                  <a:lnTo>
                    <a:pt x="9582" y="13261"/>
                  </a:lnTo>
                  <a:lnTo>
                    <a:pt x="9415" y="13352"/>
                  </a:lnTo>
                  <a:lnTo>
                    <a:pt x="9260" y="13436"/>
                  </a:lnTo>
                  <a:lnTo>
                    <a:pt x="8992" y="13577"/>
                  </a:lnTo>
                  <a:lnTo>
                    <a:pt x="8788" y="13683"/>
                  </a:lnTo>
                  <a:lnTo>
                    <a:pt x="8706" y="13726"/>
                  </a:lnTo>
                  <a:lnTo>
                    <a:pt x="8627" y="13770"/>
                  </a:lnTo>
                  <a:lnTo>
                    <a:pt x="8553" y="13812"/>
                  </a:lnTo>
                  <a:lnTo>
                    <a:pt x="8483" y="13854"/>
                  </a:lnTo>
                  <a:lnTo>
                    <a:pt x="8416" y="13894"/>
                  </a:lnTo>
                  <a:lnTo>
                    <a:pt x="8354" y="13935"/>
                  </a:lnTo>
                  <a:lnTo>
                    <a:pt x="8294" y="13975"/>
                  </a:lnTo>
                  <a:lnTo>
                    <a:pt x="8238" y="14013"/>
                  </a:lnTo>
                  <a:lnTo>
                    <a:pt x="8184" y="14050"/>
                  </a:lnTo>
                  <a:lnTo>
                    <a:pt x="8134" y="14087"/>
                  </a:lnTo>
                  <a:lnTo>
                    <a:pt x="8086" y="14122"/>
                  </a:lnTo>
                  <a:lnTo>
                    <a:pt x="8041" y="14157"/>
                  </a:lnTo>
                  <a:lnTo>
                    <a:pt x="7959" y="14222"/>
                  </a:lnTo>
                  <a:lnTo>
                    <a:pt x="7883" y="14280"/>
                  </a:lnTo>
                  <a:lnTo>
                    <a:pt x="7815" y="14333"/>
                  </a:lnTo>
                  <a:lnTo>
                    <a:pt x="7754" y="14380"/>
                  </a:lnTo>
                  <a:lnTo>
                    <a:pt x="7724" y="14401"/>
                  </a:lnTo>
                  <a:lnTo>
                    <a:pt x="7695" y="14421"/>
                  </a:lnTo>
                  <a:lnTo>
                    <a:pt x="7668" y="14438"/>
                  </a:lnTo>
                  <a:lnTo>
                    <a:pt x="7641" y="14454"/>
                  </a:lnTo>
                  <a:lnTo>
                    <a:pt x="7614" y="14467"/>
                  </a:lnTo>
                  <a:lnTo>
                    <a:pt x="7586" y="14479"/>
                  </a:lnTo>
                  <a:lnTo>
                    <a:pt x="7560" y="14487"/>
                  </a:lnTo>
                  <a:lnTo>
                    <a:pt x="7533" y="14494"/>
                  </a:lnTo>
                  <a:lnTo>
                    <a:pt x="7506" y="14500"/>
                  </a:lnTo>
                  <a:lnTo>
                    <a:pt x="7479" y="14502"/>
                  </a:lnTo>
                  <a:lnTo>
                    <a:pt x="7451" y="14503"/>
                  </a:lnTo>
                  <a:lnTo>
                    <a:pt x="7421" y="14500"/>
                  </a:lnTo>
                  <a:lnTo>
                    <a:pt x="7393" y="14495"/>
                  </a:lnTo>
                  <a:lnTo>
                    <a:pt x="7366" y="14489"/>
                  </a:lnTo>
                  <a:lnTo>
                    <a:pt x="7340" y="14482"/>
                  </a:lnTo>
                  <a:lnTo>
                    <a:pt x="7316" y="14471"/>
                  </a:lnTo>
                  <a:lnTo>
                    <a:pt x="7293" y="14461"/>
                  </a:lnTo>
                  <a:lnTo>
                    <a:pt x="7272" y="14448"/>
                  </a:lnTo>
                  <a:lnTo>
                    <a:pt x="7252" y="14434"/>
                  </a:lnTo>
                  <a:lnTo>
                    <a:pt x="7234" y="14419"/>
                  </a:lnTo>
                  <a:lnTo>
                    <a:pt x="7217" y="14402"/>
                  </a:lnTo>
                  <a:lnTo>
                    <a:pt x="7202" y="14385"/>
                  </a:lnTo>
                  <a:lnTo>
                    <a:pt x="7188" y="14367"/>
                  </a:lnTo>
                  <a:lnTo>
                    <a:pt x="7176" y="14347"/>
                  </a:lnTo>
                  <a:lnTo>
                    <a:pt x="7164" y="14327"/>
                  </a:lnTo>
                  <a:lnTo>
                    <a:pt x="7155" y="14306"/>
                  </a:lnTo>
                  <a:lnTo>
                    <a:pt x="7146" y="14285"/>
                  </a:lnTo>
                  <a:lnTo>
                    <a:pt x="7140" y="14264"/>
                  </a:lnTo>
                  <a:lnTo>
                    <a:pt x="7134" y="14242"/>
                  </a:lnTo>
                  <a:lnTo>
                    <a:pt x="7130" y="14220"/>
                  </a:lnTo>
                  <a:lnTo>
                    <a:pt x="7128" y="14197"/>
                  </a:lnTo>
                  <a:lnTo>
                    <a:pt x="7125" y="14176"/>
                  </a:lnTo>
                  <a:lnTo>
                    <a:pt x="7127" y="14154"/>
                  </a:lnTo>
                  <a:lnTo>
                    <a:pt x="7128" y="14132"/>
                  </a:lnTo>
                  <a:lnTo>
                    <a:pt x="7130" y="14110"/>
                  </a:lnTo>
                  <a:lnTo>
                    <a:pt x="7134" y="14089"/>
                  </a:lnTo>
                  <a:lnTo>
                    <a:pt x="7139" y="14068"/>
                  </a:lnTo>
                  <a:lnTo>
                    <a:pt x="7146" y="14048"/>
                  </a:lnTo>
                  <a:lnTo>
                    <a:pt x="7154" y="14028"/>
                  </a:lnTo>
                  <a:lnTo>
                    <a:pt x="7163" y="14010"/>
                  </a:lnTo>
                  <a:lnTo>
                    <a:pt x="7174" y="13993"/>
                  </a:lnTo>
                  <a:lnTo>
                    <a:pt x="7186" y="13976"/>
                  </a:lnTo>
                  <a:lnTo>
                    <a:pt x="7199" y="13960"/>
                  </a:lnTo>
                  <a:lnTo>
                    <a:pt x="7213" y="13946"/>
                  </a:lnTo>
                  <a:lnTo>
                    <a:pt x="7234" y="13929"/>
                  </a:lnTo>
                  <a:lnTo>
                    <a:pt x="7270" y="13905"/>
                  </a:lnTo>
                  <a:lnTo>
                    <a:pt x="7317" y="13876"/>
                  </a:lnTo>
                  <a:lnTo>
                    <a:pt x="7375" y="13839"/>
                  </a:lnTo>
                  <a:lnTo>
                    <a:pt x="7526" y="13750"/>
                  </a:lnTo>
                  <a:lnTo>
                    <a:pt x="7717" y="13640"/>
                  </a:lnTo>
                  <a:lnTo>
                    <a:pt x="7943" y="13511"/>
                  </a:lnTo>
                  <a:lnTo>
                    <a:pt x="8199" y="13363"/>
                  </a:lnTo>
                  <a:lnTo>
                    <a:pt x="8481" y="13200"/>
                  </a:lnTo>
                  <a:lnTo>
                    <a:pt x="8785" y="13024"/>
                  </a:lnTo>
                  <a:lnTo>
                    <a:pt x="8943" y="12931"/>
                  </a:lnTo>
                  <a:lnTo>
                    <a:pt x="9104" y="12835"/>
                  </a:lnTo>
                  <a:lnTo>
                    <a:pt x="9269" y="12736"/>
                  </a:lnTo>
                  <a:lnTo>
                    <a:pt x="9435" y="12636"/>
                  </a:lnTo>
                  <a:lnTo>
                    <a:pt x="9604" y="12533"/>
                  </a:lnTo>
                  <a:lnTo>
                    <a:pt x="9773" y="12428"/>
                  </a:lnTo>
                  <a:lnTo>
                    <a:pt x="9943" y="12322"/>
                  </a:lnTo>
                  <a:lnTo>
                    <a:pt x="10114" y="12215"/>
                  </a:lnTo>
                  <a:lnTo>
                    <a:pt x="10282" y="12106"/>
                  </a:lnTo>
                  <a:lnTo>
                    <a:pt x="10450" y="11997"/>
                  </a:lnTo>
                  <a:lnTo>
                    <a:pt x="10617" y="11887"/>
                  </a:lnTo>
                  <a:lnTo>
                    <a:pt x="10780" y="11777"/>
                  </a:lnTo>
                  <a:lnTo>
                    <a:pt x="10941" y="11666"/>
                  </a:lnTo>
                  <a:lnTo>
                    <a:pt x="11097" y="11555"/>
                  </a:lnTo>
                  <a:lnTo>
                    <a:pt x="11249" y="11446"/>
                  </a:lnTo>
                  <a:lnTo>
                    <a:pt x="11397" y="11336"/>
                  </a:lnTo>
                  <a:lnTo>
                    <a:pt x="11509" y="11249"/>
                  </a:lnTo>
                  <a:lnTo>
                    <a:pt x="11623" y="11159"/>
                  </a:lnTo>
                  <a:lnTo>
                    <a:pt x="11737" y="11067"/>
                  </a:lnTo>
                  <a:lnTo>
                    <a:pt x="11852" y="10972"/>
                  </a:lnTo>
                  <a:lnTo>
                    <a:pt x="11966" y="10874"/>
                  </a:lnTo>
                  <a:lnTo>
                    <a:pt x="12081" y="10774"/>
                  </a:lnTo>
                  <a:lnTo>
                    <a:pt x="12197" y="10671"/>
                  </a:lnTo>
                  <a:lnTo>
                    <a:pt x="12312" y="10566"/>
                  </a:lnTo>
                  <a:lnTo>
                    <a:pt x="12426" y="10459"/>
                  </a:lnTo>
                  <a:lnTo>
                    <a:pt x="12541" y="10351"/>
                  </a:lnTo>
                  <a:lnTo>
                    <a:pt x="12655" y="10241"/>
                  </a:lnTo>
                  <a:lnTo>
                    <a:pt x="12768" y="10130"/>
                  </a:lnTo>
                  <a:lnTo>
                    <a:pt x="12880" y="10017"/>
                  </a:lnTo>
                  <a:lnTo>
                    <a:pt x="12991" y="9903"/>
                  </a:lnTo>
                  <a:lnTo>
                    <a:pt x="13101" y="9789"/>
                  </a:lnTo>
                  <a:lnTo>
                    <a:pt x="13211" y="9674"/>
                  </a:lnTo>
                  <a:lnTo>
                    <a:pt x="13319" y="9558"/>
                  </a:lnTo>
                  <a:lnTo>
                    <a:pt x="13424" y="9442"/>
                  </a:lnTo>
                  <a:lnTo>
                    <a:pt x="13529" y="9326"/>
                  </a:lnTo>
                  <a:lnTo>
                    <a:pt x="13632" y="9210"/>
                  </a:lnTo>
                  <a:lnTo>
                    <a:pt x="13732" y="9095"/>
                  </a:lnTo>
                  <a:lnTo>
                    <a:pt x="13831" y="8979"/>
                  </a:lnTo>
                  <a:lnTo>
                    <a:pt x="13927" y="8864"/>
                  </a:lnTo>
                  <a:lnTo>
                    <a:pt x="14021" y="8750"/>
                  </a:lnTo>
                  <a:lnTo>
                    <a:pt x="14113" y="8637"/>
                  </a:lnTo>
                  <a:lnTo>
                    <a:pt x="14202" y="8525"/>
                  </a:lnTo>
                  <a:lnTo>
                    <a:pt x="14288" y="8415"/>
                  </a:lnTo>
                  <a:lnTo>
                    <a:pt x="14370" y="8306"/>
                  </a:lnTo>
                  <a:lnTo>
                    <a:pt x="14451" y="8198"/>
                  </a:lnTo>
                  <a:lnTo>
                    <a:pt x="14527" y="8093"/>
                  </a:lnTo>
                  <a:lnTo>
                    <a:pt x="14600" y="7989"/>
                  </a:lnTo>
                  <a:lnTo>
                    <a:pt x="14670" y="7888"/>
                  </a:lnTo>
                  <a:lnTo>
                    <a:pt x="14774" y="7729"/>
                  </a:lnTo>
                  <a:lnTo>
                    <a:pt x="14870" y="7570"/>
                  </a:lnTo>
                  <a:lnTo>
                    <a:pt x="14958" y="7411"/>
                  </a:lnTo>
                  <a:lnTo>
                    <a:pt x="15038" y="7253"/>
                  </a:lnTo>
                  <a:lnTo>
                    <a:pt x="15112" y="7095"/>
                  </a:lnTo>
                  <a:lnTo>
                    <a:pt x="15178" y="6938"/>
                  </a:lnTo>
                  <a:lnTo>
                    <a:pt x="15237" y="6781"/>
                  </a:lnTo>
                  <a:lnTo>
                    <a:pt x="15288" y="6624"/>
                  </a:lnTo>
                  <a:lnTo>
                    <a:pt x="15332" y="6470"/>
                  </a:lnTo>
                  <a:lnTo>
                    <a:pt x="15369" y="6315"/>
                  </a:lnTo>
                  <a:lnTo>
                    <a:pt x="15400" y="6162"/>
                  </a:lnTo>
                  <a:lnTo>
                    <a:pt x="15423" y="6011"/>
                  </a:lnTo>
                  <a:lnTo>
                    <a:pt x="15439" y="5861"/>
                  </a:lnTo>
                  <a:lnTo>
                    <a:pt x="15449" y="5713"/>
                  </a:lnTo>
                  <a:lnTo>
                    <a:pt x="15452" y="5567"/>
                  </a:lnTo>
                  <a:lnTo>
                    <a:pt x="15449" y="5422"/>
                  </a:lnTo>
                  <a:lnTo>
                    <a:pt x="15438" y="5279"/>
                  </a:lnTo>
                  <a:lnTo>
                    <a:pt x="15423" y="5139"/>
                  </a:lnTo>
                  <a:lnTo>
                    <a:pt x="15400" y="5001"/>
                  </a:lnTo>
                  <a:lnTo>
                    <a:pt x="15370" y="4866"/>
                  </a:lnTo>
                  <a:lnTo>
                    <a:pt x="15335" y="4734"/>
                  </a:lnTo>
                  <a:lnTo>
                    <a:pt x="15294" y="4604"/>
                  </a:lnTo>
                  <a:lnTo>
                    <a:pt x="15246" y="4476"/>
                  </a:lnTo>
                  <a:lnTo>
                    <a:pt x="15193" y="4353"/>
                  </a:lnTo>
                  <a:lnTo>
                    <a:pt x="15134" y="4232"/>
                  </a:lnTo>
                  <a:lnTo>
                    <a:pt x="15069" y="4115"/>
                  </a:lnTo>
                  <a:lnTo>
                    <a:pt x="14998" y="4001"/>
                  </a:lnTo>
                  <a:lnTo>
                    <a:pt x="14922" y="3891"/>
                  </a:lnTo>
                  <a:lnTo>
                    <a:pt x="14840" y="3785"/>
                  </a:lnTo>
                  <a:lnTo>
                    <a:pt x="14753" y="3682"/>
                  </a:lnTo>
                  <a:lnTo>
                    <a:pt x="14661" y="3584"/>
                  </a:lnTo>
                  <a:lnTo>
                    <a:pt x="14562" y="3490"/>
                  </a:lnTo>
                  <a:lnTo>
                    <a:pt x="14484" y="3421"/>
                  </a:lnTo>
                  <a:lnTo>
                    <a:pt x="14407" y="3354"/>
                  </a:lnTo>
                  <a:lnTo>
                    <a:pt x="14328" y="3290"/>
                  </a:lnTo>
                  <a:lnTo>
                    <a:pt x="14250" y="3230"/>
                  </a:lnTo>
                  <a:lnTo>
                    <a:pt x="14171" y="3172"/>
                  </a:lnTo>
                  <a:lnTo>
                    <a:pt x="14093" y="3118"/>
                  </a:lnTo>
                  <a:lnTo>
                    <a:pt x="14014" y="3067"/>
                  </a:lnTo>
                  <a:lnTo>
                    <a:pt x="13933" y="3019"/>
                  </a:lnTo>
                  <a:lnTo>
                    <a:pt x="13853" y="2975"/>
                  </a:lnTo>
                  <a:lnTo>
                    <a:pt x="13771" y="2933"/>
                  </a:lnTo>
                  <a:lnTo>
                    <a:pt x="13690" y="2895"/>
                  </a:lnTo>
                  <a:lnTo>
                    <a:pt x="13606" y="2861"/>
                  </a:lnTo>
                  <a:lnTo>
                    <a:pt x="13521" y="2829"/>
                  </a:lnTo>
                  <a:lnTo>
                    <a:pt x="13437" y="2801"/>
                  </a:lnTo>
                  <a:lnTo>
                    <a:pt x="13350" y="2776"/>
                  </a:lnTo>
                  <a:lnTo>
                    <a:pt x="13261" y="2755"/>
                  </a:lnTo>
                  <a:lnTo>
                    <a:pt x="13171" y="2737"/>
                  </a:lnTo>
                  <a:lnTo>
                    <a:pt x="13080" y="2723"/>
                  </a:lnTo>
                  <a:lnTo>
                    <a:pt x="12987" y="2712"/>
                  </a:lnTo>
                  <a:lnTo>
                    <a:pt x="12893" y="2705"/>
                  </a:lnTo>
                  <a:lnTo>
                    <a:pt x="12796" y="2701"/>
                  </a:lnTo>
                  <a:lnTo>
                    <a:pt x="12698" y="2701"/>
                  </a:lnTo>
                  <a:lnTo>
                    <a:pt x="12596" y="2704"/>
                  </a:lnTo>
                  <a:lnTo>
                    <a:pt x="12494" y="2711"/>
                  </a:lnTo>
                  <a:lnTo>
                    <a:pt x="12388" y="2722"/>
                  </a:lnTo>
                  <a:lnTo>
                    <a:pt x="12282" y="2736"/>
                  </a:lnTo>
                  <a:lnTo>
                    <a:pt x="12171" y="2754"/>
                  </a:lnTo>
                  <a:lnTo>
                    <a:pt x="12059" y="2776"/>
                  </a:lnTo>
                  <a:lnTo>
                    <a:pt x="11943" y="2802"/>
                  </a:lnTo>
                  <a:lnTo>
                    <a:pt x="11825" y="2831"/>
                  </a:lnTo>
                  <a:lnTo>
                    <a:pt x="11705" y="2865"/>
                  </a:lnTo>
                  <a:lnTo>
                    <a:pt x="11580" y="2901"/>
                  </a:lnTo>
                  <a:lnTo>
                    <a:pt x="11509" y="2925"/>
                  </a:lnTo>
                  <a:lnTo>
                    <a:pt x="11438" y="2950"/>
                  </a:lnTo>
                  <a:lnTo>
                    <a:pt x="11368" y="2979"/>
                  </a:lnTo>
                  <a:lnTo>
                    <a:pt x="11298" y="3008"/>
                  </a:lnTo>
                  <a:lnTo>
                    <a:pt x="11230" y="3039"/>
                  </a:lnTo>
                  <a:lnTo>
                    <a:pt x="11162" y="3073"/>
                  </a:lnTo>
                  <a:lnTo>
                    <a:pt x="11095" y="3106"/>
                  </a:lnTo>
                  <a:lnTo>
                    <a:pt x="11029" y="3142"/>
                  </a:lnTo>
                  <a:lnTo>
                    <a:pt x="10965" y="3178"/>
                  </a:lnTo>
                  <a:lnTo>
                    <a:pt x="10902" y="3215"/>
                  </a:lnTo>
                  <a:lnTo>
                    <a:pt x="10840" y="3252"/>
                  </a:lnTo>
                  <a:lnTo>
                    <a:pt x="10781" y="3289"/>
                  </a:lnTo>
                  <a:lnTo>
                    <a:pt x="10722" y="3327"/>
                  </a:lnTo>
                  <a:lnTo>
                    <a:pt x="10666" y="3364"/>
                  </a:lnTo>
                  <a:lnTo>
                    <a:pt x="10611" y="3402"/>
                  </a:lnTo>
                  <a:lnTo>
                    <a:pt x="10559" y="3439"/>
                  </a:lnTo>
                  <a:lnTo>
                    <a:pt x="10510" y="3474"/>
                  </a:lnTo>
                  <a:lnTo>
                    <a:pt x="10462" y="3510"/>
                  </a:lnTo>
                  <a:lnTo>
                    <a:pt x="10417" y="3544"/>
                  </a:lnTo>
                  <a:lnTo>
                    <a:pt x="10374" y="3577"/>
                  </a:lnTo>
                  <a:lnTo>
                    <a:pt x="10298" y="3637"/>
                  </a:lnTo>
                  <a:lnTo>
                    <a:pt x="10233" y="3690"/>
                  </a:lnTo>
                  <a:lnTo>
                    <a:pt x="10181" y="3735"/>
                  </a:lnTo>
                  <a:lnTo>
                    <a:pt x="10142" y="3769"/>
                  </a:lnTo>
                  <a:lnTo>
                    <a:pt x="10118" y="3790"/>
                  </a:lnTo>
                  <a:lnTo>
                    <a:pt x="10110" y="3797"/>
                  </a:lnTo>
                  <a:lnTo>
                    <a:pt x="9266" y="4511"/>
                  </a:lnTo>
                  <a:close/>
                </a:path>
              </a:pathLst>
            </a:custGeom>
            <a:solidFill>
              <a:srgbClr val="B06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2"/>
            <p:cNvSpPr>
              <a:spLocks/>
            </p:cNvSpPr>
            <p:nvPr/>
          </p:nvSpPr>
          <p:spPr bwMode="auto">
            <a:xfrm>
              <a:off x="1988" y="1359"/>
              <a:ext cx="1661" cy="2787"/>
            </a:xfrm>
            <a:custGeom>
              <a:avLst/>
              <a:gdLst>
                <a:gd name="T0" fmla="*/ 6447 w 6646"/>
                <a:gd name="T1" fmla="*/ 1446 h 11150"/>
                <a:gd name="T2" fmla="*/ 6225 w 6646"/>
                <a:gd name="T3" fmla="*/ 1455 h 11150"/>
                <a:gd name="T4" fmla="*/ 5990 w 6646"/>
                <a:gd name="T5" fmla="*/ 1548 h 11150"/>
                <a:gd name="T6" fmla="*/ 5472 w 6646"/>
                <a:gd name="T7" fmla="*/ 1857 h 11150"/>
                <a:gd name="T8" fmla="*/ 4846 w 6646"/>
                <a:gd name="T9" fmla="*/ 2160 h 11150"/>
                <a:gd name="T10" fmla="*/ 4136 w 6646"/>
                <a:gd name="T11" fmla="*/ 2310 h 11150"/>
                <a:gd name="T12" fmla="*/ 3909 w 6646"/>
                <a:gd name="T13" fmla="*/ 1550 h 11150"/>
                <a:gd name="T14" fmla="*/ 3674 w 6646"/>
                <a:gd name="T15" fmla="*/ 915 h 11150"/>
                <a:gd name="T16" fmla="*/ 3475 w 6646"/>
                <a:gd name="T17" fmla="*/ 440 h 11150"/>
                <a:gd name="T18" fmla="*/ 3389 w 6646"/>
                <a:gd name="T19" fmla="*/ 227 h 11150"/>
                <a:gd name="T20" fmla="*/ 3357 w 6646"/>
                <a:gd name="T21" fmla="*/ 146 h 11150"/>
                <a:gd name="T22" fmla="*/ 3268 w 6646"/>
                <a:gd name="T23" fmla="*/ 87 h 11150"/>
                <a:gd name="T24" fmla="*/ 3092 w 6646"/>
                <a:gd name="T25" fmla="*/ 26 h 11150"/>
                <a:gd name="T26" fmla="*/ 2789 w 6646"/>
                <a:gd name="T27" fmla="*/ 0 h 11150"/>
                <a:gd name="T28" fmla="*/ 2446 w 6646"/>
                <a:gd name="T29" fmla="*/ 30 h 11150"/>
                <a:gd name="T30" fmla="*/ 2147 w 6646"/>
                <a:gd name="T31" fmla="*/ 107 h 11150"/>
                <a:gd name="T32" fmla="*/ 1972 w 6646"/>
                <a:gd name="T33" fmla="*/ 226 h 11150"/>
                <a:gd name="T34" fmla="*/ 1897 w 6646"/>
                <a:gd name="T35" fmla="*/ 348 h 11150"/>
                <a:gd name="T36" fmla="*/ 1877 w 6646"/>
                <a:gd name="T37" fmla="*/ 473 h 11150"/>
                <a:gd name="T38" fmla="*/ 1919 w 6646"/>
                <a:gd name="T39" fmla="*/ 646 h 11150"/>
                <a:gd name="T40" fmla="*/ 2123 w 6646"/>
                <a:gd name="T41" fmla="*/ 1144 h 11150"/>
                <a:gd name="T42" fmla="*/ 2511 w 6646"/>
                <a:gd name="T43" fmla="*/ 2275 h 11150"/>
                <a:gd name="T44" fmla="*/ 1981 w 6646"/>
                <a:gd name="T45" fmla="*/ 2940 h 11150"/>
                <a:gd name="T46" fmla="*/ 1128 w 6646"/>
                <a:gd name="T47" fmla="*/ 3096 h 11150"/>
                <a:gd name="T48" fmla="*/ 493 w 6646"/>
                <a:gd name="T49" fmla="*/ 3142 h 11150"/>
                <a:gd name="T50" fmla="*/ 250 w 6646"/>
                <a:gd name="T51" fmla="*/ 3184 h 11150"/>
                <a:gd name="T52" fmla="*/ 94 w 6646"/>
                <a:gd name="T53" fmla="*/ 3283 h 11150"/>
                <a:gd name="T54" fmla="*/ 7 w 6646"/>
                <a:gd name="T55" fmla="*/ 3468 h 11150"/>
                <a:gd name="T56" fmla="*/ 35 w 6646"/>
                <a:gd name="T57" fmla="*/ 3726 h 11150"/>
                <a:gd name="T58" fmla="*/ 164 w 6646"/>
                <a:gd name="T59" fmla="*/ 4002 h 11150"/>
                <a:gd name="T60" fmla="*/ 421 w 6646"/>
                <a:gd name="T61" fmla="*/ 4357 h 11150"/>
                <a:gd name="T62" fmla="*/ 651 w 6646"/>
                <a:gd name="T63" fmla="*/ 4578 h 11150"/>
                <a:gd name="T64" fmla="*/ 816 w 6646"/>
                <a:gd name="T65" fmla="*/ 4670 h 11150"/>
                <a:gd name="T66" fmla="*/ 1007 w 6646"/>
                <a:gd name="T67" fmla="*/ 4682 h 11150"/>
                <a:gd name="T68" fmla="*/ 1262 w 6646"/>
                <a:gd name="T69" fmla="*/ 4646 h 11150"/>
                <a:gd name="T70" fmla="*/ 1301 w 6646"/>
                <a:gd name="T71" fmla="*/ 4633 h 11150"/>
                <a:gd name="T72" fmla="*/ 2257 w 6646"/>
                <a:gd name="T73" fmla="*/ 4294 h 11150"/>
                <a:gd name="T74" fmla="*/ 3100 w 6646"/>
                <a:gd name="T75" fmla="*/ 4110 h 11150"/>
                <a:gd name="T76" fmla="*/ 3280 w 6646"/>
                <a:gd name="T77" fmla="*/ 4538 h 11150"/>
                <a:gd name="T78" fmla="*/ 3543 w 6646"/>
                <a:gd name="T79" fmla="*/ 5522 h 11150"/>
                <a:gd name="T80" fmla="*/ 3837 w 6646"/>
                <a:gd name="T81" fmla="*/ 7008 h 11150"/>
                <a:gd name="T82" fmla="*/ 4030 w 6646"/>
                <a:gd name="T83" fmla="*/ 8287 h 11150"/>
                <a:gd name="T84" fmla="*/ 4121 w 6646"/>
                <a:gd name="T85" fmla="*/ 9235 h 11150"/>
                <a:gd name="T86" fmla="*/ 4188 w 6646"/>
                <a:gd name="T87" fmla="*/ 10354 h 11150"/>
                <a:gd name="T88" fmla="*/ 4253 w 6646"/>
                <a:gd name="T89" fmla="*/ 10918 h 11150"/>
                <a:gd name="T90" fmla="*/ 4310 w 6646"/>
                <a:gd name="T91" fmla="*/ 11070 h 11150"/>
                <a:gd name="T92" fmla="*/ 4428 w 6646"/>
                <a:gd name="T93" fmla="*/ 11143 h 11150"/>
                <a:gd name="T94" fmla="*/ 4609 w 6646"/>
                <a:gd name="T95" fmla="*/ 11122 h 11150"/>
                <a:gd name="T96" fmla="*/ 4756 w 6646"/>
                <a:gd name="T97" fmla="*/ 11001 h 11150"/>
                <a:gd name="T98" fmla="*/ 4901 w 6646"/>
                <a:gd name="T99" fmla="*/ 10758 h 11150"/>
                <a:gd name="T100" fmla="*/ 4956 w 6646"/>
                <a:gd name="T101" fmla="*/ 9254 h 11150"/>
                <a:gd name="T102" fmla="*/ 4969 w 6646"/>
                <a:gd name="T103" fmla="*/ 7461 h 11150"/>
                <a:gd name="T104" fmla="*/ 4906 w 6646"/>
                <a:gd name="T105" fmla="*/ 5966 h 11150"/>
                <a:gd name="T106" fmla="*/ 4793 w 6646"/>
                <a:gd name="T107" fmla="*/ 5163 h 11150"/>
                <a:gd name="T108" fmla="*/ 4526 w 6646"/>
                <a:gd name="T109" fmla="*/ 3902 h 11150"/>
                <a:gd name="T110" fmla="*/ 4931 w 6646"/>
                <a:gd name="T111" fmla="*/ 3154 h 11150"/>
                <a:gd name="T112" fmla="*/ 5674 w 6646"/>
                <a:gd name="T113" fmla="*/ 2843 h 11150"/>
                <a:gd name="T114" fmla="*/ 6272 w 6646"/>
                <a:gd name="T115" fmla="*/ 2575 h 11150"/>
                <a:gd name="T116" fmla="*/ 6453 w 6646"/>
                <a:gd name="T117" fmla="*/ 2456 h 11150"/>
                <a:gd name="T118" fmla="*/ 6535 w 6646"/>
                <a:gd name="T119" fmla="*/ 2330 h 11150"/>
                <a:gd name="T120" fmla="*/ 6621 w 6646"/>
                <a:gd name="T121" fmla="*/ 1961 h 11150"/>
                <a:gd name="T122" fmla="*/ 6644 w 6646"/>
                <a:gd name="T123" fmla="*/ 1683 h 11150"/>
                <a:gd name="T124" fmla="*/ 6601 w 6646"/>
                <a:gd name="T125" fmla="*/ 1531 h 1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46" h="11150">
                  <a:moveTo>
                    <a:pt x="6566" y="1492"/>
                  </a:moveTo>
                  <a:lnTo>
                    <a:pt x="6552" y="1483"/>
                  </a:lnTo>
                  <a:lnTo>
                    <a:pt x="6536" y="1474"/>
                  </a:lnTo>
                  <a:lnTo>
                    <a:pt x="6520" y="1466"/>
                  </a:lnTo>
                  <a:lnTo>
                    <a:pt x="6503" y="1459"/>
                  </a:lnTo>
                  <a:lnTo>
                    <a:pt x="6485" y="1454"/>
                  </a:lnTo>
                  <a:lnTo>
                    <a:pt x="6466" y="1449"/>
                  </a:lnTo>
                  <a:lnTo>
                    <a:pt x="6447" y="1446"/>
                  </a:lnTo>
                  <a:lnTo>
                    <a:pt x="6427" y="1443"/>
                  </a:lnTo>
                  <a:lnTo>
                    <a:pt x="6407" y="1442"/>
                  </a:lnTo>
                  <a:lnTo>
                    <a:pt x="6387" y="1441"/>
                  </a:lnTo>
                  <a:lnTo>
                    <a:pt x="6366" y="1441"/>
                  </a:lnTo>
                  <a:lnTo>
                    <a:pt x="6345" y="1441"/>
                  </a:lnTo>
                  <a:lnTo>
                    <a:pt x="6303" y="1444"/>
                  </a:lnTo>
                  <a:lnTo>
                    <a:pt x="6264" y="1449"/>
                  </a:lnTo>
                  <a:lnTo>
                    <a:pt x="6225" y="1455"/>
                  </a:lnTo>
                  <a:lnTo>
                    <a:pt x="6188" y="1462"/>
                  </a:lnTo>
                  <a:lnTo>
                    <a:pt x="6156" y="1469"/>
                  </a:lnTo>
                  <a:lnTo>
                    <a:pt x="6127" y="1477"/>
                  </a:lnTo>
                  <a:lnTo>
                    <a:pt x="6086" y="1488"/>
                  </a:lnTo>
                  <a:lnTo>
                    <a:pt x="6070" y="1492"/>
                  </a:lnTo>
                  <a:lnTo>
                    <a:pt x="6061" y="1500"/>
                  </a:lnTo>
                  <a:lnTo>
                    <a:pt x="6034" y="1518"/>
                  </a:lnTo>
                  <a:lnTo>
                    <a:pt x="5990" y="1548"/>
                  </a:lnTo>
                  <a:lnTo>
                    <a:pt x="5930" y="1587"/>
                  </a:lnTo>
                  <a:lnTo>
                    <a:pt x="5854" y="1636"/>
                  </a:lnTo>
                  <a:lnTo>
                    <a:pt x="5762" y="1692"/>
                  </a:lnTo>
                  <a:lnTo>
                    <a:pt x="5711" y="1722"/>
                  </a:lnTo>
                  <a:lnTo>
                    <a:pt x="5656" y="1755"/>
                  </a:lnTo>
                  <a:lnTo>
                    <a:pt x="5598" y="1788"/>
                  </a:lnTo>
                  <a:lnTo>
                    <a:pt x="5537" y="1822"/>
                  </a:lnTo>
                  <a:lnTo>
                    <a:pt x="5472" y="1857"/>
                  </a:lnTo>
                  <a:lnTo>
                    <a:pt x="5404" y="1894"/>
                  </a:lnTo>
                  <a:lnTo>
                    <a:pt x="5333" y="1930"/>
                  </a:lnTo>
                  <a:lnTo>
                    <a:pt x="5259" y="1968"/>
                  </a:lnTo>
                  <a:lnTo>
                    <a:pt x="5182" y="2007"/>
                  </a:lnTo>
                  <a:lnTo>
                    <a:pt x="5102" y="2045"/>
                  </a:lnTo>
                  <a:lnTo>
                    <a:pt x="5019" y="2083"/>
                  </a:lnTo>
                  <a:lnTo>
                    <a:pt x="4934" y="2122"/>
                  </a:lnTo>
                  <a:lnTo>
                    <a:pt x="4846" y="2160"/>
                  </a:lnTo>
                  <a:lnTo>
                    <a:pt x="4755" y="2198"/>
                  </a:lnTo>
                  <a:lnTo>
                    <a:pt x="4662" y="2235"/>
                  </a:lnTo>
                  <a:lnTo>
                    <a:pt x="4567" y="2272"/>
                  </a:lnTo>
                  <a:lnTo>
                    <a:pt x="4469" y="2309"/>
                  </a:lnTo>
                  <a:lnTo>
                    <a:pt x="4370" y="2344"/>
                  </a:lnTo>
                  <a:lnTo>
                    <a:pt x="4267" y="2379"/>
                  </a:lnTo>
                  <a:lnTo>
                    <a:pt x="4163" y="2412"/>
                  </a:lnTo>
                  <a:lnTo>
                    <a:pt x="4136" y="2310"/>
                  </a:lnTo>
                  <a:lnTo>
                    <a:pt x="4107" y="2209"/>
                  </a:lnTo>
                  <a:lnTo>
                    <a:pt x="4079" y="2110"/>
                  </a:lnTo>
                  <a:lnTo>
                    <a:pt x="4051" y="2012"/>
                  </a:lnTo>
                  <a:lnTo>
                    <a:pt x="4023" y="1916"/>
                  </a:lnTo>
                  <a:lnTo>
                    <a:pt x="3994" y="1822"/>
                  </a:lnTo>
                  <a:lnTo>
                    <a:pt x="3966" y="1729"/>
                  </a:lnTo>
                  <a:lnTo>
                    <a:pt x="3937" y="1638"/>
                  </a:lnTo>
                  <a:lnTo>
                    <a:pt x="3909" y="1550"/>
                  </a:lnTo>
                  <a:lnTo>
                    <a:pt x="3879" y="1463"/>
                  </a:lnTo>
                  <a:lnTo>
                    <a:pt x="3851" y="1378"/>
                  </a:lnTo>
                  <a:lnTo>
                    <a:pt x="3822" y="1297"/>
                  </a:lnTo>
                  <a:lnTo>
                    <a:pt x="3794" y="1217"/>
                  </a:lnTo>
                  <a:lnTo>
                    <a:pt x="3764" y="1141"/>
                  </a:lnTo>
                  <a:lnTo>
                    <a:pt x="3735" y="1068"/>
                  </a:lnTo>
                  <a:lnTo>
                    <a:pt x="3707" y="997"/>
                  </a:lnTo>
                  <a:lnTo>
                    <a:pt x="3674" y="915"/>
                  </a:lnTo>
                  <a:lnTo>
                    <a:pt x="3642" y="840"/>
                  </a:lnTo>
                  <a:lnTo>
                    <a:pt x="3613" y="769"/>
                  </a:lnTo>
                  <a:lnTo>
                    <a:pt x="3585" y="703"/>
                  </a:lnTo>
                  <a:lnTo>
                    <a:pt x="3560" y="642"/>
                  </a:lnTo>
                  <a:lnTo>
                    <a:pt x="3536" y="585"/>
                  </a:lnTo>
                  <a:lnTo>
                    <a:pt x="3514" y="533"/>
                  </a:lnTo>
                  <a:lnTo>
                    <a:pt x="3494" y="485"/>
                  </a:lnTo>
                  <a:lnTo>
                    <a:pt x="3475" y="440"/>
                  </a:lnTo>
                  <a:lnTo>
                    <a:pt x="3458" y="400"/>
                  </a:lnTo>
                  <a:lnTo>
                    <a:pt x="3444" y="364"/>
                  </a:lnTo>
                  <a:lnTo>
                    <a:pt x="3430" y="331"/>
                  </a:lnTo>
                  <a:lnTo>
                    <a:pt x="3417" y="302"/>
                  </a:lnTo>
                  <a:lnTo>
                    <a:pt x="3406" y="276"/>
                  </a:lnTo>
                  <a:lnTo>
                    <a:pt x="3397" y="253"/>
                  </a:lnTo>
                  <a:lnTo>
                    <a:pt x="3388" y="233"/>
                  </a:lnTo>
                  <a:lnTo>
                    <a:pt x="3389" y="227"/>
                  </a:lnTo>
                  <a:lnTo>
                    <a:pt x="3390" y="220"/>
                  </a:lnTo>
                  <a:lnTo>
                    <a:pt x="3390" y="212"/>
                  </a:lnTo>
                  <a:lnTo>
                    <a:pt x="3389" y="202"/>
                  </a:lnTo>
                  <a:lnTo>
                    <a:pt x="3386" y="191"/>
                  </a:lnTo>
                  <a:lnTo>
                    <a:pt x="3381" y="180"/>
                  </a:lnTo>
                  <a:lnTo>
                    <a:pt x="3374" y="166"/>
                  </a:lnTo>
                  <a:lnTo>
                    <a:pt x="3363" y="152"/>
                  </a:lnTo>
                  <a:lnTo>
                    <a:pt x="3357" y="146"/>
                  </a:lnTo>
                  <a:lnTo>
                    <a:pt x="3349" y="139"/>
                  </a:lnTo>
                  <a:lnTo>
                    <a:pt x="3341" y="132"/>
                  </a:lnTo>
                  <a:lnTo>
                    <a:pt x="3332" y="124"/>
                  </a:lnTo>
                  <a:lnTo>
                    <a:pt x="3321" y="117"/>
                  </a:lnTo>
                  <a:lnTo>
                    <a:pt x="3310" y="109"/>
                  </a:lnTo>
                  <a:lnTo>
                    <a:pt x="3297" y="101"/>
                  </a:lnTo>
                  <a:lnTo>
                    <a:pt x="3284" y="94"/>
                  </a:lnTo>
                  <a:lnTo>
                    <a:pt x="3268" y="87"/>
                  </a:lnTo>
                  <a:lnTo>
                    <a:pt x="3252" y="78"/>
                  </a:lnTo>
                  <a:lnTo>
                    <a:pt x="3234" y="71"/>
                  </a:lnTo>
                  <a:lnTo>
                    <a:pt x="3215" y="64"/>
                  </a:lnTo>
                  <a:lnTo>
                    <a:pt x="3195" y="56"/>
                  </a:lnTo>
                  <a:lnTo>
                    <a:pt x="3173" y="49"/>
                  </a:lnTo>
                  <a:lnTo>
                    <a:pt x="3149" y="42"/>
                  </a:lnTo>
                  <a:lnTo>
                    <a:pt x="3124" y="34"/>
                  </a:lnTo>
                  <a:lnTo>
                    <a:pt x="3092" y="26"/>
                  </a:lnTo>
                  <a:lnTo>
                    <a:pt x="3059" y="20"/>
                  </a:lnTo>
                  <a:lnTo>
                    <a:pt x="3024" y="14"/>
                  </a:lnTo>
                  <a:lnTo>
                    <a:pt x="2989" y="9"/>
                  </a:lnTo>
                  <a:lnTo>
                    <a:pt x="2950" y="5"/>
                  </a:lnTo>
                  <a:lnTo>
                    <a:pt x="2912" y="3"/>
                  </a:lnTo>
                  <a:lnTo>
                    <a:pt x="2872" y="1"/>
                  </a:lnTo>
                  <a:lnTo>
                    <a:pt x="2831" y="0"/>
                  </a:lnTo>
                  <a:lnTo>
                    <a:pt x="2789" y="0"/>
                  </a:lnTo>
                  <a:lnTo>
                    <a:pt x="2746" y="1"/>
                  </a:lnTo>
                  <a:lnTo>
                    <a:pt x="2704" y="2"/>
                  </a:lnTo>
                  <a:lnTo>
                    <a:pt x="2661" y="5"/>
                  </a:lnTo>
                  <a:lnTo>
                    <a:pt x="2618" y="8"/>
                  </a:lnTo>
                  <a:lnTo>
                    <a:pt x="2575" y="12"/>
                  </a:lnTo>
                  <a:lnTo>
                    <a:pt x="2531" y="18"/>
                  </a:lnTo>
                  <a:lnTo>
                    <a:pt x="2489" y="23"/>
                  </a:lnTo>
                  <a:lnTo>
                    <a:pt x="2446" y="30"/>
                  </a:lnTo>
                  <a:lnTo>
                    <a:pt x="2406" y="37"/>
                  </a:lnTo>
                  <a:lnTo>
                    <a:pt x="2365" y="45"/>
                  </a:lnTo>
                  <a:lnTo>
                    <a:pt x="2325" y="54"/>
                  </a:lnTo>
                  <a:lnTo>
                    <a:pt x="2286" y="64"/>
                  </a:lnTo>
                  <a:lnTo>
                    <a:pt x="2250" y="73"/>
                  </a:lnTo>
                  <a:lnTo>
                    <a:pt x="2213" y="84"/>
                  </a:lnTo>
                  <a:lnTo>
                    <a:pt x="2180" y="96"/>
                  </a:lnTo>
                  <a:lnTo>
                    <a:pt x="2147" y="107"/>
                  </a:lnTo>
                  <a:lnTo>
                    <a:pt x="2117" y="120"/>
                  </a:lnTo>
                  <a:lnTo>
                    <a:pt x="2089" y="134"/>
                  </a:lnTo>
                  <a:lnTo>
                    <a:pt x="2063" y="148"/>
                  </a:lnTo>
                  <a:lnTo>
                    <a:pt x="2040" y="162"/>
                  </a:lnTo>
                  <a:lnTo>
                    <a:pt x="2019" y="178"/>
                  </a:lnTo>
                  <a:lnTo>
                    <a:pt x="2001" y="193"/>
                  </a:lnTo>
                  <a:lnTo>
                    <a:pt x="1985" y="209"/>
                  </a:lnTo>
                  <a:lnTo>
                    <a:pt x="1972" y="226"/>
                  </a:lnTo>
                  <a:lnTo>
                    <a:pt x="1960" y="241"/>
                  </a:lnTo>
                  <a:lnTo>
                    <a:pt x="1949" y="257"/>
                  </a:lnTo>
                  <a:lnTo>
                    <a:pt x="1937" y="273"/>
                  </a:lnTo>
                  <a:lnTo>
                    <a:pt x="1928" y="287"/>
                  </a:lnTo>
                  <a:lnTo>
                    <a:pt x="1919" y="303"/>
                  </a:lnTo>
                  <a:lnTo>
                    <a:pt x="1911" y="318"/>
                  </a:lnTo>
                  <a:lnTo>
                    <a:pt x="1904" y="333"/>
                  </a:lnTo>
                  <a:lnTo>
                    <a:pt x="1897" y="348"/>
                  </a:lnTo>
                  <a:lnTo>
                    <a:pt x="1891" y="364"/>
                  </a:lnTo>
                  <a:lnTo>
                    <a:pt x="1887" y="378"/>
                  </a:lnTo>
                  <a:lnTo>
                    <a:pt x="1883" y="394"/>
                  </a:lnTo>
                  <a:lnTo>
                    <a:pt x="1880" y="410"/>
                  </a:lnTo>
                  <a:lnTo>
                    <a:pt x="1878" y="425"/>
                  </a:lnTo>
                  <a:lnTo>
                    <a:pt x="1877" y="441"/>
                  </a:lnTo>
                  <a:lnTo>
                    <a:pt x="1876" y="457"/>
                  </a:lnTo>
                  <a:lnTo>
                    <a:pt x="1877" y="473"/>
                  </a:lnTo>
                  <a:lnTo>
                    <a:pt x="1878" y="491"/>
                  </a:lnTo>
                  <a:lnTo>
                    <a:pt x="1880" y="508"/>
                  </a:lnTo>
                  <a:lnTo>
                    <a:pt x="1883" y="526"/>
                  </a:lnTo>
                  <a:lnTo>
                    <a:pt x="1887" y="544"/>
                  </a:lnTo>
                  <a:lnTo>
                    <a:pt x="1891" y="563"/>
                  </a:lnTo>
                  <a:lnTo>
                    <a:pt x="1897" y="583"/>
                  </a:lnTo>
                  <a:lnTo>
                    <a:pt x="1904" y="603"/>
                  </a:lnTo>
                  <a:lnTo>
                    <a:pt x="1919" y="646"/>
                  </a:lnTo>
                  <a:lnTo>
                    <a:pt x="1937" y="691"/>
                  </a:lnTo>
                  <a:lnTo>
                    <a:pt x="1960" y="740"/>
                  </a:lnTo>
                  <a:lnTo>
                    <a:pt x="1985" y="792"/>
                  </a:lnTo>
                  <a:lnTo>
                    <a:pt x="2003" y="832"/>
                  </a:lnTo>
                  <a:lnTo>
                    <a:pt x="2027" y="888"/>
                  </a:lnTo>
                  <a:lnTo>
                    <a:pt x="2054" y="959"/>
                  </a:lnTo>
                  <a:lnTo>
                    <a:pt x="2087" y="1045"/>
                  </a:lnTo>
                  <a:lnTo>
                    <a:pt x="2123" y="1144"/>
                  </a:lnTo>
                  <a:lnTo>
                    <a:pt x="2163" y="1255"/>
                  </a:lnTo>
                  <a:lnTo>
                    <a:pt x="2206" y="1376"/>
                  </a:lnTo>
                  <a:lnTo>
                    <a:pt x="2252" y="1508"/>
                  </a:lnTo>
                  <a:lnTo>
                    <a:pt x="2300" y="1649"/>
                  </a:lnTo>
                  <a:lnTo>
                    <a:pt x="2350" y="1796"/>
                  </a:lnTo>
                  <a:lnTo>
                    <a:pt x="2402" y="1951"/>
                  </a:lnTo>
                  <a:lnTo>
                    <a:pt x="2456" y="2111"/>
                  </a:lnTo>
                  <a:lnTo>
                    <a:pt x="2511" y="2275"/>
                  </a:lnTo>
                  <a:lnTo>
                    <a:pt x="2567" y="2442"/>
                  </a:lnTo>
                  <a:lnTo>
                    <a:pt x="2622" y="2612"/>
                  </a:lnTo>
                  <a:lnTo>
                    <a:pt x="2677" y="2782"/>
                  </a:lnTo>
                  <a:lnTo>
                    <a:pt x="2528" y="2817"/>
                  </a:lnTo>
                  <a:lnTo>
                    <a:pt x="2384" y="2850"/>
                  </a:lnTo>
                  <a:lnTo>
                    <a:pt x="2245" y="2881"/>
                  </a:lnTo>
                  <a:lnTo>
                    <a:pt x="2110" y="2912"/>
                  </a:lnTo>
                  <a:lnTo>
                    <a:pt x="1981" y="2940"/>
                  </a:lnTo>
                  <a:lnTo>
                    <a:pt x="1857" y="2966"/>
                  </a:lnTo>
                  <a:lnTo>
                    <a:pt x="1738" y="2991"/>
                  </a:lnTo>
                  <a:lnTo>
                    <a:pt x="1624" y="3013"/>
                  </a:lnTo>
                  <a:lnTo>
                    <a:pt x="1515" y="3034"/>
                  </a:lnTo>
                  <a:lnTo>
                    <a:pt x="1412" y="3053"/>
                  </a:lnTo>
                  <a:lnTo>
                    <a:pt x="1312" y="3069"/>
                  </a:lnTo>
                  <a:lnTo>
                    <a:pt x="1217" y="3083"/>
                  </a:lnTo>
                  <a:lnTo>
                    <a:pt x="1128" y="3096"/>
                  </a:lnTo>
                  <a:lnTo>
                    <a:pt x="1044" y="3105"/>
                  </a:lnTo>
                  <a:lnTo>
                    <a:pt x="963" y="3112"/>
                  </a:lnTo>
                  <a:lnTo>
                    <a:pt x="889" y="3118"/>
                  </a:lnTo>
                  <a:lnTo>
                    <a:pt x="789" y="3123"/>
                  </a:lnTo>
                  <a:lnTo>
                    <a:pt x="696" y="3128"/>
                  </a:lnTo>
                  <a:lnTo>
                    <a:pt x="610" y="3132"/>
                  </a:lnTo>
                  <a:lnTo>
                    <a:pt x="530" y="3138"/>
                  </a:lnTo>
                  <a:lnTo>
                    <a:pt x="493" y="3142"/>
                  </a:lnTo>
                  <a:lnTo>
                    <a:pt x="457" y="3145"/>
                  </a:lnTo>
                  <a:lnTo>
                    <a:pt x="424" y="3149"/>
                  </a:lnTo>
                  <a:lnTo>
                    <a:pt x="391" y="3153"/>
                  </a:lnTo>
                  <a:lnTo>
                    <a:pt x="360" y="3158"/>
                  </a:lnTo>
                  <a:lnTo>
                    <a:pt x="331" y="3164"/>
                  </a:lnTo>
                  <a:lnTo>
                    <a:pt x="303" y="3170"/>
                  </a:lnTo>
                  <a:lnTo>
                    <a:pt x="275" y="3177"/>
                  </a:lnTo>
                  <a:lnTo>
                    <a:pt x="250" y="3184"/>
                  </a:lnTo>
                  <a:lnTo>
                    <a:pt x="226" y="3193"/>
                  </a:lnTo>
                  <a:lnTo>
                    <a:pt x="204" y="3202"/>
                  </a:lnTo>
                  <a:lnTo>
                    <a:pt x="182" y="3213"/>
                  </a:lnTo>
                  <a:lnTo>
                    <a:pt x="163" y="3224"/>
                  </a:lnTo>
                  <a:lnTo>
                    <a:pt x="144" y="3238"/>
                  </a:lnTo>
                  <a:lnTo>
                    <a:pt x="126" y="3251"/>
                  </a:lnTo>
                  <a:lnTo>
                    <a:pt x="109" y="3266"/>
                  </a:lnTo>
                  <a:lnTo>
                    <a:pt x="94" y="3283"/>
                  </a:lnTo>
                  <a:lnTo>
                    <a:pt x="79" y="3300"/>
                  </a:lnTo>
                  <a:lnTo>
                    <a:pt x="65" y="3319"/>
                  </a:lnTo>
                  <a:lnTo>
                    <a:pt x="53" y="3340"/>
                  </a:lnTo>
                  <a:lnTo>
                    <a:pt x="42" y="3362"/>
                  </a:lnTo>
                  <a:lnTo>
                    <a:pt x="32" y="3386"/>
                  </a:lnTo>
                  <a:lnTo>
                    <a:pt x="21" y="3411"/>
                  </a:lnTo>
                  <a:lnTo>
                    <a:pt x="13" y="3438"/>
                  </a:lnTo>
                  <a:lnTo>
                    <a:pt x="7" y="3468"/>
                  </a:lnTo>
                  <a:lnTo>
                    <a:pt x="3" y="3497"/>
                  </a:lnTo>
                  <a:lnTo>
                    <a:pt x="0" y="3528"/>
                  </a:lnTo>
                  <a:lnTo>
                    <a:pt x="0" y="3560"/>
                  </a:lnTo>
                  <a:lnTo>
                    <a:pt x="4" y="3591"/>
                  </a:lnTo>
                  <a:lnTo>
                    <a:pt x="9" y="3624"/>
                  </a:lnTo>
                  <a:lnTo>
                    <a:pt x="15" y="3658"/>
                  </a:lnTo>
                  <a:lnTo>
                    <a:pt x="25" y="3691"/>
                  </a:lnTo>
                  <a:lnTo>
                    <a:pt x="35" y="3726"/>
                  </a:lnTo>
                  <a:lnTo>
                    <a:pt x="46" y="3760"/>
                  </a:lnTo>
                  <a:lnTo>
                    <a:pt x="60" y="3795"/>
                  </a:lnTo>
                  <a:lnTo>
                    <a:pt x="75" y="3830"/>
                  </a:lnTo>
                  <a:lnTo>
                    <a:pt x="90" y="3865"/>
                  </a:lnTo>
                  <a:lnTo>
                    <a:pt x="108" y="3899"/>
                  </a:lnTo>
                  <a:lnTo>
                    <a:pt x="126" y="3934"/>
                  </a:lnTo>
                  <a:lnTo>
                    <a:pt x="145" y="3968"/>
                  </a:lnTo>
                  <a:lnTo>
                    <a:pt x="164" y="4002"/>
                  </a:lnTo>
                  <a:lnTo>
                    <a:pt x="184" y="4035"/>
                  </a:lnTo>
                  <a:lnTo>
                    <a:pt x="204" y="4068"/>
                  </a:lnTo>
                  <a:lnTo>
                    <a:pt x="225" y="4099"/>
                  </a:lnTo>
                  <a:lnTo>
                    <a:pt x="267" y="4161"/>
                  </a:lnTo>
                  <a:lnTo>
                    <a:pt x="309" y="4217"/>
                  </a:lnTo>
                  <a:lnTo>
                    <a:pt x="349" y="4269"/>
                  </a:lnTo>
                  <a:lnTo>
                    <a:pt x="386" y="4316"/>
                  </a:lnTo>
                  <a:lnTo>
                    <a:pt x="421" y="4357"/>
                  </a:lnTo>
                  <a:lnTo>
                    <a:pt x="451" y="4391"/>
                  </a:lnTo>
                  <a:lnTo>
                    <a:pt x="502" y="4445"/>
                  </a:lnTo>
                  <a:lnTo>
                    <a:pt x="548" y="4491"/>
                  </a:lnTo>
                  <a:lnTo>
                    <a:pt x="570" y="4511"/>
                  </a:lnTo>
                  <a:lnTo>
                    <a:pt x="591" y="4530"/>
                  </a:lnTo>
                  <a:lnTo>
                    <a:pt x="611" y="4547"/>
                  </a:lnTo>
                  <a:lnTo>
                    <a:pt x="631" y="4563"/>
                  </a:lnTo>
                  <a:lnTo>
                    <a:pt x="651" y="4578"/>
                  </a:lnTo>
                  <a:lnTo>
                    <a:pt x="671" y="4592"/>
                  </a:lnTo>
                  <a:lnTo>
                    <a:pt x="690" y="4605"/>
                  </a:lnTo>
                  <a:lnTo>
                    <a:pt x="711" y="4617"/>
                  </a:lnTo>
                  <a:lnTo>
                    <a:pt x="732" y="4630"/>
                  </a:lnTo>
                  <a:lnTo>
                    <a:pt x="754" y="4641"/>
                  </a:lnTo>
                  <a:lnTo>
                    <a:pt x="777" y="4653"/>
                  </a:lnTo>
                  <a:lnTo>
                    <a:pt x="801" y="4664"/>
                  </a:lnTo>
                  <a:lnTo>
                    <a:pt x="816" y="4670"/>
                  </a:lnTo>
                  <a:lnTo>
                    <a:pt x="834" y="4675"/>
                  </a:lnTo>
                  <a:lnTo>
                    <a:pt x="851" y="4679"/>
                  </a:lnTo>
                  <a:lnTo>
                    <a:pt x="871" y="4681"/>
                  </a:lnTo>
                  <a:lnTo>
                    <a:pt x="892" y="4683"/>
                  </a:lnTo>
                  <a:lnTo>
                    <a:pt x="914" y="4684"/>
                  </a:lnTo>
                  <a:lnTo>
                    <a:pt x="937" y="4685"/>
                  </a:lnTo>
                  <a:lnTo>
                    <a:pt x="960" y="4684"/>
                  </a:lnTo>
                  <a:lnTo>
                    <a:pt x="1007" y="4682"/>
                  </a:lnTo>
                  <a:lnTo>
                    <a:pt x="1054" y="4678"/>
                  </a:lnTo>
                  <a:lnTo>
                    <a:pt x="1100" y="4672"/>
                  </a:lnTo>
                  <a:lnTo>
                    <a:pt x="1143" y="4665"/>
                  </a:lnTo>
                  <a:lnTo>
                    <a:pt x="1182" y="4659"/>
                  </a:lnTo>
                  <a:lnTo>
                    <a:pt x="1215" y="4653"/>
                  </a:lnTo>
                  <a:lnTo>
                    <a:pt x="1240" y="4649"/>
                  </a:lnTo>
                  <a:lnTo>
                    <a:pt x="1257" y="4646"/>
                  </a:lnTo>
                  <a:lnTo>
                    <a:pt x="1262" y="4646"/>
                  </a:lnTo>
                  <a:lnTo>
                    <a:pt x="1264" y="4646"/>
                  </a:lnTo>
                  <a:lnTo>
                    <a:pt x="1263" y="4647"/>
                  </a:lnTo>
                  <a:lnTo>
                    <a:pt x="1260" y="4648"/>
                  </a:lnTo>
                  <a:lnTo>
                    <a:pt x="1242" y="4654"/>
                  </a:lnTo>
                  <a:lnTo>
                    <a:pt x="1210" y="4664"/>
                  </a:lnTo>
                  <a:lnTo>
                    <a:pt x="1217" y="4661"/>
                  </a:lnTo>
                  <a:lnTo>
                    <a:pt x="1249" y="4651"/>
                  </a:lnTo>
                  <a:lnTo>
                    <a:pt x="1301" y="4633"/>
                  </a:lnTo>
                  <a:lnTo>
                    <a:pt x="1373" y="4608"/>
                  </a:lnTo>
                  <a:lnTo>
                    <a:pt x="1462" y="4578"/>
                  </a:lnTo>
                  <a:lnTo>
                    <a:pt x="1566" y="4541"/>
                  </a:lnTo>
                  <a:lnTo>
                    <a:pt x="1684" y="4500"/>
                  </a:lnTo>
                  <a:lnTo>
                    <a:pt x="1815" y="4454"/>
                  </a:lnTo>
                  <a:lnTo>
                    <a:pt x="1955" y="4404"/>
                  </a:lnTo>
                  <a:lnTo>
                    <a:pt x="2102" y="4351"/>
                  </a:lnTo>
                  <a:lnTo>
                    <a:pt x="2257" y="4294"/>
                  </a:lnTo>
                  <a:lnTo>
                    <a:pt x="2416" y="4236"/>
                  </a:lnTo>
                  <a:lnTo>
                    <a:pt x="2577" y="4175"/>
                  </a:lnTo>
                  <a:lnTo>
                    <a:pt x="2739" y="4113"/>
                  </a:lnTo>
                  <a:lnTo>
                    <a:pt x="2899" y="4050"/>
                  </a:lnTo>
                  <a:lnTo>
                    <a:pt x="3057" y="3987"/>
                  </a:lnTo>
                  <a:lnTo>
                    <a:pt x="3069" y="4028"/>
                  </a:lnTo>
                  <a:lnTo>
                    <a:pt x="3084" y="4070"/>
                  </a:lnTo>
                  <a:lnTo>
                    <a:pt x="3100" y="4110"/>
                  </a:lnTo>
                  <a:lnTo>
                    <a:pt x="3115" y="4151"/>
                  </a:lnTo>
                  <a:lnTo>
                    <a:pt x="3149" y="4232"/>
                  </a:lnTo>
                  <a:lnTo>
                    <a:pt x="3183" y="4308"/>
                  </a:lnTo>
                  <a:lnTo>
                    <a:pt x="3216" y="4381"/>
                  </a:lnTo>
                  <a:lnTo>
                    <a:pt x="3245" y="4449"/>
                  </a:lnTo>
                  <a:lnTo>
                    <a:pt x="3259" y="4480"/>
                  </a:lnTo>
                  <a:lnTo>
                    <a:pt x="3270" y="4511"/>
                  </a:lnTo>
                  <a:lnTo>
                    <a:pt x="3280" y="4538"/>
                  </a:lnTo>
                  <a:lnTo>
                    <a:pt x="3288" y="4564"/>
                  </a:lnTo>
                  <a:lnTo>
                    <a:pt x="3329" y="4708"/>
                  </a:lnTo>
                  <a:lnTo>
                    <a:pt x="3367" y="4847"/>
                  </a:lnTo>
                  <a:lnTo>
                    <a:pt x="3405" y="4982"/>
                  </a:lnTo>
                  <a:lnTo>
                    <a:pt x="3440" y="5115"/>
                  </a:lnTo>
                  <a:lnTo>
                    <a:pt x="3475" y="5248"/>
                  </a:lnTo>
                  <a:lnTo>
                    <a:pt x="3509" y="5383"/>
                  </a:lnTo>
                  <a:lnTo>
                    <a:pt x="3543" y="5522"/>
                  </a:lnTo>
                  <a:lnTo>
                    <a:pt x="3576" y="5667"/>
                  </a:lnTo>
                  <a:lnTo>
                    <a:pt x="3610" y="5820"/>
                  </a:lnTo>
                  <a:lnTo>
                    <a:pt x="3644" y="5982"/>
                  </a:lnTo>
                  <a:lnTo>
                    <a:pt x="3680" y="6157"/>
                  </a:lnTo>
                  <a:lnTo>
                    <a:pt x="3716" y="6345"/>
                  </a:lnTo>
                  <a:lnTo>
                    <a:pt x="3754" y="6548"/>
                  </a:lnTo>
                  <a:lnTo>
                    <a:pt x="3795" y="6768"/>
                  </a:lnTo>
                  <a:lnTo>
                    <a:pt x="3837" y="7008"/>
                  </a:lnTo>
                  <a:lnTo>
                    <a:pt x="3882" y="7269"/>
                  </a:lnTo>
                  <a:lnTo>
                    <a:pt x="3908" y="7426"/>
                  </a:lnTo>
                  <a:lnTo>
                    <a:pt x="3933" y="7578"/>
                  </a:lnTo>
                  <a:lnTo>
                    <a:pt x="3955" y="7728"/>
                  </a:lnTo>
                  <a:lnTo>
                    <a:pt x="3977" y="7873"/>
                  </a:lnTo>
                  <a:lnTo>
                    <a:pt x="3995" y="8015"/>
                  </a:lnTo>
                  <a:lnTo>
                    <a:pt x="4013" y="8153"/>
                  </a:lnTo>
                  <a:lnTo>
                    <a:pt x="4030" y="8287"/>
                  </a:lnTo>
                  <a:lnTo>
                    <a:pt x="4046" y="8419"/>
                  </a:lnTo>
                  <a:lnTo>
                    <a:pt x="4059" y="8546"/>
                  </a:lnTo>
                  <a:lnTo>
                    <a:pt x="4072" y="8669"/>
                  </a:lnTo>
                  <a:lnTo>
                    <a:pt x="4084" y="8790"/>
                  </a:lnTo>
                  <a:lnTo>
                    <a:pt x="4095" y="8907"/>
                  </a:lnTo>
                  <a:lnTo>
                    <a:pt x="4104" y="9020"/>
                  </a:lnTo>
                  <a:lnTo>
                    <a:pt x="4114" y="9128"/>
                  </a:lnTo>
                  <a:lnTo>
                    <a:pt x="4121" y="9235"/>
                  </a:lnTo>
                  <a:lnTo>
                    <a:pt x="4128" y="9337"/>
                  </a:lnTo>
                  <a:lnTo>
                    <a:pt x="4141" y="9532"/>
                  </a:lnTo>
                  <a:lnTo>
                    <a:pt x="4151" y="9713"/>
                  </a:lnTo>
                  <a:lnTo>
                    <a:pt x="4161" y="9879"/>
                  </a:lnTo>
                  <a:lnTo>
                    <a:pt x="4168" y="10031"/>
                  </a:lnTo>
                  <a:lnTo>
                    <a:pt x="4176" y="10170"/>
                  </a:lnTo>
                  <a:lnTo>
                    <a:pt x="4184" y="10297"/>
                  </a:lnTo>
                  <a:lnTo>
                    <a:pt x="4188" y="10354"/>
                  </a:lnTo>
                  <a:lnTo>
                    <a:pt x="4193" y="10409"/>
                  </a:lnTo>
                  <a:lnTo>
                    <a:pt x="4197" y="10460"/>
                  </a:lnTo>
                  <a:lnTo>
                    <a:pt x="4203" y="10507"/>
                  </a:lnTo>
                  <a:lnTo>
                    <a:pt x="4219" y="10654"/>
                  </a:lnTo>
                  <a:lnTo>
                    <a:pt x="4233" y="10783"/>
                  </a:lnTo>
                  <a:lnTo>
                    <a:pt x="4240" y="10840"/>
                  </a:lnTo>
                  <a:lnTo>
                    <a:pt x="4248" y="10893"/>
                  </a:lnTo>
                  <a:lnTo>
                    <a:pt x="4253" y="10918"/>
                  </a:lnTo>
                  <a:lnTo>
                    <a:pt x="4258" y="10941"/>
                  </a:lnTo>
                  <a:lnTo>
                    <a:pt x="4263" y="10963"/>
                  </a:lnTo>
                  <a:lnTo>
                    <a:pt x="4269" y="10983"/>
                  </a:lnTo>
                  <a:lnTo>
                    <a:pt x="4276" y="11003"/>
                  </a:lnTo>
                  <a:lnTo>
                    <a:pt x="4283" y="11022"/>
                  </a:lnTo>
                  <a:lnTo>
                    <a:pt x="4291" y="11039"/>
                  </a:lnTo>
                  <a:lnTo>
                    <a:pt x="4301" y="11056"/>
                  </a:lnTo>
                  <a:lnTo>
                    <a:pt x="4310" y="11070"/>
                  </a:lnTo>
                  <a:lnTo>
                    <a:pt x="4321" y="11084"/>
                  </a:lnTo>
                  <a:lnTo>
                    <a:pt x="4333" y="11096"/>
                  </a:lnTo>
                  <a:lnTo>
                    <a:pt x="4346" y="11107"/>
                  </a:lnTo>
                  <a:lnTo>
                    <a:pt x="4359" y="11117"/>
                  </a:lnTo>
                  <a:lnTo>
                    <a:pt x="4375" y="11126"/>
                  </a:lnTo>
                  <a:lnTo>
                    <a:pt x="4392" y="11133"/>
                  </a:lnTo>
                  <a:lnTo>
                    <a:pt x="4409" y="11138"/>
                  </a:lnTo>
                  <a:lnTo>
                    <a:pt x="4428" y="11143"/>
                  </a:lnTo>
                  <a:lnTo>
                    <a:pt x="4449" y="11147"/>
                  </a:lnTo>
                  <a:lnTo>
                    <a:pt x="4471" y="11149"/>
                  </a:lnTo>
                  <a:lnTo>
                    <a:pt x="4495" y="11150"/>
                  </a:lnTo>
                  <a:lnTo>
                    <a:pt x="4519" y="11148"/>
                  </a:lnTo>
                  <a:lnTo>
                    <a:pt x="4542" y="11144"/>
                  </a:lnTo>
                  <a:lnTo>
                    <a:pt x="4565" y="11139"/>
                  </a:lnTo>
                  <a:lnTo>
                    <a:pt x="4588" y="11132"/>
                  </a:lnTo>
                  <a:lnTo>
                    <a:pt x="4609" y="11122"/>
                  </a:lnTo>
                  <a:lnTo>
                    <a:pt x="4630" y="11111"/>
                  </a:lnTo>
                  <a:lnTo>
                    <a:pt x="4651" y="11099"/>
                  </a:lnTo>
                  <a:lnTo>
                    <a:pt x="4670" y="11085"/>
                  </a:lnTo>
                  <a:lnTo>
                    <a:pt x="4688" y="11070"/>
                  </a:lnTo>
                  <a:lnTo>
                    <a:pt x="4707" y="11055"/>
                  </a:lnTo>
                  <a:lnTo>
                    <a:pt x="4724" y="11038"/>
                  </a:lnTo>
                  <a:lnTo>
                    <a:pt x="4741" y="11020"/>
                  </a:lnTo>
                  <a:lnTo>
                    <a:pt x="4756" y="11001"/>
                  </a:lnTo>
                  <a:lnTo>
                    <a:pt x="4772" y="10983"/>
                  </a:lnTo>
                  <a:lnTo>
                    <a:pt x="4786" y="10964"/>
                  </a:lnTo>
                  <a:lnTo>
                    <a:pt x="4799" y="10945"/>
                  </a:lnTo>
                  <a:lnTo>
                    <a:pt x="4824" y="10907"/>
                  </a:lnTo>
                  <a:lnTo>
                    <a:pt x="4846" y="10870"/>
                  </a:lnTo>
                  <a:lnTo>
                    <a:pt x="4864" y="10835"/>
                  </a:lnTo>
                  <a:lnTo>
                    <a:pt x="4880" y="10805"/>
                  </a:lnTo>
                  <a:lnTo>
                    <a:pt x="4901" y="10758"/>
                  </a:lnTo>
                  <a:lnTo>
                    <a:pt x="4907" y="10741"/>
                  </a:lnTo>
                  <a:lnTo>
                    <a:pt x="4909" y="10702"/>
                  </a:lnTo>
                  <a:lnTo>
                    <a:pt x="4913" y="10595"/>
                  </a:lnTo>
                  <a:lnTo>
                    <a:pt x="4920" y="10423"/>
                  </a:lnTo>
                  <a:lnTo>
                    <a:pt x="4929" y="10196"/>
                  </a:lnTo>
                  <a:lnTo>
                    <a:pt x="4938" y="9921"/>
                  </a:lnTo>
                  <a:lnTo>
                    <a:pt x="4948" y="9604"/>
                  </a:lnTo>
                  <a:lnTo>
                    <a:pt x="4956" y="9254"/>
                  </a:lnTo>
                  <a:lnTo>
                    <a:pt x="4963" y="8877"/>
                  </a:lnTo>
                  <a:lnTo>
                    <a:pt x="4966" y="8682"/>
                  </a:lnTo>
                  <a:lnTo>
                    <a:pt x="4969" y="8482"/>
                  </a:lnTo>
                  <a:lnTo>
                    <a:pt x="4971" y="8281"/>
                  </a:lnTo>
                  <a:lnTo>
                    <a:pt x="4971" y="8076"/>
                  </a:lnTo>
                  <a:lnTo>
                    <a:pt x="4972" y="7871"/>
                  </a:lnTo>
                  <a:lnTo>
                    <a:pt x="4971" y="7666"/>
                  </a:lnTo>
                  <a:lnTo>
                    <a:pt x="4969" y="7461"/>
                  </a:lnTo>
                  <a:lnTo>
                    <a:pt x="4965" y="7258"/>
                  </a:lnTo>
                  <a:lnTo>
                    <a:pt x="4961" y="7059"/>
                  </a:lnTo>
                  <a:lnTo>
                    <a:pt x="4956" y="6862"/>
                  </a:lnTo>
                  <a:lnTo>
                    <a:pt x="4949" y="6670"/>
                  </a:lnTo>
                  <a:lnTo>
                    <a:pt x="4940" y="6483"/>
                  </a:lnTo>
                  <a:lnTo>
                    <a:pt x="4930" y="6303"/>
                  </a:lnTo>
                  <a:lnTo>
                    <a:pt x="4918" y="6131"/>
                  </a:lnTo>
                  <a:lnTo>
                    <a:pt x="4906" y="5966"/>
                  </a:lnTo>
                  <a:lnTo>
                    <a:pt x="4890" y="5810"/>
                  </a:lnTo>
                  <a:lnTo>
                    <a:pt x="4884" y="5751"/>
                  </a:lnTo>
                  <a:lnTo>
                    <a:pt x="4877" y="5692"/>
                  </a:lnTo>
                  <a:lnTo>
                    <a:pt x="4868" y="5630"/>
                  </a:lnTo>
                  <a:lnTo>
                    <a:pt x="4860" y="5566"/>
                  </a:lnTo>
                  <a:lnTo>
                    <a:pt x="4840" y="5437"/>
                  </a:lnTo>
                  <a:lnTo>
                    <a:pt x="4818" y="5302"/>
                  </a:lnTo>
                  <a:lnTo>
                    <a:pt x="4793" y="5163"/>
                  </a:lnTo>
                  <a:lnTo>
                    <a:pt x="4766" y="5019"/>
                  </a:lnTo>
                  <a:lnTo>
                    <a:pt x="4738" y="4870"/>
                  </a:lnTo>
                  <a:lnTo>
                    <a:pt x="4706" y="4718"/>
                  </a:lnTo>
                  <a:lnTo>
                    <a:pt x="4673" y="4562"/>
                  </a:lnTo>
                  <a:lnTo>
                    <a:pt x="4638" y="4402"/>
                  </a:lnTo>
                  <a:lnTo>
                    <a:pt x="4603" y="4238"/>
                  </a:lnTo>
                  <a:lnTo>
                    <a:pt x="4565" y="4072"/>
                  </a:lnTo>
                  <a:lnTo>
                    <a:pt x="4526" y="3902"/>
                  </a:lnTo>
                  <a:lnTo>
                    <a:pt x="4487" y="3730"/>
                  </a:lnTo>
                  <a:lnTo>
                    <a:pt x="4446" y="3555"/>
                  </a:lnTo>
                  <a:lnTo>
                    <a:pt x="4405" y="3378"/>
                  </a:lnTo>
                  <a:lnTo>
                    <a:pt x="4512" y="3332"/>
                  </a:lnTo>
                  <a:lnTo>
                    <a:pt x="4618" y="3286"/>
                  </a:lnTo>
                  <a:lnTo>
                    <a:pt x="4723" y="3241"/>
                  </a:lnTo>
                  <a:lnTo>
                    <a:pt x="4827" y="3197"/>
                  </a:lnTo>
                  <a:lnTo>
                    <a:pt x="4931" y="3154"/>
                  </a:lnTo>
                  <a:lnTo>
                    <a:pt x="5032" y="3111"/>
                  </a:lnTo>
                  <a:lnTo>
                    <a:pt x="5133" y="3069"/>
                  </a:lnTo>
                  <a:lnTo>
                    <a:pt x="5230" y="3029"/>
                  </a:lnTo>
                  <a:lnTo>
                    <a:pt x="5325" y="2990"/>
                  </a:lnTo>
                  <a:lnTo>
                    <a:pt x="5417" y="2951"/>
                  </a:lnTo>
                  <a:lnTo>
                    <a:pt x="5506" y="2914"/>
                  </a:lnTo>
                  <a:lnTo>
                    <a:pt x="5592" y="2878"/>
                  </a:lnTo>
                  <a:lnTo>
                    <a:pt x="5674" y="2843"/>
                  </a:lnTo>
                  <a:lnTo>
                    <a:pt x="5751" y="2809"/>
                  </a:lnTo>
                  <a:lnTo>
                    <a:pt x="5826" y="2778"/>
                  </a:lnTo>
                  <a:lnTo>
                    <a:pt x="5895" y="2748"/>
                  </a:lnTo>
                  <a:lnTo>
                    <a:pt x="5989" y="2706"/>
                  </a:lnTo>
                  <a:lnTo>
                    <a:pt x="6072" y="2668"/>
                  </a:lnTo>
                  <a:lnTo>
                    <a:pt x="6147" y="2635"/>
                  </a:lnTo>
                  <a:lnTo>
                    <a:pt x="6213" y="2603"/>
                  </a:lnTo>
                  <a:lnTo>
                    <a:pt x="6272" y="2575"/>
                  </a:lnTo>
                  <a:lnTo>
                    <a:pt x="6323" y="2548"/>
                  </a:lnTo>
                  <a:lnTo>
                    <a:pt x="6346" y="2534"/>
                  </a:lnTo>
                  <a:lnTo>
                    <a:pt x="6367" y="2522"/>
                  </a:lnTo>
                  <a:lnTo>
                    <a:pt x="6387" y="2508"/>
                  </a:lnTo>
                  <a:lnTo>
                    <a:pt x="6406" y="2496"/>
                  </a:lnTo>
                  <a:lnTo>
                    <a:pt x="6423" y="2482"/>
                  </a:lnTo>
                  <a:lnTo>
                    <a:pt x="6438" y="2470"/>
                  </a:lnTo>
                  <a:lnTo>
                    <a:pt x="6453" y="2456"/>
                  </a:lnTo>
                  <a:lnTo>
                    <a:pt x="6466" y="2442"/>
                  </a:lnTo>
                  <a:lnTo>
                    <a:pt x="6479" y="2428"/>
                  </a:lnTo>
                  <a:lnTo>
                    <a:pt x="6490" y="2413"/>
                  </a:lnTo>
                  <a:lnTo>
                    <a:pt x="6501" y="2397"/>
                  </a:lnTo>
                  <a:lnTo>
                    <a:pt x="6510" y="2382"/>
                  </a:lnTo>
                  <a:lnTo>
                    <a:pt x="6520" y="2365"/>
                  </a:lnTo>
                  <a:lnTo>
                    <a:pt x="6528" y="2348"/>
                  </a:lnTo>
                  <a:lnTo>
                    <a:pt x="6535" y="2330"/>
                  </a:lnTo>
                  <a:lnTo>
                    <a:pt x="6542" y="2311"/>
                  </a:lnTo>
                  <a:lnTo>
                    <a:pt x="6549" y="2290"/>
                  </a:lnTo>
                  <a:lnTo>
                    <a:pt x="6555" y="2269"/>
                  </a:lnTo>
                  <a:lnTo>
                    <a:pt x="6560" y="2246"/>
                  </a:lnTo>
                  <a:lnTo>
                    <a:pt x="6566" y="2222"/>
                  </a:lnTo>
                  <a:lnTo>
                    <a:pt x="6589" y="2120"/>
                  </a:lnTo>
                  <a:lnTo>
                    <a:pt x="6612" y="2014"/>
                  </a:lnTo>
                  <a:lnTo>
                    <a:pt x="6621" y="1961"/>
                  </a:lnTo>
                  <a:lnTo>
                    <a:pt x="6631" y="1906"/>
                  </a:lnTo>
                  <a:lnTo>
                    <a:pt x="6638" y="1854"/>
                  </a:lnTo>
                  <a:lnTo>
                    <a:pt x="6643" y="1803"/>
                  </a:lnTo>
                  <a:lnTo>
                    <a:pt x="6644" y="1778"/>
                  </a:lnTo>
                  <a:lnTo>
                    <a:pt x="6645" y="1753"/>
                  </a:lnTo>
                  <a:lnTo>
                    <a:pt x="6646" y="1729"/>
                  </a:lnTo>
                  <a:lnTo>
                    <a:pt x="6645" y="1706"/>
                  </a:lnTo>
                  <a:lnTo>
                    <a:pt x="6644" y="1683"/>
                  </a:lnTo>
                  <a:lnTo>
                    <a:pt x="6643" y="1661"/>
                  </a:lnTo>
                  <a:lnTo>
                    <a:pt x="6640" y="1640"/>
                  </a:lnTo>
                  <a:lnTo>
                    <a:pt x="6636" y="1619"/>
                  </a:lnTo>
                  <a:lnTo>
                    <a:pt x="6632" y="1599"/>
                  </a:lnTo>
                  <a:lnTo>
                    <a:pt x="6625" y="1581"/>
                  </a:lnTo>
                  <a:lnTo>
                    <a:pt x="6618" y="1563"/>
                  </a:lnTo>
                  <a:lnTo>
                    <a:pt x="6611" y="1547"/>
                  </a:lnTo>
                  <a:lnTo>
                    <a:pt x="6601" y="1531"/>
                  </a:lnTo>
                  <a:lnTo>
                    <a:pt x="6591" y="1517"/>
                  </a:lnTo>
                  <a:lnTo>
                    <a:pt x="6579" y="1504"/>
                  </a:lnTo>
                  <a:lnTo>
                    <a:pt x="6566" y="1492"/>
                  </a:lnTo>
                  <a:close/>
                </a:path>
              </a:pathLst>
            </a:custGeom>
            <a:solidFill>
              <a:srgbClr val="004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3"/>
            <p:cNvSpPr>
              <a:spLocks noEditPoints="1"/>
            </p:cNvSpPr>
            <p:nvPr/>
          </p:nvSpPr>
          <p:spPr bwMode="auto">
            <a:xfrm>
              <a:off x="1599" y="690"/>
              <a:ext cx="3588" cy="3045"/>
            </a:xfrm>
            <a:custGeom>
              <a:avLst/>
              <a:gdLst>
                <a:gd name="T0" fmla="*/ 750 w 14352"/>
                <a:gd name="T1" fmla="*/ 2060 h 12183"/>
                <a:gd name="T2" fmla="*/ 6067 w 14352"/>
                <a:gd name="T3" fmla="*/ 965 h 12183"/>
                <a:gd name="T4" fmla="*/ 5634 w 14352"/>
                <a:gd name="T5" fmla="*/ 842 h 12183"/>
                <a:gd name="T6" fmla="*/ 5820 w 14352"/>
                <a:gd name="T7" fmla="*/ 927 h 12183"/>
                <a:gd name="T8" fmla="*/ 4537 w 14352"/>
                <a:gd name="T9" fmla="*/ 729 h 12183"/>
                <a:gd name="T10" fmla="*/ 4726 w 14352"/>
                <a:gd name="T11" fmla="*/ 492 h 12183"/>
                <a:gd name="T12" fmla="*/ 4333 w 14352"/>
                <a:gd name="T13" fmla="*/ 674 h 12183"/>
                <a:gd name="T14" fmla="*/ 2555 w 14352"/>
                <a:gd name="T15" fmla="*/ 755 h 12183"/>
                <a:gd name="T16" fmla="*/ 2263 w 14352"/>
                <a:gd name="T17" fmla="*/ 1123 h 12183"/>
                <a:gd name="T18" fmla="*/ 1767 w 14352"/>
                <a:gd name="T19" fmla="*/ 1221 h 12183"/>
                <a:gd name="T20" fmla="*/ 1588 w 14352"/>
                <a:gd name="T21" fmla="*/ 1914 h 12183"/>
                <a:gd name="T22" fmla="*/ 13382 w 14352"/>
                <a:gd name="T23" fmla="*/ 5911 h 12183"/>
                <a:gd name="T24" fmla="*/ 13420 w 14352"/>
                <a:gd name="T25" fmla="*/ 5754 h 12183"/>
                <a:gd name="T26" fmla="*/ 13457 w 14352"/>
                <a:gd name="T27" fmla="*/ 5404 h 12183"/>
                <a:gd name="T28" fmla="*/ 13662 w 14352"/>
                <a:gd name="T29" fmla="*/ 4718 h 12183"/>
                <a:gd name="T30" fmla="*/ 14040 w 14352"/>
                <a:gd name="T31" fmla="*/ 4288 h 12183"/>
                <a:gd name="T32" fmla="*/ 13719 w 14352"/>
                <a:gd name="T33" fmla="*/ 3858 h 12183"/>
                <a:gd name="T34" fmla="*/ 13889 w 14352"/>
                <a:gd name="T35" fmla="*/ 3694 h 12183"/>
                <a:gd name="T36" fmla="*/ 12920 w 14352"/>
                <a:gd name="T37" fmla="*/ 2670 h 12183"/>
                <a:gd name="T38" fmla="*/ 12999 w 14352"/>
                <a:gd name="T39" fmla="*/ 3003 h 12183"/>
                <a:gd name="T40" fmla="*/ 12332 w 14352"/>
                <a:gd name="T41" fmla="*/ 2365 h 12183"/>
                <a:gd name="T42" fmla="*/ 11331 w 14352"/>
                <a:gd name="T43" fmla="*/ 2164 h 12183"/>
                <a:gd name="T44" fmla="*/ 11222 w 14352"/>
                <a:gd name="T45" fmla="*/ 2599 h 12183"/>
                <a:gd name="T46" fmla="*/ 10647 w 14352"/>
                <a:gd name="T47" fmla="*/ 2708 h 12183"/>
                <a:gd name="T48" fmla="*/ 10305 w 14352"/>
                <a:gd name="T49" fmla="*/ 2906 h 12183"/>
                <a:gd name="T50" fmla="*/ 10413 w 14352"/>
                <a:gd name="T51" fmla="*/ 2819 h 12183"/>
                <a:gd name="T52" fmla="*/ 9205 w 14352"/>
                <a:gd name="T53" fmla="*/ 3126 h 12183"/>
                <a:gd name="T54" fmla="*/ 9444 w 14352"/>
                <a:gd name="T55" fmla="*/ 3369 h 12183"/>
                <a:gd name="T56" fmla="*/ 12749 w 14352"/>
                <a:gd name="T57" fmla="*/ 7007 h 12183"/>
                <a:gd name="T58" fmla="*/ 12728 w 14352"/>
                <a:gd name="T59" fmla="*/ 7741 h 12183"/>
                <a:gd name="T60" fmla="*/ 12574 w 14352"/>
                <a:gd name="T61" fmla="*/ 7592 h 12183"/>
                <a:gd name="T62" fmla="*/ 11945 w 14352"/>
                <a:gd name="T63" fmla="*/ 7874 h 12183"/>
                <a:gd name="T64" fmla="*/ 11502 w 14352"/>
                <a:gd name="T65" fmla="*/ 8675 h 12183"/>
                <a:gd name="T66" fmla="*/ 10644 w 14352"/>
                <a:gd name="T67" fmla="*/ 9781 h 12183"/>
                <a:gd name="T68" fmla="*/ 10575 w 14352"/>
                <a:gd name="T69" fmla="*/ 9921 h 12183"/>
                <a:gd name="T70" fmla="*/ 10115 w 14352"/>
                <a:gd name="T71" fmla="*/ 10114 h 12183"/>
                <a:gd name="T72" fmla="*/ 9991 w 14352"/>
                <a:gd name="T73" fmla="*/ 10229 h 12183"/>
                <a:gd name="T74" fmla="*/ 9360 w 14352"/>
                <a:gd name="T75" fmla="*/ 10549 h 12183"/>
                <a:gd name="T76" fmla="*/ 8561 w 14352"/>
                <a:gd name="T77" fmla="*/ 10659 h 12183"/>
                <a:gd name="T78" fmla="*/ 8857 w 14352"/>
                <a:gd name="T79" fmla="*/ 10771 h 12183"/>
                <a:gd name="T80" fmla="*/ 8546 w 14352"/>
                <a:gd name="T81" fmla="*/ 11073 h 12183"/>
                <a:gd name="T82" fmla="*/ 4727 w 14352"/>
                <a:gd name="T83" fmla="*/ 11443 h 12183"/>
                <a:gd name="T84" fmla="*/ 4371 w 14352"/>
                <a:gd name="T85" fmla="*/ 10980 h 12183"/>
                <a:gd name="T86" fmla="*/ 4562 w 14352"/>
                <a:gd name="T87" fmla="*/ 11174 h 12183"/>
                <a:gd name="T88" fmla="*/ 4008 w 14352"/>
                <a:gd name="T89" fmla="*/ 10139 h 12183"/>
                <a:gd name="T90" fmla="*/ 3989 w 14352"/>
                <a:gd name="T91" fmla="*/ 10256 h 12183"/>
                <a:gd name="T92" fmla="*/ 3374 w 14352"/>
                <a:gd name="T93" fmla="*/ 9810 h 12183"/>
                <a:gd name="T94" fmla="*/ 3541 w 14352"/>
                <a:gd name="T95" fmla="*/ 9452 h 12183"/>
                <a:gd name="T96" fmla="*/ 2742 w 14352"/>
                <a:gd name="T97" fmla="*/ 8750 h 12183"/>
                <a:gd name="T98" fmla="*/ 2733 w 14352"/>
                <a:gd name="T99" fmla="*/ 8960 h 12183"/>
                <a:gd name="T100" fmla="*/ 1766 w 14352"/>
                <a:gd name="T101" fmla="*/ 8199 h 12183"/>
                <a:gd name="T102" fmla="*/ 1605 w 14352"/>
                <a:gd name="T103" fmla="*/ 8125 h 12183"/>
                <a:gd name="T104" fmla="*/ 1610 w 14352"/>
                <a:gd name="T105" fmla="*/ 8014 h 12183"/>
                <a:gd name="T106" fmla="*/ 1790 w 14352"/>
                <a:gd name="T107" fmla="*/ 7423 h 12183"/>
                <a:gd name="T108" fmla="*/ 858 w 14352"/>
                <a:gd name="T109" fmla="*/ 6524 h 12183"/>
                <a:gd name="T110" fmla="*/ 938 w 14352"/>
                <a:gd name="T111" fmla="*/ 6637 h 12183"/>
                <a:gd name="T112" fmla="*/ 1015 w 14352"/>
                <a:gd name="T113" fmla="*/ 6018 h 12183"/>
                <a:gd name="T114" fmla="*/ 523 w 14352"/>
                <a:gd name="T115" fmla="*/ 5493 h 12183"/>
                <a:gd name="T116" fmla="*/ 825 w 14352"/>
                <a:gd name="T117" fmla="*/ 5509 h 12183"/>
                <a:gd name="T118" fmla="*/ 715 w 14352"/>
                <a:gd name="T119" fmla="*/ 5081 h 12183"/>
                <a:gd name="T120" fmla="*/ 622 w 14352"/>
                <a:gd name="T121" fmla="*/ 4575 h 12183"/>
                <a:gd name="T122" fmla="*/ 132 w 14352"/>
                <a:gd name="T123" fmla="*/ 4651 h 12183"/>
                <a:gd name="T124" fmla="*/ 7757 w 14352"/>
                <a:gd name="T125" fmla="*/ 11235 h 12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52" h="12183">
                  <a:moveTo>
                    <a:pt x="7101" y="12183"/>
                  </a:moveTo>
                  <a:lnTo>
                    <a:pt x="6691" y="11517"/>
                  </a:lnTo>
                  <a:lnTo>
                    <a:pt x="7044" y="11299"/>
                  </a:lnTo>
                  <a:lnTo>
                    <a:pt x="7113" y="11412"/>
                  </a:lnTo>
                  <a:lnTo>
                    <a:pt x="6856" y="11571"/>
                  </a:lnTo>
                  <a:lnTo>
                    <a:pt x="6947" y="11719"/>
                  </a:lnTo>
                  <a:lnTo>
                    <a:pt x="7186" y="11571"/>
                  </a:lnTo>
                  <a:lnTo>
                    <a:pt x="7255" y="11683"/>
                  </a:lnTo>
                  <a:lnTo>
                    <a:pt x="7016" y="11830"/>
                  </a:lnTo>
                  <a:lnTo>
                    <a:pt x="7128" y="12011"/>
                  </a:lnTo>
                  <a:lnTo>
                    <a:pt x="7393" y="11847"/>
                  </a:lnTo>
                  <a:lnTo>
                    <a:pt x="7462" y="11959"/>
                  </a:lnTo>
                  <a:lnTo>
                    <a:pt x="7101" y="12183"/>
                  </a:lnTo>
                  <a:close/>
                  <a:moveTo>
                    <a:pt x="1099" y="2179"/>
                  </a:moveTo>
                  <a:lnTo>
                    <a:pt x="980" y="2122"/>
                  </a:lnTo>
                  <a:lnTo>
                    <a:pt x="1085" y="1903"/>
                  </a:lnTo>
                  <a:lnTo>
                    <a:pt x="1365" y="2038"/>
                  </a:lnTo>
                  <a:lnTo>
                    <a:pt x="1373" y="2052"/>
                  </a:lnTo>
                  <a:lnTo>
                    <a:pt x="1378" y="2066"/>
                  </a:lnTo>
                  <a:lnTo>
                    <a:pt x="1383" y="2082"/>
                  </a:lnTo>
                  <a:lnTo>
                    <a:pt x="1388" y="2098"/>
                  </a:lnTo>
                  <a:lnTo>
                    <a:pt x="1391" y="2115"/>
                  </a:lnTo>
                  <a:lnTo>
                    <a:pt x="1394" y="2132"/>
                  </a:lnTo>
                  <a:lnTo>
                    <a:pt x="1396" y="2150"/>
                  </a:lnTo>
                  <a:lnTo>
                    <a:pt x="1397" y="2169"/>
                  </a:lnTo>
                  <a:lnTo>
                    <a:pt x="1398" y="2188"/>
                  </a:lnTo>
                  <a:lnTo>
                    <a:pt x="1397" y="2207"/>
                  </a:lnTo>
                  <a:lnTo>
                    <a:pt x="1394" y="2224"/>
                  </a:lnTo>
                  <a:lnTo>
                    <a:pt x="1391" y="2242"/>
                  </a:lnTo>
                  <a:lnTo>
                    <a:pt x="1388" y="2259"/>
                  </a:lnTo>
                  <a:lnTo>
                    <a:pt x="1383" y="2275"/>
                  </a:lnTo>
                  <a:lnTo>
                    <a:pt x="1378" y="2291"/>
                  </a:lnTo>
                  <a:lnTo>
                    <a:pt x="1370" y="2307"/>
                  </a:lnTo>
                  <a:lnTo>
                    <a:pt x="1361" y="2325"/>
                  </a:lnTo>
                  <a:lnTo>
                    <a:pt x="1351" y="2341"/>
                  </a:lnTo>
                  <a:lnTo>
                    <a:pt x="1339" y="2357"/>
                  </a:lnTo>
                  <a:lnTo>
                    <a:pt x="1327" y="2372"/>
                  </a:lnTo>
                  <a:lnTo>
                    <a:pt x="1312" y="2385"/>
                  </a:lnTo>
                  <a:lnTo>
                    <a:pt x="1297" y="2397"/>
                  </a:lnTo>
                  <a:lnTo>
                    <a:pt x="1282" y="2408"/>
                  </a:lnTo>
                  <a:lnTo>
                    <a:pt x="1265" y="2418"/>
                  </a:lnTo>
                  <a:lnTo>
                    <a:pt x="1247" y="2426"/>
                  </a:lnTo>
                  <a:lnTo>
                    <a:pt x="1228" y="2433"/>
                  </a:lnTo>
                  <a:lnTo>
                    <a:pt x="1208" y="2440"/>
                  </a:lnTo>
                  <a:lnTo>
                    <a:pt x="1188" y="2444"/>
                  </a:lnTo>
                  <a:lnTo>
                    <a:pt x="1167" y="2447"/>
                  </a:lnTo>
                  <a:lnTo>
                    <a:pt x="1144" y="2448"/>
                  </a:lnTo>
                  <a:lnTo>
                    <a:pt x="1121" y="2449"/>
                  </a:lnTo>
                  <a:lnTo>
                    <a:pt x="1096" y="2447"/>
                  </a:lnTo>
                  <a:lnTo>
                    <a:pt x="1070" y="2445"/>
                  </a:lnTo>
                  <a:lnTo>
                    <a:pt x="1045" y="2441"/>
                  </a:lnTo>
                  <a:lnTo>
                    <a:pt x="1019" y="2435"/>
                  </a:lnTo>
                  <a:lnTo>
                    <a:pt x="992" y="2428"/>
                  </a:lnTo>
                  <a:lnTo>
                    <a:pt x="966" y="2420"/>
                  </a:lnTo>
                  <a:lnTo>
                    <a:pt x="939" y="2410"/>
                  </a:lnTo>
                  <a:lnTo>
                    <a:pt x="911" y="2399"/>
                  </a:lnTo>
                  <a:lnTo>
                    <a:pt x="882" y="2385"/>
                  </a:lnTo>
                  <a:lnTo>
                    <a:pt x="854" y="2372"/>
                  </a:lnTo>
                  <a:lnTo>
                    <a:pt x="828" y="2357"/>
                  </a:lnTo>
                  <a:lnTo>
                    <a:pt x="803" y="2341"/>
                  </a:lnTo>
                  <a:lnTo>
                    <a:pt x="779" y="2326"/>
                  </a:lnTo>
                  <a:lnTo>
                    <a:pt x="757" y="2309"/>
                  </a:lnTo>
                  <a:lnTo>
                    <a:pt x="737" y="2292"/>
                  </a:lnTo>
                  <a:lnTo>
                    <a:pt x="717" y="2274"/>
                  </a:lnTo>
                  <a:lnTo>
                    <a:pt x="700" y="2257"/>
                  </a:lnTo>
                  <a:lnTo>
                    <a:pt x="685" y="2238"/>
                  </a:lnTo>
                  <a:lnTo>
                    <a:pt x="670" y="2219"/>
                  </a:lnTo>
                  <a:lnTo>
                    <a:pt x="658" y="2201"/>
                  </a:lnTo>
                  <a:lnTo>
                    <a:pt x="647" y="2182"/>
                  </a:lnTo>
                  <a:lnTo>
                    <a:pt x="638" y="2165"/>
                  </a:lnTo>
                  <a:lnTo>
                    <a:pt x="629" y="2146"/>
                  </a:lnTo>
                  <a:lnTo>
                    <a:pt x="624" y="2127"/>
                  </a:lnTo>
                  <a:lnTo>
                    <a:pt x="619" y="2109"/>
                  </a:lnTo>
                  <a:lnTo>
                    <a:pt x="616" y="2091"/>
                  </a:lnTo>
                  <a:lnTo>
                    <a:pt x="615" y="2073"/>
                  </a:lnTo>
                  <a:lnTo>
                    <a:pt x="615" y="2054"/>
                  </a:lnTo>
                  <a:lnTo>
                    <a:pt x="617" y="2035"/>
                  </a:lnTo>
                  <a:lnTo>
                    <a:pt x="621" y="2016"/>
                  </a:lnTo>
                  <a:lnTo>
                    <a:pt x="625" y="1999"/>
                  </a:lnTo>
                  <a:lnTo>
                    <a:pt x="632" y="1980"/>
                  </a:lnTo>
                  <a:lnTo>
                    <a:pt x="641" y="1961"/>
                  </a:lnTo>
                  <a:lnTo>
                    <a:pt x="652" y="1939"/>
                  </a:lnTo>
                  <a:lnTo>
                    <a:pt x="665" y="1919"/>
                  </a:lnTo>
                  <a:lnTo>
                    <a:pt x="678" y="1901"/>
                  </a:lnTo>
                  <a:lnTo>
                    <a:pt x="693" y="1886"/>
                  </a:lnTo>
                  <a:lnTo>
                    <a:pt x="700" y="1878"/>
                  </a:lnTo>
                  <a:lnTo>
                    <a:pt x="709" y="1872"/>
                  </a:lnTo>
                  <a:lnTo>
                    <a:pt x="717" y="1866"/>
                  </a:lnTo>
                  <a:lnTo>
                    <a:pt x="726" y="1860"/>
                  </a:lnTo>
                  <a:lnTo>
                    <a:pt x="735" y="1854"/>
                  </a:lnTo>
                  <a:lnTo>
                    <a:pt x="743" y="1850"/>
                  </a:lnTo>
                  <a:lnTo>
                    <a:pt x="753" y="1846"/>
                  </a:lnTo>
                  <a:lnTo>
                    <a:pt x="763" y="1842"/>
                  </a:lnTo>
                  <a:lnTo>
                    <a:pt x="773" y="1839"/>
                  </a:lnTo>
                  <a:lnTo>
                    <a:pt x="783" y="1835"/>
                  </a:lnTo>
                  <a:lnTo>
                    <a:pt x="793" y="1833"/>
                  </a:lnTo>
                  <a:lnTo>
                    <a:pt x="804" y="1831"/>
                  </a:lnTo>
                  <a:lnTo>
                    <a:pt x="826" y="1829"/>
                  </a:lnTo>
                  <a:lnTo>
                    <a:pt x="849" y="1828"/>
                  </a:lnTo>
                  <a:lnTo>
                    <a:pt x="873" y="1830"/>
                  </a:lnTo>
                  <a:lnTo>
                    <a:pt x="898" y="1833"/>
                  </a:lnTo>
                  <a:lnTo>
                    <a:pt x="924" y="1839"/>
                  </a:lnTo>
                  <a:lnTo>
                    <a:pt x="950" y="1847"/>
                  </a:lnTo>
                  <a:lnTo>
                    <a:pt x="928" y="1960"/>
                  </a:lnTo>
                  <a:lnTo>
                    <a:pt x="914" y="1957"/>
                  </a:lnTo>
                  <a:lnTo>
                    <a:pt x="900" y="1955"/>
                  </a:lnTo>
                  <a:lnTo>
                    <a:pt x="886" y="1953"/>
                  </a:lnTo>
                  <a:lnTo>
                    <a:pt x="873" y="1953"/>
                  </a:lnTo>
                  <a:lnTo>
                    <a:pt x="860" y="1954"/>
                  </a:lnTo>
                  <a:lnTo>
                    <a:pt x="848" y="1955"/>
                  </a:lnTo>
                  <a:lnTo>
                    <a:pt x="836" y="1958"/>
                  </a:lnTo>
                  <a:lnTo>
                    <a:pt x="826" y="1961"/>
                  </a:lnTo>
                  <a:lnTo>
                    <a:pt x="815" y="1965"/>
                  </a:lnTo>
                  <a:lnTo>
                    <a:pt x="805" y="1970"/>
                  </a:lnTo>
                  <a:lnTo>
                    <a:pt x="797" y="1977"/>
                  </a:lnTo>
                  <a:lnTo>
                    <a:pt x="788" y="1984"/>
                  </a:lnTo>
                  <a:lnTo>
                    <a:pt x="780" y="1991"/>
                  </a:lnTo>
                  <a:lnTo>
                    <a:pt x="774" y="2000"/>
                  </a:lnTo>
                  <a:lnTo>
                    <a:pt x="767" y="2009"/>
                  </a:lnTo>
                  <a:lnTo>
                    <a:pt x="762" y="2019"/>
                  </a:lnTo>
                  <a:lnTo>
                    <a:pt x="758" y="2028"/>
                  </a:lnTo>
                  <a:lnTo>
                    <a:pt x="755" y="2035"/>
                  </a:lnTo>
                  <a:lnTo>
                    <a:pt x="753" y="2043"/>
                  </a:lnTo>
                  <a:lnTo>
                    <a:pt x="751" y="2052"/>
                  </a:lnTo>
                  <a:lnTo>
                    <a:pt x="750" y="2060"/>
                  </a:lnTo>
                  <a:lnTo>
                    <a:pt x="749" y="2069"/>
                  </a:lnTo>
                  <a:lnTo>
                    <a:pt x="747" y="2077"/>
                  </a:lnTo>
                  <a:lnTo>
                    <a:pt x="749" y="2085"/>
                  </a:lnTo>
                  <a:lnTo>
                    <a:pt x="749" y="2094"/>
                  </a:lnTo>
                  <a:lnTo>
                    <a:pt x="750" y="2102"/>
                  </a:lnTo>
                  <a:lnTo>
                    <a:pt x="752" y="2110"/>
                  </a:lnTo>
                  <a:lnTo>
                    <a:pt x="754" y="2119"/>
                  </a:lnTo>
                  <a:lnTo>
                    <a:pt x="760" y="2135"/>
                  </a:lnTo>
                  <a:lnTo>
                    <a:pt x="769" y="2152"/>
                  </a:lnTo>
                  <a:lnTo>
                    <a:pt x="774" y="2161"/>
                  </a:lnTo>
                  <a:lnTo>
                    <a:pt x="780" y="2169"/>
                  </a:lnTo>
                  <a:lnTo>
                    <a:pt x="786" y="2177"/>
                  </a:lnTo>
                  <a:lnTo>
                    <a:pt x="793" y="2186"/>
                  </a:lnTo>
                  <a:lnTo>
                    <a:pt x="809" y="2201"/>
                  </a:lnTo>
                  <a:lnTo>
                    <a:pt x="827" y="2218"/>
                  </a:lnTo>
                  <a:lnTo>
                    <a:pt x="848" y="2233"/>
                  </a:lnTo>
                  <a:lnTo>
                    <a:pt x="872" y="2248"/>
                  </a:lnTo>
                  <a:lnTo>
                    <a:pt x="898" y="2263"/>
                  </a:lnTo>
                  <a:lnTo>
                    <a:pt x="926" y="2278"/>
                  </a:lnTo>
                  <a:lnTo>
                    <a:pt x="958" y="2291"/>
                  </a:lnTo>
                  <a:lnTo>
                    <a:pt x="987" y="2304"/>
                  </a:lnTo>
                  <a:lnTo>
                    <a:pt x="1016" y="2313"/>
                  </a:lnTo>
                  <a:lnTo>
                    <a:pt x="1043" y="2320"/>
                  </a:lnTo>
                  <a:lnTo>
                    <a:pt x="1069" y="2326"/>
                  </a:lnTo>
                  <a:lnTo>
                    <a:pt x="1094" y="2329"/>
                  </a:lnTo>
                  <a:lnTo>
                    <a:pt x="1106" y="2329"/>
                  </a:lnTo>
                  <a:lnTo>
                    <a:pt x="1117" y="2329"/>
                  </a:lnTo>
                  <a:lnTo>
                    <a:pt x="1129" y="2329"/>
                  </a:lnTo>
                  <a:lnTo>
                    <a:pt x="1140" y="2328"/>
                  </a:lnTo>
                  <a:lnTo>
                    <a:pt x="1158" y="2324"/>
                  </a:lnTo>
                  <a:lnTo>
                    <a:pt x="1175" y="2319"/>
                  </a:lnTo>
                  <a:lnTo>
                    <a:pt x="1183" y="2316"/>
                  </a:lnTo>
                  <a:lnTo>
                    <a:pt x="1191" y="2312"/>
                  </a:lnTo>
                  <a:lnTo>
                    <a:pt x="1198" y="2308"/>
                  </a:lnTo>
                  <a:lnTo>
                    <a:pt x="1204" y="2304"/>
                  </a:lnTo>
                  <a:lnTo>
                    <a:pt x="1211" y="2300"/>
                  </a:lnTo>
                  <a:lnTo>
                    <a:pt x="1217" y="2294"/>
                  </a:lnTo>
                  <a:lnTo>
                    <a:pt x="1223" y="2288"/>
                  </a:lnTo>
                  <a:lnTo>
                    <a:pt x="1228" y="2283"/>
                  </a:lnTo>
                  <a:lnTo>
                    <a:pt x="1238" y="2269"/>
                  </a:lnTo>
                  <a:lnTo>
                    <a:pt x="1246" y="2254"/>
                  </a:lnTo>
                  <a:lnTo>
                    <a:pt x="1249" y="2246"/>
                  </a:lnTo>
                  <a:lnTo>
                    <a:pt x="1252" y="2238"/>
                  </a:lnTo>
                  <a:lnTo>
                    <a:pt x="1254" y="2231"/>
                  </a:lnTo>
                  <a:lnTo>
                    <a:pt x="1257" y="2221"/>
                  </a:lnTo>
                  <a:lnTo>
                    <a:pt x="1260" y="2203"/>
                  </a:lnTo>
                  <a:lnTo>
                    <a:pt x="1260" y="2185"/>
                  </a:lnTo>
                  <a:lnTo>
                    <a:pt x="1259" y="2165"/>
                  </a:lnTo>
                  <a:lnTo>
                    <a:pt x="1255" y="2145"/>
                  </a:lnTo>
                  <a:lnTo>
                    <a:pt x="1250" y="2125"/>
                  </a:lnTo>
                  <a:lnTo>
                    <a:pt x="1244" y="2106"/>
                  </a:lnTo>
                  <a:lnTo>
                    <a:pt x="1154" y="2063"/>
                  </a:lnTo>
                  <a:lnTo>
                    <a:pt x="1099" y="2179"/>
                  </a:lnTo>
                  <a:close/>
                  <a:moveTo>
                    <a:pt x="5948" y="1359"/>
                  </a:moveTo>
                  <a:lnTo>
                    <a:pt x="6019" y="1441"/>
                  </a:lnTo>
                  <a:lnTo>
                    <a:pt x="6002" y="1455"/>
                  </a:lnTo>
                  <a:lnTo>
                    <a:pt x="5985" y="1467"/>
                  </a:lnTo>
                  <a:lnTo>
                    <a:pt x="5968" y="1477"/>
                  </a:lnTo>
                  <a:lnTo>
                    <a:pt x="5953" y="1485"/>
                  </a:lnTo>
                  <a:lnTo>
                    <a:pt x="5937" y="1493"/>
                  </a:lnTo>
                  <a:lnTo>
                    <a:pt x="5921" y="1498"/>
                  </a:lnTo>
                  <a:lnTo>
                    <a:pt x="5906" y="1502"/>
                  </a:lnTo>
                  <a:lnTo>
                    <a:pt x="5890" y="1505"/>
                  </a:lnTo>
                  <a:lnTo>
                    <a:pt x="5875" y="1506"/>
                  </a:lnTo>
                  <a:lnTo>
                    <a:pt x="5861" y="1505"/>
                  </a:lnTo>
                  <a:lnTo>
                    <a:pt x="5846" y="1503"/>
                  </a:lnTo>
                  <a:lnTo>
                    <a:pt x="5832" y="1500"/>
                  </a:lnTo>
                  <a:lnTo>
                    <a:pt x="5818" y="1496"/>
                  </a:lnTo>
                  <a:lnTo>
                    <a:pt x="5804" y="1490"/>
                  </a:lnTo>
                  <a:lnTo>
                    <a:pt x="5791" y="1482"/>
                  </a:lnTo>
                  <a:lnTo>
                    <a:pt x="5777" y="1474"/>
                  </a:lnTo>
                  <a:lnTo>
                    <a:pt x="5769" y="1467"/>
                  </a:lnTo>
                  <a:lnTo>
                    <a:pt x="5760" y="1460"/>
                  </a:lnTo>
                  <a:lnTo>
                    <a:pt x="5753" y="1453"/>
                  </a:lnTo>
                  <a:lnTo>
                    <a:pt x="5746" y="1446"/>
                  </a:lnTo>
                  <a:lnTo>
                    <a:pt x="5740" y="1437"/>
                  </a:lnTo>
                  <a:lnTo>
                    <a:pt x="5733" y="1430"/>
                  </a:lnTo>
                  <a:lnTo>
                    <a:pt x="5728" y="1422"/>
                  </a:lnTo>
                  <a:lnTo>
                    <a:pt x="5723" y="1413"/>
                  </a:lnTo>
                  <a:lnTo>
                    <a:pt x="5719" y="1404"/>
                  </a:lnTo>
                  <a:lnTo>
                    <a:pt x="5716" y="1395"/>
                  </a:lnTo>
                  <a:lnTo>
                    <a:pt x="5712" y="1386"/>
                  </a:lnTo>
                  <a:lnTo>
                    <a:pt x="5709" y="1377"/>
                  </a:lnTo>
                  <a:lnTo>
                    <a:pt x="5708" y="1367"/>
                  </a:lnTo>
                  <a:lnTo>
                    <a:pt x="5706" y="1357"/>
                  </a:lnTo>
                  <a:lnTo>
                    <a:pt x="5706" y="1346"/>
                  </a:lnTo>
                  <a:lnTo>
                    <a:pt x="5706" y="1336"/>
                  </a:lnTo>
                  <a:lnTo>
                    <a:pt x="5706" y="1324"/>
                  </a:lnTo>
                  <a:lnTo>
                    <a:pt x="5707" y="1312"/>
                  </a:lnTo>
                  <a:lnTo>
                    <a:pt x="5709" y="1299"/>
                  </a:lnTo>
                  <a:lnTo>
                    <a:pt x="5711" y="1286"/>
                  </a:lnTo>
                  <a:lnTo>
                    <a:pt x="5715" y="1273"/>
                  </a:lnTo>
                  <a:lnTo>
                    <a:pt x="5718" y="1260"/>
                  </a:lnTo>
                  <a:lnTo>
                    <a:pt x="5722" y="1247"/>
                  </a:lnTo>
                  <a:lnTo>
                    <a:pt x="5727" y="1233"/>
                  </a:lnTo>
                  <a:lnTo>
                    <a:pt x="5732" y="1220"/>
                  </a:lnTo>
                  <a:lnTo>
                    <a:pt x="5740" y="1206"/>
                  </a:lnTo>
                  <a:lnTo>
                    <a:pt x="5746" y="1193"/>
                  </a:lnTo>
                  <a:lnTo>
                    <a:pt x="5753" y="1179"/>
                  </a:lnTo>
                  <a:lnTo>
                    <a:pt x="5771" y="1151"/>
                  </a:lnTo>
                  <a:lnTo>
                    <a:pt x="5791" y="1122"/>
                  </a:lnTo>
                  <a:lnTo>
                    <a:pt x="5812" y="1094"/>
                  </a:lnTo>
                  <a:lnTo>
                    <a:pt x="5834" y="1069"/>
                  </a:lnTo>
                  <a:lnTo>
                    <a:pt x="5844" y="1058"/>
                  </a:lnTo>
                  <a:lnTo>
                    <a:pt x="5856" y="1046"/>
                  </a:lnTo>
                  <a:lnTo>
                    <a:pt x="5866" y="1037"/>
                  </a:lnTo>
                  <a:lnTo>
                    <a:pt x="5878" y="1027"/>
                  </a:lnTo>
                  <a:lnTo>
                    <a:pt x="5889" y="1018"/>
                  </a:lnTo>
                  <a:lnTo>
                    <a:pt x="5901" y="1010"/>
                  </a:lnTo>
                  <a:lnTo>
                    <a:pt x="5912" y="1001"/>
                  </a:lnTo>
                  <a:lnTo>
                    <a:pt x="5924" y="995"/>
                  </a:lnTo>
                  <a:lnTo>
                    <a:pt x="5935" y="988"/>
                  </a:lnTo>
                  <a:lnTo>
                    <a:pt x="5948" y="983"/>
                  </a:lnTo>
                  <a:lnTo>
                    <a:pt x="5959" y="977"/>
                  </a:lnTo>
                  <a:lnTo>
                    <a:pt x="5972" y="972"/>
                  </a:lnTo>
                  <a:lnTo>
                    <a:pt x="5981" y="969"/>
                  </a:lnTo>
                  <a:lnTo>
                    <a:pt x="5991" y="966"/>
                  </a:lnTo>
                  <a:lnTo>
                    <a:pt x="6002" y="964"/>
                  </a:lnTo>
                  <a:lnTo>
                    <a:pt x="6011" y="963"/>
                  </a:lnTo>
                  <a:lnTo>
                    <a:pt x="6021" y="962"/>
                  </a:lnTo>
                  <a:lnTo>
                    <a:pt x="6030" y="961"/>
                  </a:lnTo>
                  <a:lnTo>
                    <a:pt x="6040" y="962"/>
                  </a:lnTo>
                  <a:lnTo>
                    <a:pt x="6049" y="962"/>
                  </a:lnTo>
                  <a:lnTo>
                    <a:pt x="6057" y="964"/>
                  </a:lnTo>
                  <a:lnTo>
                    <a:pt x="6067" y="965"/>
                  </a:lnTo>
                  <a:lnTo>
                    <a:pt x="6075" y="968"/>
                  </a:lnTo>
                  <a:lnTo>
                    <a:pt x="6083" y="971"/>
                  </a:lnTo>
                  <a:lnTo>
                    <a:pt x="6093" y="974"/>
                  </a:lnTo>
                  <a:lnTo>
                    <a:pt x="6100" y="978"/>
                  </a:lnTo>
                  <a:lnTo>
                    <a:pt x="6109" y="984"/>
                  </a:lnTo>
                  <a:lnTo>
                    <a:pt x="6117" y="989"/>
                  </a:lnTo>
                  <a:lnTo>
                    <a:pt x="6125" y="996"/>
                  </a:lnTo>
                  <a:lnTo>
                    <a:pt x="6134" y="1002"/>
                  </a:lnTo>
                  <a:lnTo>
                    <a:pt x="6141" y="1010"/>
                  </a:lnTo>
                  <a:lnTo>
                    <a:pt x="6147" y="1017"/>
                  </a:lnTo>
                  <a:lnTo>
                    <a:pt x="6154" y="1024"/>
                  </a:lnTo>
                  <a:lnTo>
                    <a:pt x="6159" y="1033"/>
                  </a:lnTo>
                  <a:lnTo>
                    <a:pt x="6164" y="1041"/>
                  </a:lnTo>
                  <a:lnTo>
                    <a:pt x="6168" y="1050"/>
                  </a:lnTo>
                  <a:lnTo>
                    <a:pt x="6172" y="1059"/>
                  </a:lnTo>
                  <a:lnTo>
                    <a:pt x="6175" y="1067"/>
                  </a:lnTo>
                  <a:lnTo>
                    <a:pt x="6179" y="1078"/>
                  </a:lnTo>
                  <a:lnTo>
                    <a:pt x="6181" y="1087"/>
                  </a:lnTo>
                  <a:lnTo>
                    <a:pt x="6183" y="1098"/>
                  </a:lnTo>
                  <a:lnTo>
                    <a:pt x="6184" y="1107"/>
                  </a:lnTo>
                  <a:lnTo>
                    <a:pt x="6184" y="1119"/>
                  </a:lnTo>
                  <a:lnTo>
                    <a:pt x="6184" y="1129"/>
                  </a:lnTo>
                  <a:lnTo>
                    <a:pt x="6183" y="1141"/>
                  </a:lnTo>
                  <a:lnTo>
                    <a:pt x="6182" y="1155"/>
                  </a:lnTo>
                  <a:lnTo>
                    <a:pt x="6179" y="1168"/>
                  </a:lnTo>
                  <a:lnTo>
                    <a:pt x="6177" y="1181"/>
                  </a:lnTo>
                  <a:lnTo>
                    <a:pt x="6172" y="1196"/>
                  </a:lnTo>
                  <a:lnTo>
                    <a:pt x="6168" y="1209"/>
                  </a:lnTo>
                  <a:lnTo>
                    <a:pt x="6163" y="1224"/>
                  </a:lnTo>
                  <a:lnTo>
                    <a:pt x="6157" y="1238"/>
                  </a:lnTo>
                  <a:lnTo>
                    <a:pt x="6150" y="1253"/>
                  </a:lnTo>
                  <a:lnTo>
                    <a:pt x="6143" y="1268"/>
                  </a:lnTo>
                  <a:lnTo>
                    <a:pt x="6135" y="1284"/>
                  </a:lnTo>
                  <a:lnTo>
                    <a:pt x="6126" y="1298"/>
                  </a:lnTo>
                  <a:lnTo>
                    <a:pt x="6106" y="1331"/>
                  </a:lnTo>
                  <a:lnTo>
                    <a:pt x="6083" y="1363"/>
                  </a:lnTo>
                  <a:lnTo>
                    <a:pt x="6073" y="1377"/>
                  </a:lnTo>
                  <a:lnTo>
                    <a:pt x="5856" y="1219"/>
                  </a:lnTo>
                  <a:lnTo>
                    <a:pt x="5847" y="1232"/>
                  </a:lnTo>
                  <a:lnTo>
                    <a:pt x="5839" y="1245"/>
                  </a:lnTo>
                  <a:lnTo>
                    <a:pt x="5833" y="1259"/>
                  </a:lnTo>
                  <a:lnTo>
                    <a:pt x="5826" y="1271"/>
                  </a:lnTo>
                  <a:lnTo>
                    <a:pt x="5822" y="1284"/>
                  </a:lnTo>
                  <a:lnTo>
                    <a:pt x="5819" y="1295"/>
                  </a:lnTo>
                  <a:lnTo>
                    <a:pt x="5817" y="1307"/>
                  </a:lnTo>
                  <a:lnTo>
                    <a:pt x="5816" y="1318"/>
                  </a:lnTo>
                  <a:lnTo>
                    <a:pt x="5816" y="1329"/>
                  </a:lnTo>
                  <a:lnTo>
                    <a:pt x="5817" y="1339"/>
                  </a:lnTo>
                  <a:lnTo>
                    <a:pt x="5819" y="1348"/>
                  </a:lnTo>
                  <a:lnTo>
                    <a:pt x="5822" y="1357"/>
                  </a:lnTo>
                  <a:lnTo>
                    <a:pt x="5826" y="1364"/>
                  </a:lnTo>
                  <a:lnTo>
                    <a:pt x="5832" y="1371"/>
                  </a:lnTo>
                  <a:lnTo>
                    <a:pt x="5837" y="1378"/>
                  </a:lnTo>
                  <a:lnTo>
                    <a:pt x="5844" y="1384"/>
                  </a:lnTo>
                  <a:lnTo>
                    <a:pt x="5849" y="1387"/>
                  </a:lnTo>
                  <a:lnTo>
                    <a:pt x="5855" y="1390"/>
                  </a:lnTo>
                  <a:lnTo>
                    <a:pt x="5860" y="1392"/>
                  </a:lnTo>
                  <a:lnTo>
                    <a:pt x="5866" y="1393"/>
                  </a:lnTo>
                  <a:lnTo>
                    <a:pt x="5872" y="1394"/>
                  </a:lnTo>
                  <a:lnTo>
                    <a:pt x="5878" y="1394"/>
                  </a:lnTo>
                  <a:lnTo>
                    <a:pt x="5884" y="1394"/>
                  </a:lnTo>
                  <a:lnTo>
                    <a:pt x="5890" y="1392"/>
                  </a:lnTo>
                  <a:lnTo>
                    <a:pt x="5897" y="1391"/>
                  </a:lnTo>
                  <a:lnTo>
                    <a:pt x="5904" y="1388"/>
                  </a:lnTo>
                  <a:lnTo>
                    <a:pt x="5911" y="1385"/>
                  </a:lnTo>
                  <a:lnTo>
                    <a:pt x="5917" y="1381"/>
                  </a:lnTo>
                  <a:lnTo>
                    <a:pt x="5932" y="1371"/>
                  </a:lnTo>
                  <a:lnTo>
                    <a:pt x="5948" y="1359"/>
                  </a:lnTo>
                  <a:close/>
                  <a:moveTo>
                    <a:pt x="6041" y="1240"/>
                  </a:moveTo>
                  <a:lnTo>
                    <a:pt x="6050" y="1227"/>
                  </a:lnTo>
                  <a:lnTo>
                    <a:pt x="6057" y="1214"/>
                  </a:lnTo>
                  <a:lnTo>
                    <a:pt x="6065" y="1201"/>
                  </a:lnTo>
                  <a:lnTo>
                    <a:pt x="6070" y="1190"/>
                  </a:lnTo>
                  <a:lnTo>
                    <a:pt x="6074" y="1177"/>
                  </a:lnTo>
                  <a:lnTo>
                    <a:pt x="6077" y="1167"/>
                  </a:lnTo>
                  <a:lnTo>
                    <a:pt x="6079" y="1155"/>
                  </a:lnTo>
                  <a:lnTo>
                    <a:pt x="6079" y="1145"/>
                  </a:lnTo>
                  <a:lnTo>
                    <a:pt x="6079" y="1135"/>
                  </a:lnTo>
                  <a:lnTo>
                    <a:pt x="6078" y="1126"/>
                  </a:lnTo>
                  <a:lnTo>
                    <a:pt x="6076" y="1117"/>
                  </a:lnTo>
                  <a:lnTo>
                    <a:pt x="6074" y="1110"/>
                  </a:lnTo>
                  <a:lnTo>
                    <a:pt x="6070" y="1103"/>
                  </a:lnTo>
                  <a:lnTo>
                    <a:pt x="6066" y="1097"/>
                  </a:lnTo>
                  <a:lnTo>
                    <a:pt x="6060" y="1090"/>
                  </a:lnTo>
                  <a:lnTo>
                    <a:pt x="6054" y="1086"/>
                  </a:lnTo>
                  <a:lnTo>
                    <a:pt x="6048" y="1081"/>
                  </a:lnTo>
                  <a:lnTo>
                    <a:pt x="6041" y="1078"/>
                  </a:lnTo>
                  <a:lnTo>
                    <a:pt x="6032" y="1076"/>
                  </a:lnTo>
                  <a:lnTo>
                    <a:pt x="6024" y="1075"/>
                  </a:lnTo>
                  <a:lnTo>
                    <a:pt x="6016" y="1075"/>
                  </a:lnTo>
                  <a:lnTo>
                    <a:pt x="6007" y="1075"/>
                  </a:lnTo>
                  <a:lnTo>
                    <a:pt x="5998" y="1077"/>
                  </a:lnTo>
                  <a:lnTo>
                    <a:pt x="5988" y="1080"/>
                  </a:lnTo>
                  <a:lnTo>
                    <a:pt x="5978" y="1084"/>
                  </a:lnTo>
                  <a:lnTo>
                    <a:pt x="5968" y="1089"/>
                  </a:lnTo>
                  <a:lnTo>
                    <a:pt x="5958" y="1096"/>
                  </a:lnTo>
                  <a:lnTo>
                    <a:pt x="5949" y="1104"/>
                  </a:lnTo>
                  <a:lnTo>
                    <a:pt x="5939" y="1112"/>
                  </a:lnTo>
                  <a:lnTo>
                    <a:pt x="5930" y="1123"/>
                  </a:lnTo>
                  <a:lnTo>
                    <a:pt x="5920" y="1133"/>
                  </a:lnTo>
                  <a:lnTo>
                    <a:pt x="5911" y="1146"/>
                  </a:lnTo>
                  <a:lnTo>
                    <a:pt x="6041" y="1240"/>
                  </a:lnTo>
                  <a:close/>
                  <a:moveTo>
                    <a:pt x="5804" y="991"/>
                  </a:moveTo>
                  <a:lnTo>
                    <a:pt x="5700" y="963"/>
                  </a:lnTo>
                  <a:lnTo>
                    <a:pt x="5703" y="952"/>
                  </a:lnTo>
                  <a:lnTo>
                    <a:pt x="5706" y="943"/>
                  </a:lnTo>
                  <a:lnTo>
                    <a:pt x="5709" y="934"/>
                  </a:lnTo>
                  <a:lnTo>
                    <a:pt x="5710" y="924"/>
                  </a:lnTo>
                  <a:lnTo>
                    <a:pt x="5711" y="916"/>
                  </a:lnTo>
                  <a:lnTo>
                    <a:pt x="5712" y="907"/>
                  </a:lnTo>
                  <a:lnTo>
                    <a:pt x="5712" y="900"/>
                  </a:lnTo>
                  <a:lnTo>
                    <a:pt x="5711" y="893"/>
                  </a:lnTo>
                  <a:lnTo>
                    <a:pt x="5709" y="885"/>
                  </a:lnTo>
                  <a:lnTo>
                    <a:pt x="5707" y="879"/>
                  </a:lnTo>
                  <a:lnTo>
                    <a:pt x="5704" y="873"/>
                  </a:lnTo>
                  <a:lnTo>
                    <a:pt x="5701" y="868"/>
                  </a:lnTo>
                  <a:lnTo>
                    <a:pt x="5697" y="862"/>
                  </a:lnTo>
                  <a:lnTo>
                    <a:pt x="5692" y="858"/>
                  </a:lnTo>
                  <a:lnTo>
                    <a:pt x="5685" y="853"/>
                  </a:lnTo>
                  <a:lnTo>
                    <a:pt x="5679" y="850"/>
                  </a:lnTo>
                  <a:lnTo>
                    <a:pt x="5671" y="846"/>
                  </a:lnTo>
                  <a:lnTo>
                    <a:pt x="5661" y="843"/>
                  </a:lnTo>
                  <a:lnTo>
                    <a:pt x="5653" y="840"/>
                  </a:lnTo>
                  <a:lnTo>
                    <a:pt x="5643" y="840"/>
                  </a:lnTo>
                  <a:lnTo>
                    <a:pt x="5634" y="842"/>
                  </a:lnTo>
                  <a:lnTo>
                    <a:pt x="5625" y="844"/>
                  </a:lnTo>
                  <a:lnTo>
                    <a:pt x="5615" y="847"/>
                  </a:lnTo>
                  <a:lnTo>
                    <a:pt x="5605" y="852"/>
                  </a:lnTo>
                  <a:lnTo>
                    <a:pt x="5595" y="858"/>
                  </a:lnTo>
                  <a:lnTo>
                    <a:pt x="5585" y="867"/>
                  </a:lnTo>
                  <a:lnTo>
                    <a:pt x="5574" y="876"/>
                  </a:lnTo>
                  <a:lnTo>
                    <a:pt x="5564" y="888"/>
                  </a:lnTo>
                  <a:lnTo>
                    <a:pt x="5554" y="901"/>
                  </a:lnTo>
                  <a:lnTo>
                    <a:pt x="5542" y="917"/>
                  </a:lnTo>
                  <a:lnTo>
                    <a:pt x="5532" y="935"/>
                  </a:lnTo>
                  <a:lnTo>
                    <a:pt x="5520" y="953"/>
                  </a:lnTo>
                  <a:lnTo>
                    <a:pt x="5509" y="974"/>
                  </a:lnTo>
                  <a:lnTo>
                    <a:pt x="5499" y="994"/>
                  </a:lnTo>
                  <a:lnTo>
                    <a:pt x="5491" y="1014"/>
                  </a:lnTo>
                  <a:lnTo>
                    <a:pt x="5484" y="1031"/>
                  </a:lnTo>
                  <a:lnTo>
                    <a:pt x="5478" y="1047"/>
                  </a:lnTo>
                  <a:lnTo>
                    <a:pt x="5475" y="1063"/>
                  </a:lnTo>
                  <a:lnTo>
                    <a:pt x="5473" y="1077"/>
                  </a:lnTo>
                  <a:lnTo>
                    <a:pt x="5472" y="1089"/>
                  </a:lnTo>
                  <a:lnTo>
                    <a:pt x="5473" y="1101"/>
                  </a:lnTo>
                  <a:lnTo>
                    <a:pt x="5475" y="1111"/>
                  </a:lnTo>
                  <a:lnTo>
                    <a:pt x="5478" y="1122"/>
                  </a:lnTo>
                  <a:lnTo>
                    <a:pt x="5481" y="1130"/>
                  </a:lnTo>
                  <a:lnTo>
                    <a:pt x="5487" y="1138"/>
                  </a:lnTo>
                  <a:lnTo>
                    <a:pt x="5493" y="1146"/>
                  </a:lnTo>
                  <a:lnTo>
                    <a:pt x="5500" y="1152"/>
                  </a:lnTo>
                  <a:lnTo>
                    <a:pt x="5509" y="1157"/>
                  </a:lnTo>
                  <a:lnTo>
                    <a:pt x="5515" y="1160"/>
                  </a:lnTo>
                  <a:lnTo>
                    <a:pt x="5522" y="1162"/>
                  </a:lnTo>
                  <a:lnTo>
                    <a:pt x="5528" y="1164"/>
                  </a:lnTo>
                  <a:lnTo>
                    <a:pt x="5536" y="1166"/>
                  </a:lnTo>
                  <a:lnTo>
                    <a:pt x="5542" y="1166"/>
                  </a:lnTo>
                  <a:lnTo>
                    <a:pt x="5549" y="1164"/>
                  </a:lnTo>
                  <a:lnTo>
                    <a:pt x="5557" y="1162"/>
                  </a:lnTo>
                  <a:lnTo>
                    <a:pt x="5564" y="1160"/>
                  </a:lnTo>
                  <a:lnTo>
                    <a:pt x="5571" y="1157"/>
                  </a:lnTo>
                  <a:lnTo>
                    <a:pt x="5579" y="1153"/>
                  </a:lnTo>
                  <a:lnTo>
                    <a:pt x="5586" y="1147"/>
                  </a:lnTo>
                  <a:lnTo>
                    <a:pt x="5594" y="1140"/>
                  </a:lnTo>
                  <a:lnTo>
                    <a:pt x="5603" y="1132"/>
                  </a:lnTo>
                  <a:lnTo>
                    <a:pt x="5611" y="1123"/>
                  </a:lnTo>
                  <a:lnTo>
                    <a:pt x="5619" y="1112"/>
                  </a:lnTo>
                  <a:lnTo>
                    <a:pt x="5629" y="1101"/>
                  </a:lnTo>
                  <a:lnTo>
                    <a:pt x="5709" y="1174"/>
                  </a:lnTo>
                  <a:lnTo>
                    <a:pt x="5693" y="1194"/>
                  </a:lnTo>
                  <a:lnTo>
                    <a:pt x="5677" y="1212"/>
                  </a:lnTo>
                  <a:lnTo>
                    <a:pt x="5660" y="1227"/>
                  </a:lnTo>
                  <a:lnTo>
                    <a:pt x="5644" y="1241"/>
                  </a:lnTo>
                  <a:lnTo>
                    <a:pt x="5628" y="1252"/>
                  </a:lnTo>
                  <a:lnTo>
                    <a:pt x="5612" y="1263"/>
                  </a:lnTo>
                  <a:lnTo>
                    <a:pt x="5595" y="1271"/>
                  </a:lnTo>
                  <a:lnTo>
                    <a:pt x="5579" y="1277"/>
                  </a:lnTo>
                  <a:lnTo>
                    <a:pt x="5563" y="1282"/>
                  </a:lnTo>
                  <a:lnTo>
                    <a:pt x="5546" y="1285"/>
                  </a:lnTo>
                  <a:lnTo>
                    <a:pt x="5529" y="1286"/>
                  </a:lnTo>
                  <a:lnTo>
                    <a:pt x="5513" y="1285"/>
                  </a:lnTo>
                  <a:lnTo>
                    <a:pt x="5496" y="1282"/>
                  </a:lnTo>
                  <a:lnTo>
                    <a:pt x="5479" y="1276"/>
                  </a:lnTo>
                  <a:lnTo>
                    <a:pt x="5463" y="1270"/>
                  </a:lnTo>
                  <a:lnTo>
                    <a:pt x="5446" y="1262"/>
                  </a:lnTo>
                  <a:lnTo>
                    <a:pt x="5435" y="1255"/>
                  </a:lnTo>
                  <a:lnTo>
                    <a:pt x="5425" y="1248"/>
                  </a:lnTo>
                  <a:lnTo>
                    <a:pt x="5417" y="1242"/>
                  </a:lnTo>
                  <a:lnTo>
                    <a:pt x="5408" y="1235"/>
                  </a:lnTo>
                  <a:lnTo>
                    <a:pt x="5400" y="1226"/>
                  </a:lnTo>
                  <a:lnTo>
                    <a:pt x="5393" y="1218"/>
                  </a:lnTo>
                  <a:lnTo>
                    <a:pt x="5386" y="1209"/>
                  </a:lnTo>
                  <a:lnTo>
                    <a:pt x="5381" y="1200"/>
                  </a:lnTo>
                  <a:lnTo>
                    <a:pt x="5376" y="1192"/>
                  </a:lnTo>
                  <a:lnTo>
                    <a:pt x="5372" y="1181"/>
                  </a:lnTo>
                  <a:lnTo>
                    <a:pt x="5367" y="1171"/>
                  </a:lnTo>
                  <a:lnTo>
                    <a:pt x="5364" y="1160"/>
                  </a:lnTo>
                  <a:lnTo>
                    <a:pt x="5362" y="1150"/>
                  </a:lnTo>
                  <a:lnTo>
                    <a:pt x="5360" y="1138"/>
                  </a:lnTo>
                  <a:lnTo>
                    <a:pt x="5359" y="1127"/>
                  </a:lnTo>
                  <a:lnTo>
                    <a:pt x="5359" y="1114"/>
                  </a:lnTo>
                  <a:lnTo>
                    <a:pt x="5360" y="1089"/>
                  </a:lnTo>
                  <a:lnTo>
                    <a:pt x="5363" y="1064"/>
                  </a:lnTo>
                  <a:lnTo>
                    <a:pt x="5367" y="1039"/>
                  </a:lnTo>
                  <a:lnTo>
                    <a:pt x="5375" y="1014"/>
                  </a:lnTo>
                  <a:lnTo>
                    <a:pt x="5382" y="988"/>
                  </a:lnTo>
                  <a:lnTo>
                    <a:pt x="5393" y="962"/>
                  </a:lnTo>
                  <a:lnTo>
                    <a:pt x="5405" y="936"/>
                  </a:lnTo>
                  <a:lnTo>
                    <a:pt x="5419" y="909"/>
                  </a:lnTo>
                  <a:lnTo>
                    <a:pt x="5436" y="879"/>
                  </a:lnTo>
                  <a:lnTo>
                    <a:pt x="5455" y="852"/>
                  </a:lnTo>
                  <a:lnTo>
                    <a:pt x="5474" y="827"/>
                  </a:lnTo>
                  <a:lnTo>
                    <a:pt x="5493" y="804"/>
                  </a:lnTo>
                  <a:lnTo>
                    <a:pt x="5502" y="794"/>
                  </a:lnTo>
                  <a:lnTo>
                    <a:pt x="5513" y="785"/>
                  </a:lnTo>
                  <a:lnTo>
                    <a:pt x="5522" y="776"/>
                  </a:lnTo>
                  <a:lnTo>
                    <a:pt x="5533" y="768"/>
                  </a:lnTo>
                  <a:lnTo>
                    <a:pt x="5543" y="761"/>
                  </a:lnTo>
                  <a:lnTo>
                    <a:pt x="5554" y="754"/>
                  </a:lnTo>
                  <a:lnTo>
                    <a:pt x="5563" y="749"/>
                  </a:lnTo>
                  <a:lnTo>
                    <a:pt x="5573" y="742"/>
                  </a:lnTo>
                  <a:lnTo>
                    <a:pt x="5584" y="738"/>
                  </a:lnTo>
                  <a:lnTo>
                    <a:pt x="5595" y="734"/>
                  </a:lnTo>
                  <a:lnTo>
                    <a:pt x="5605" y="731"/>
                  </a:lnTo>
                  <a:lnTo>
                    <a:pt x="5615" y="728"/>
                  </a:lnTo>
                  <a:lnTo>
                    <a:pt x="5626" y="726"/>
                  </a:lnTo>
                  <a:lnTo>
                    <a:pt x="5636" y="724"/>
                  </a:lnTo>
                  <a:lnTo>
                    <a:pt x="5647" y="723"/>
                  </a:lnTo>
                  <a:lnTo>
                    <a:pt x="5656" y="723"/>
                  </a:lnTo>
                  <a:lnTo>
                    <a:pt x="5666" y="724"/>
                  </a:lnTo>
                  <a:lnTo>
                    <a:pt x="5676" y="726"/>
                  </a:lnTo>
                  <a:lnTo>
                    <a:pt x="5686" y="727"/>
                  </a:lnTo>
                  <a:lnTo>
                    <a:pt x="5696" y="730"/>
                  </a:lnTo>
                  <a:lnTo>
                    <a:pt x="5706" y="733"/>
                  </a:lnTo>
                  <a:lnTo>
                    <a:pt x="5716" y="736"/>
                  </a:lnTo>
                  <a:lnTo>
                    <a:pt x="5725" y="740"/>
                  </a:lnTo>
                  <a:lnTo>
                    <a:pt x="5735" y="745"/>
                  </a:lnTo>
                  <a:lnTo>
                    <a:pt x="5750" y="755"/>
                  </a:lnTo>
                  <a:lnTo>
                    <a:pt x="5764" y="764"/>
                  </a:lnTo>
                  <a:lnTo>
                    <a:pt x="5775" y="775"/>
                  </a:lnTo>
                  <a:lnTo>
                    <a:pt x="5787" y="786"/>
                  </a:lnTo>
                  <a:lnTo>
                    <a:pt x="5795" y="799"/>
                  </a:lnTo>
                  <a:lnTo>
                    <a:pt x="5803" y="811"/>
                  </a:lnTo>
                  <a:lnTo>
                    <a:pt x="5810" y="826"/>
                  </a:lnTo>
                  <a:lnTo>
                    <a:pt x="5815" y="839"/>
                  </a:lnTo>
                  <a:lnTo>
                    <a:pt x="5819" y="855"/>
                  </a:lnTo>
                  <a:lnTo>
                    <a:pt x="5821" y="872"/>
                  </a:lnTo>
                  <a:lnTo>
                    <a:pt x="5822" y="890"/>
                  </a:lnTo>
                  <a:lnTo>
                    <a:pt x="5822" y="907"/>
                  </a:lnTo>
                  <a:lnTo>
                    <a:pt x="5820" y="927"/>
                  </a:lnTo>
                  <a:lnTo>
                    <a:pt x="5816" y="947"/>
                  </a:lnTo>
                  <a:lnTo>
                    <a:pt x="5811" y="969"/>
                  </a:lnTo>
                  <a:lnTo>
                    <a:pt x="5804" y="991"/>
                  </a:lnTo>
                  <a:close/>
                  <a:moveTo>
                    <a:pt x="5233" y="1132"/>
                  </a:moveTo>
                  <a:lnTo>
                    <a:pt x="5133" y="1089"/>
                  </a:lnTo>
                  <a:lnTo>
                    <a:pt x="5246" y="824"/>
                  </a:lnTo>
                  <a:lnTo>
                    <a:pt x="5262" y="787"/>
                  </a:lnTo>
                  <a:lnTo>
                    <a:pt x="5273" y="757"/>
                  </a:lnTo>
                  <a:lnTo>
                    <a:pt x="5282" y="733"/>
                  </a:lnTo>
                  <a:lnTo>
                    <a:pt x="5286" y="715"/>
                  </a:lnTo>
                  <a:lnTo>
                    <a:pt x="5288" y="701"/>
                  </a:lnTo>
                  <a:lnTo>
                    <a:pt x="5288" y="688"/>
                  </a:lnTo>
                  <a:lnTo>
                    <a:pt x="5287" y="676"/>
                  </a:lnTo>
                  <a:lnTo>
                    <a:pt x="5283" y="666"/>
                  </a:lnTo>
                  <a:lnTo>
                    <a:pt x="5278" y="657"/>
                  </a:lnTo>
                  <a:lnTo>
                    <a:pt x="5271" y="648"/>
                  </a:lnTo>
                  <a:lnTo>
                    <a:pt x="5264" y="642"/>
                  </a:lnTo>
                  <a:lnTo>
                    <a:pt x="5255" y="637"/>
                  </a:lnTo>
                  <a:lnTo>
                    <a:pt x="5248" y="635"/>
                  </a:lnTo>
                  <a:lnTo>
                    <a:pt x="5242" y="632"/>
                  </a:lnTo>
                  <a:lnTo>
                    <a:pt x="5236" y="631"/>
                  </a:lnTo>
                  <a:lnTo>
                    <a:pt x="5230" y="631"/>
                  </a:lnTo>
                  <a:lnTo>
                    <a:pt x="5222" y="631"/>
                  </a:lnTo>
                  <a:lnTo>
                    <a:pt x="5216" y="632"/>
                  </a:lnTo>
                  <a:lnTo>
                    <a:pt x="5209" y="634"/>
                  </a:lnTo>
                  <a:lnTo>
                    <a:pt x="5202" y="636"/>
                  </a:lnTo>
                  <a:lnTo>
                    <a:pt x="5195" y="639"/>
                  </a:lnTo>
                  <a:lnTo>
                    <a:pt x="5189" y="642"/>
                  </a:lnTo>
                  <a:lnTo>
                    <a:pt x="5181" y="646"/>
                  </a:lnTo>
                  <a:lnTo>
                    <a:pt x="5175" y="650"/>
                  </a:lnTo>
                  <a:lnTo>
                    <a:pt x="5169" y="655"/>
                  </a:lnTo>
                  <a:lnTo>
                    <a:pt x="5164" y="662"/>
                  </a:lnTo>
                  <a:lnTo>
                    <a:pt x="5157" y="668"/>
                  </a:lnTo>
                  <a:lnTo>
                    <a:pt x="5152" y="674"/>
                  </a:lnTo>
                  <a:lnTo>
                    <a:pt x="5146" y="683"/>
                  </a:lnTo>
                  <a:lnTo>
                    <a:pt x="5140" y="693"/>
                  </a:lnTo>
                  <a:lnTo>
                    <a:pt x="5133" y="705"/>
                  </a:lnTo>
                  <a:lnTo>
                    <a:pt x="5126" y="719"/>
                  </a:lnTo>
                  <a:lnTo>
                    <a:pt x="5110" y="753"/>
                  </a:lnTo>
                  <a:lnTo>
                    <a:pt x="5092" y="793"/>
                  </a:lnTo>
                  <a:lnTo>
                    <a:pt x="4991" y="1029"/>
                  </a:lnTo>
                  <a:lnTo>
                    <a:pt x="4893" y="987"/>
                  </a:lnTo>
                  <a:lnTo>
                    <a:pt x="5115" y="466"/>
                  </a:lnTo>
                  <a:lnTo>
                    <a:pt x="5205" y="505"/>
                  </a:lnTo>
                  <a:lnTo>
                    <a:pt x="5173" y="582"/>
                  </a:lnTo>
                  <a:lnTo>
                    <a:pt x="5185" y="574"/>
                  </a:lnTo>
                  <a:lnTo>
                    <a:pt x="5195" y="567"/>
                  </a:lnTo>
                  <a:lnTo>
                    <a:pt x="5205" y="560"/>
                  </a:lnTo>
                  <a:lnTo>
                    <a:pt x="5216" y="554"/>
                  </a:lnTo>
                  <a:lnTo>
                    <a:pt x="5226" y="549"/>
                  </a:lnTo>
                  <a:lnTo>
                    <a:pt x="5236" y="545"/>
                  </a:lnTo>
                  <a:lnTo>
                    <a:pt x="5246" y="542"/>
                  </a:lnTo>
                  <a:lnTo>
                    <a:pt x="5257" y="539"/>
                  </a:lnTo>
                  <a:lnTo>
                    <a:pt x="5266" y="537"/>
                  </a:lnTo>
                  <a:lnTo>
                    <a:pt x="5277" y="536"/>
                  </a:lnTo>
                  <a:lnTo>
                    <a:pt x="5286" y="535"/>
                  </a:lnTo>
                  <a:lnTo>
                    <a:pt x="5295" y="536"/>
                  </a:lnTo>
                  <a:lnTo>
                    <a:pt x="5306" y="537"/>
                  </a:lnTo>
                  <a:lnTo>
                    <a:pt x="5315" y="539"/>
                  </a:lnTo>
                  <a:lnTo>
                    <a:pt x="5325" y="543"/>
                  </a:lnTo>
                  <a:lnTo>
                    <a:pt x="5334" y="546"/>
                  </a:lnTo>
                  <a:lnTo>
                    <a:pt x="5344" y="551"/>
                  </a:lnTo>
                  <a:lnTo>
                    <a:pt x="5354" y="556"/>
                  </a:lnTo>
                  <a:lnTo>
                    <a:pt x="5362" y="562"/>
                  </a:lnTo>
                  <a:lnTo>
                    <a:pt x="5371" y="570"/>
                  </a:lnTo>
                  <a:lnTo>
                    <a:pt x="5378" y="577"/>
                  </a:lnTo>
                  <a:lnTo>
                    <a:pt x="5385" y="584"/>
                  </a:lnTo>
                  <a:lnTo>
                    <a:pt x="5390" y="594"/>
                  </a:lnTo>
                  <a:lnTo>
                    <a:pt x="5396" y="602"/>
                  </a:lnTo>
                  <a:lnTo>
                    <a:pt x="5400" y="613"/>
                  </a:lnTo>
                  <a:lnTo>
                    <a:pt x="5404" y="622"/>
                  </a:lnTo>
                  <a:lnTo>
                    <a:pt x="5406" y="632"/>
                  </a:lnTo>
                  <a:lnTo>
                    <a:pt x="5408" y="643"/>
                  </a:lnTo>
                  <a:lnTo>
                    <a:pt x="5409" y="653"/>
                  </a:lnTo>
                  <a:lnTo>
                    <a:pt x="5410" y="664"/>
                  </a:lnTo>
                  <a:lnTo>
                    <a:pt x="5409" y="675"/>
                  </a:lnTo>
                  <a:lnTo>
                    <a:pt x="5408" y="687"/>
                  </a:lnTo>
                  <a:lnTo>
                    <a:pt x="5407" y="698"/>
                  </a:lnTo>
                  <a:lnTo>
                    <a:pt x="5404" y="711"/>
                  </a:lnTo>
                  <a:lnTo>
                    <a:pt x="5401" y="724"/>
                  </a:lnTo>
                  <a:lnTo>
                    <a:pt x="5396" y="739"/>
                  </a:lnTo>
                  <a:lnTo>
                    <a:pt x="5385" y="772"/>
                  </a:lnTo>
                  <a:lnTo>
                    <a:pt x="5371" y="808"/>
                  </a:lnTo>
                  <a:lnTo>
                    <a:pt x="5233" y="1132"/>
                  </a:lnTo>
                  <a:close/>
                  <a:moveTo>
                    <a:pt x="4785" y="762"/>
                  </a:moveTo>
                  <a:lnTo>
                    <a:pt x="4879" y="817"/>
                  </a:lnTo>
                  <a:lnTo>
                    <a:pt x="4868" y="835"/>
                  </a:lnTo>
                  <a:lnTo>
                    <a:pt x="4856" y="852"/>
                  </a:lnTo>
                  <a:lnTo>
                    <a:pt x="4844" y="867"/>
                  </a:lnTo>
                  <a:lnTo>
                    <a:pt x="4831" y="880"/>
                  </a:lnTo>
                  <a:lnTo>
                    <a:pt x="4819" y="892"/>
                  </a:lnTo>
                  <a:lnTo>
                    <a:pt x="4806" y="902"/>
                  </a:lnTo>
                  <a:lnTo>
                    <a:pt x="4793" y="912"/>
                  </a:lnTo>
                  <a:lnTo>
                    <a:pt x="4779" y="919"/>
                  </a:lnTo>
                  <a:lnTo>
                    <a:pt x="4764" y="924"/>
                  </a:lnTo>
                  <a:lnTo>
                    <a:pt x="4751" y="928"/>
                  </a:lnTo>
                  <a:lnTo>
                    <a:pt x="4736" y="931"/>
                  </a:lnTo>
                  <a:lnTo>
                    <a:pt x="4722" y="934"/>
                  </a:lnTo>
                  <a:lnTo>
                    <a:pt x="4707" y="934"/>
                  </a:lnTo>
                  <a:lnTo>
                    <a:pt x="4692" y="932"/>
                  </a:lnTo>
                  <a:lnTo>
                    <a:pt x="4677" y="929"/>
                  </a:lnTo>
                  <a:lnTo>
                    <a:pt x="4662" y="925"/>
                  </a:lnTo>
                  <a:lnTo>
                    <a:pt x="4651" y="922"/>
                  </a:lnTo>
                  <a:lnTo>
                    <a:pt x="4641" y="918"/>
                  </a:lnTo>
                  <a:lnTo>
                    <a:pt x="4632" y="914"/>
                  </a:lnTo>
                  <a:lnTo>
                    <a:pt x="4622" y="908"/>
                  </a:lnTo>
                  <a:lnTo>
                    <a:pt x="4614" y="903"/>
                  </a:lnTo>
                  <a:lnTo>
                    <a:pt x="4605" y="898"/>
                  </a:lnTo>
                  <a:lnTo>
                    <a:pt x="4598" y="892"/>
                  </a:lnTo>
                  <a:lnTo>
                    <a:pt x="4591" y="885"/>
                  </a:lnTo>
                  <a:lnTo>
                    <a:pt x="4584" y="879"/>
                  </a:lnTo>
                  <a:lnTo>
                    <a:pt x="4577" y="872"/>
                  </a:lnTo>
                  <a:lnTo>
                    <a:pt x="4572" y="863"/>
                  </a:lnTo>
                  <a:lnTo>
                    <a:pt x="4567" y="855"/>
                  </a:lnTo>
                  <a:lnTo>
                    <a:pt x="4562" y="847"/>
                  </a:lnTo>
                  <a:lnTo>
                    <a:pt x="4557" y="838"/>
                  </a:lnTo>
                  <a:lnTo>
                    <a:pt x="4553" y="829"/>
                  </a:lnTo>
                  <a:lnTo>
                    <a:pt x="4549" y="819"/>
                  </a:lnTo>
                  <a:lnTo>
                    <a:pt x="4546" y="807"/>
                  </a:lnTo>
                  <a:lnTo>
                    <a:pt x="4543" y="794"/>
                  </a:lnTo>
                  <a:lnTo>
                    <a:pt x="4541" y="782"/>
                  </a:lnTo>
                  <a:lnTo>
                    <a:pt x="4539" y="769"/>
                  </a:lnTo>
                  <a:lnTo>
                    <a:pt x="4538" y="756"/>
                  </a:lnTo>
                  <a:lnTo>
                    <a:pt x="4537" y="742"/>
                  </a:lnTo>
                  <a:lnTo>
                    <a:pt x="4537" y="729"/>
                  </a:lnTo>
                  <a:lnTo>
                    <a:pt x="4537" y="714"/>
                  </a:lnTo>
                  <a:lnTo>
                    <a:pt x="4538" y="699"/>
                  </a:lnTo>
                  <a:lnTo>
                    <a:pt x="4539" y="685"/>
                  </a:lnTo>
                  <a:lnTo>
                    <a:pt x="4541" y="670"/>
                  </a:lnTo>
                  <a:lnTo>
                    <a:pt x="4544" y="654"/>
                  </a:lnTo>
                  <a:lnTo>
                    <a:pt x="4551" y="622"/>
                  </a:lnTo>
                  <a:lnTo>
                    <a:pt x="4561" y="588"/>
                  </a:lnTo>
                  <a:lnTo>
                    <a:pt x="4572" y="555"/>
                  </a:lnTo>
                  <a:lnTo>
                    <a:pt x="4584" y="525"/>
                  </a:lnTo>
                  <a:lnTo>
                    <a:pt x="4591" y="510"/>
                  </a:lnTo>
                  <a:lnTo>
                    <a:pt x="4597" y="497"/>
                  </a:lnTo>
                  <a:lnTo>
                    <a:pt x="4604" y="483"/>
                  </a:lnTo>
                  <a:lnTo>
                    <a:pt x="4612" y="470"/>
                  </a:lnTo>
                  <a:lnTo>
                    <a:pt x="4620" y="458"/>
                  </a:lnTo>
                  <a:lnTo>
                    <a:pt x="4628" y="446"/>
                  </a:lnTo>
                  <a:lnTo>
                    <a:pt x="4637" y="435"/>
                  </a:lnTo>
                  <a:lnTo>
                    <a:pt x="4645" y="425"/>
                  </a:lnTo>
                  <a:lnTo>
                    <a:pt x="4655" y="415"/>
                  </a:lnTo>
                  <a:lnTo>
                    <a:pt x="4664" y="406"/>
                  </a:lnTo>
                  <a:lnTo>
                    <a:pt x="4673" y="396"/>
                  </a:lnTo>
                  <a:lnTo>
                    <a:pt x="4683" y="388"/>
                  </a:lnTo>
                  <a:lnTo>
                    <a:pt x="4691" y="382"/>
                  </a:lnTo>
                  <a:lnTo>
                    <a:pt x="4701" y="376"/>
                  </a:lnTo>
                  <a:lnTo>
                    <a:pt x="4709" y="371"/>
                  </a:lnTo>
                  <a:lnTo>
                    <a:pt x="4717" y="366"/>
                  </a:lnTo>
                  <a:lnTo>
                    <a:pt x="4727" y="362"/>
                  </a:lnTo>
                  <a:lnTo>
                    <a:pt x="4735" y="359"/>
                  </a:lnTo>
                  <a:lnTo>
                    <a:pt x="4745" y="356"/>
                  </a:lnTo>
                  <a:lnTo>
                    <a:pt x="4753" y="353"/>
                  </a:lnTo>
                  <a:lnTo>
                    <a:pt x="4762" y="352"/>
                  </a:lnTo>
                  <a:lnTo>
                    <a:pt x="4771" y="351"/>
                  </a:lnTo>
                  <a:lnTo>
                    <a:pt x="4780" y="350"/>
                  </a:lnTo>
                  <a:lnTo>
                    <a:pt x="4789" y="350"/>
                  </a:lnTo>
                  <a:lnTo>
                    <a:pt x="4799" y="351"/>
                  </a:lnTo>
                  <a:lnTo>
                    <a:pt x="4807" y="352"/>
                  </a:lnTo>
                  <a:lnTo>
                    <a:pt x="4817" y="354"/>
                  </a:lnTo>
                  <a:lnTo>
                    <a:pt x="4826" y="358"/>
                  </a:lnTo>
                  <a:lnTo>
                    <a:pt x="4836" y="361"/>
                  </a:lnTo>
                  <a:lnTo>
                    <a:pt x="4846" y="365"/>
                  </a:lnTo>
                  <a:lnTo>
                    <a:pt x="4855" y="369"/>
                  </a:lnTo>
                  <a:lnTo>
                    <a:pt x="4864" y="374"/>
                  </a:lnTo>
                  <a:lnTo>
                    <a:pt x="4872" y="380"/>
                  </a:lnTo>
                  <a:lnTo>
                    <a:pt x="4880" y="385"/>
                  </a:lnTo>
                  <a:lnTo>
                    <a:pt x="4888" y="391"/>
                  </a:lnTo>
                  <a:lnTo>
                    <a:pt x="4895" y="397"/>
                  </a:lnTo>
                  <a:lnTo>
                    <a:pt x="4901" y="405"/>
                  </a:lnTo>
                  <a:lnTo>
                    <a:pt x="4908" y="413"/>
                  </a:lnTo>
                  <a:lnTo>
                    <a:pt x="4913" y="420"/>
                  </a:lnTo>
                  <a:lnTo>
                    <a:pt x="4918" y="429"/>
                  </a:lnTo>
                  <a:lnTo>
                    <a:pt x="4923" y="438"/>
                  </a:lnTo>
                  <a:lnTo>
                    <a:pt x="4927" y="448"/>
                  </a:lnTo>
                  <a:lnTo>
                    <a:pt x="4932" y="458"/>
                  </a:lnTo>
                  <a:lnTo>
                    <a:pt x="4935" y="468"/>
                  </a:lnTo>
                  <a:lnTo>
                    <a:pt x="4938" y="480"/>
                  </a:lnTo>
                  <a:lnTo>
                    <a:pt x="4941" y="493"/>
                  </a:lnTo>
                  <a:lnTo>
                    <a:pt x="4943" y="506"/>
                  </a:lnTo>
                  <a:lnTo>
                    <a:pt x="4944" y="521"/>
                  </a:lnTo>
                  <a:lnTo>
                    <a:pt x="4945" y="534"/>
                  </a:lnTo>
                  <a:lnTo>
                    <a:pt x="4945" y="549"/>
                  </a:lnTo>
                  <a:lnTo>
                    <a:pt x="4945" y="565"/>
                  </a:lnTo>
                  <a:lnTo>
                    <a:pt x="4944" y="580"/>
                  </a:lnTo>
                  <a:lnTo>
                    <a:pt x="4943" y="596"/>
                  </a:lnTo>
                  <a:lnTo>
                    <a:pt x="4941" y="613"/>
                  </a:lnTo>
                  <a:lnTo>
                    <a:pt x="4938" y="629"/>
                  </a:lnTo>
                  <a:lnTo>
                    <a:pt x="4935" y="647"/>
                  </a:lnTo>
                  <a:lnTo>
                    <a:pt x="4926" y="684"/>
                  </a:lnTo>
                  <a:lnTo>
                    <a:pt x="4916" y="721"/>
                  </a:lnTo>
                  <a:lnTo>
                    <a:pt x="4910" y="738"/>
                  </a:lnTo>
                  <a:lnTo>
                    <a:pt x="4654" y="659"/>
                  </a:lnTo>
                  <a:lnTo>
                    <a:pt x="4649" y="674"/>
                  </a:lnTo>
                  <a:lnTo>
                    <a:pt x="4646" y="690"/>
                  </a:lnTo>
                  <a:lnTo>
                    <a:pt x="4644" y="704"/>
                  </a:lnTo>
                  <a:lnTo>
                    <a:pt x="4643" y="717"/>
                  </a:lnTo>
                  <a:lnTo>
                    <a:pt x="4642" y="731"/>
                  </a:lnTo>
                  <a:lnTo>
                    <a:pt x="4643" y="743"/>
                  </a:lnTo>
                  <a:lnTo>
                    <a:pt x="4645" y="755"/>
                  </a:lnTo>
                  <a:lnTo>
                    <a:pt x="4648" y="765"/>
                  </a:lnTo>
                  <a:lnTo>
                    <a:pt x="4651" y="776"/>
                  </a:lnTo>
                  <a:lnTo>
                    <a:pt x="4656" y="785"/>
                  </a:lnTo>
                  <a:lnTo>
                    <a:pt x="4661" y="793"/>
                  </a:lnTo>
                  <a:lnTo>
                    <a:pt x="4666" y="801"/>
                  </a:lnTo>
                  <a:lnTo>
                    <a:pt x="4672" y="806"/>
                  </a:lnTo>
                  <a:lnTo>
                    <a:pt x="4680" y="811"/>
                  </a:lnTo>
                  <a:lnTo>
                    <a:pt x="4687" y="815"/>
                  </a:lnTo>
                  <a:lnTo>
                    <a:pt x="4695" y="819"/>
                  </a:lnTo>
                  <a:lnTo>
                    <a:pt x="4702" y="821"/>
                  </a:lnTo>
                  <a:lnTo>
                    <a:pt x="4708" y="822"/>
                  </a:lnTo>
                  <a:lnTo>
                    <a:pt x="4714" y="822"/>
                  </a:lnTo>
                  <a:lnTo>
                    <a:pt x="4719" y="821"/>
                  </a:lnTo>
                  <a:lnTo>
                    <a:pt x="4726" y="820"/>
                  </a:lnTo>
                  <a:lnTo>
                    <a:pt x="4731" y="817"/>
                  </a:lnTo>
                  <a:lnTo>
                    <a:pt x="4737" y="815"/>
                  </a:lnTo>
                  <a:lnTo>
                    <a:pt x="4742" y="812"/>
                  </a:lnTo>
                  <a:lnTo>
                    <a:pt x="4749" y="808"/>
                  </a:lnTo>
                  <a:lnTo>
                    <a:pt x="4754" y="804"/>
                  </a:lnTo>
                  <a:lnTo>
                    <a:pt x="4759" y="799"/>
                  </a:lnTo>
                  <a:lnTo>
                    <a:pt x="4764" y="792"/>
                  </a:lnTo>
                  <a:lnTo>
                    <a:pt x="4775" y="779"/>
                  </a:lnTo>
                  <a:lnTo>
                    <a:pt x="4785" y="762"/>
                  </a:lnTo>
                  <a:close/>
                  <a:moveTo>
                    <a:pt x="4835" y="619"/>
                  </a:moveTo>
                  <a:lnTo>
                    <a:pt x="4840" y="603"/>
                  </a:lnTo>
                  <a:lnTo>
                    <a:pt x="4843" y="589"/>
                  </a:lnTo>
                  <a:lnTo>
                    <a:pt x="4845" y="575"/>
                  </a:lnTo>
                  <a:lnTo>
                    <a:pt x="4846" y="561"/>
                  </a:lnTo>
                  <a:lnTo>
                    <a:pt x="4847" y="549"/>
                  </a:lnTo>
                  <a:lnTo>
                    <a:pt x="4846" y="537"/>
                  </a:lnTo>
                  <a:lnTo>
                    <a:pt x="4844" y="527"/>
                  </a:lnTo>
                  <a:lnTo>
                    <a:pt x="4842" y="516"/>
                  </a:lnTo>
                  <a:lnTo>
                    <a:pt x="4839" y="507"/>
                  </a:lnTo>
                  <a:lnTo>
                    <a:pt x="4834" y="500"/>
                  </a:lnTo>
                  <a:lnTo>
                    <a:pt x="4830" y="491"/>
                  </a:lnTo>
                  <a:lnTo>
                    <a:pt x="4825" y="485"/>
                  </a:lnTo>
                  <a:lnTo>
                    <a:pt x="4819" y="480"/>
                  </a:lnTo>
                  <a:lnTo>
                    <a:pt x="4812" y="476"/>
                  </a:lnTo>
                  <a:lnTo>
                    <a:pt x="4806" y="472"/>
                  </a:lnTo>
                  <a:lnTo>
                    <a:pt x="4799" y="468"/>
                  </a:lnTo>
                  <a:lnTo>
                    <a:pt x="4790" y="466"/>
                  </a:lnTo>
                  <a:lnTo>
                    <a:pt x="4782" y="466"/>
                  </a:lnTo>
                  <a:lnTo>
                    <a:pt x="4774" y="466"/>
                  </a:lnTo>
                  <a:lnTo>
                    <a:pt x="4766" y="467"/>
                  </a:lnTo>
                  <a:lnTo>
                    <a:pt x="4758" y="470"/>
                  </a:lnTo>
                  <a:lnTo>
                    <a:pt x="4750" y="474"/>
                  </a:lnTo>
                  <a:lnTo>
                    <a:pt x="4741" y="479"/>
                  </a:lnTo>
                  <a:lnTo>
                    <a:pt x="4734" y="485"/>
                  </a:lnTo>
                  <a:lnTo>
                    <a:pt x="4726" y="492"/>
                  </a:lnTo>
                  <a:lnTo>
                    <a:pt x="4718" y="501"/>
                  </a:lnTo>
                  <a:lnTo>
                    <a:pt x="4711" y="509"/>
                  </a:lnTo>
                  <a:lnTo>
                    <a:pt x="4704" y="520"/>
                  </a:lnTo>
                  <a:lnTo>
                    <a:pt x="4699" y="531"/>
                  </a:lnTo>
                  <a:lnTo>
                    <a:pt x="4692" y="544"/>
                  </a:lnTo>
                  <a:lnTo>
                    <a:pt x="4687" y="557"/>
                  </a:lnTo>
                  <a:lnTo>
                    <a:pt x="4683" y="572"/>
                  </a:lnTo>
                  <a:lnTo>
                    <a:pt x="4835" y="619"/>
                  </a:lnTo>
                  <a:close/>
                  <a:moveTo>
                    <a:pt x="4439" y="844"/>
                  </a:moveTo>
                  <a:lnTo>
                    <a:pt x="4340" y="827"/>
                  </a:lnTo>
                  <a:lnTo>
                    <a:pt x="4355" y="744"/>
                  </a:lnTo>
                  <a:lnTo>
                    <a:pt x="4346" y="755"/>
                  </a:lnTo>
                  <a:lnTo>
                    <a:pt x="4338" y="765"/>
                  </a:lnTo>
                  <a:lnTo>
                    <a:pt x="4330" y="774"/>
                  </a:lnTo>
                  <a:lnTo>
                    <a:pt x="4321" y="782"/>
                  </a:lnTo>
                  <a:lnTo>
                    <a:pt x="4312" y="789"/>
                  </a:lnTo>
                  <a:lnTo>
                    <a:pt x="4303" y="796"/>
                  </a:lnTo>
                  <a:lnTo>
                    <a:pt x="4294" y="801"/>
                  </a:lnTo>
                  <a:lnTo>
                    <a:pt x="4285" y="806"/>
                  </a:lnTo>
                  <a:lnTo>
                    <a:pt x="4276" y="810"/>
                  </a:lnTo>
                  <a:lnTo>
                    <a:pt x="4267" y="813"/>
                  </a:lnTo>
                  <a:lnTo>
                    <a:pt x="4257" y="815"/>
                  </a:lnTo>
                  <a:lnTo>
                    <a:pt x="4248" y="817"/>
                  </a:lnTo>
                  <a:lnTo>
                    <a:pt x="4240" y="819"/>
                  </a:lnTo>
                  <a:lnTo>
                    <a:pt x="4230" y="820"/>
                  </a:lnTo>
                  <a:lnTo>
                    <a:pt x="4222" y="819"/>
                  </a:lnTo>
                  <a:lnTo>
                    <a:pt x="4214" y="817"/>
                  </a:lnTo>
                  <a:lnTo>
                    <a:pt x="4205" y="816"/>
                  </a:lnTo>
                  <a:lnTo>
                    <a:pt x="4197" y="813"/>
                  </a:lnTo>
                  <a:lnTo>
                    <a:pt x="4189" y="811"/>
                  </a:lnTo>
                  <a:lnTo>
                    <a:pt x="4181" y="807"/>
                  </a:lnTo>
                  <a:lnTo>
                    <a:pt x="4174" y="803"/>
                  </a:lnTo>
                  <a:lnTo>
                    <a:pt x="4168" y="799"/>
                  </a:lnTo>
                  <a:lnTo>
                    <a:pt x="4160" y="793"/>
                  </a:lnTo>
                  <a:lnTo>
                    <a:pt x="4154" y="788"/>
                  </a:lnTo>
                  <a:lnTo>
                    <a:pt x="4148" y="782"/>
                  </a:lnTo>
                  <a:lnTo>
                    <a:pt x="4141" y="775"/>
                  </a:lnTo>
                  <a:lnTo>
                    <a:pt x="4135" y="767"/>
                  </a:lnTo>
                  <a:lnTo>
                    <a:pt x="4130" y="759"/>
                  </a:lnTo>
                  <a:lnTo>
                    <a:pt x="4119" y="741"/>
                  </a:lnTo>
                  <a:lnTo>
                    <a:pt x="4110" y="721"/>
                  </a:lnTo>
                  <a:lnTo>
                    <a:pt x="4105" y="711"/>
                  </a:lnTo>
                  <a:lnTo>
                    <a:pt x="4102" y="699"/>
                  </a:lnTo>
                  <a:lnTo>
                    <a:pt x="4099" y="688"/>
                  </a:lnTo>
                  <a:lnTo>
                    <a:pt x="4095" y="675"/>
                  </a:lnTo>
                  <a:lnTo>
                    <a:pt x="4092" y="663"/>
                  </a:lnTo>
                  <a:lnTo>
                    <a:pt x="4091" y="649"/>
                  </a:lnTo>
                  <a:lnTo>
                    <a:pt x="4089" y="636"/>
                  </a:lnTo>
                  <a:lnTo>
                    <a:pt x="4088" y="622"/>
                  </a:lnTo>
                  <a:lnTo>
                    <a:pt x="4088" y="593"/>
                  </a:lnTo>
                  <a:lnTo>
                    <a:pt x="4089" y="561"/>
                  </a:lnTo>
                  <a:lnTo>
                    <a:pt x="4092" y="529"/>
                  </a:lnTo>
                  <a:lnTo>
                    <a:pt x="4097" y="495"/>
                  </a:lnTo>
                  <a:lnTo>
                    <a:pt x="4104" y="460"/>
                  </a:lnTo>
                  <a:lnTo>
                    <a:pt x="4112" y="428"/>
                  </a:lnTo>
                  <a:lnTo>
                    <a:pt x="4120" y="398"/>
                  </a:lnTo>
                  <a:lnTo>
                    <a:pt x="4131" y="371"/>
                  </a:lnTo>
                  <a:lnTo>
                    <a:pt x="4136" y="359"/>
                  </a:lnTo>
                  <a:lnTo>
                    <a:pt x="4142" y="347"/>
                  </a:lnTo>
                  <a:lnTo>
                    <a:pt x="4149" y="336"/>
                  </a:lnTo>
                  <a:lnTo>
                    <a:pt x="4155" y="324"/>
                  </a:lnTo>
                  <a:lnTo>
                    <a:pt x="4161" y="315"/>
                  </a:lnTo>
                  <a:lnTo>
                    <a:pt x="4169" y="304"/>
                  </a:lnTo>
                  <a:lnTo>
                    <a:pt x="4176" y="296"/>
                  </a:lnTo>
                  <a:lnTo>
                    <a:pt x="4183" y="288"/>
                  </a:lnTo>
                  <a:lnTo>
                    <a:pt x="4199" y="273"/>
                  </a:lnTo>
                  <a:lnTo>
                    <a:pt x="4215" y="260"/>
                  </a:lnTo>
                  <a:lnTo>
                    <a:pt x="4222" y="254"/>
                  </a:lnTo>
                  <a:lnTo>
                    <a:pt x="4230" y="250"/>
                  </a:lnTo>
                  <a:lnTo>
                    <a:pt x="4239" y="246"/>
                  </a:lnTo>
                  <a:lnTo>
                    <a:pt x="4247" y="243"/>
                  </a:lnTo>
                  <a:lnTo>
                    <a:pt x="4255" y="240"/>
                  </a:lnTo>
                  <a:lnTo>
                    <a:pt x="4264" y="236"/>
                  </a:lnTo>
                  <a:lnTo>
                    <a:pt x="4272" y="235"/>
                  </a:lnTo>
                  <a:lnTo>
                    <a:pt x="4280" y="234"/>
                  </a:lnTo>
                  <a:lnTo>
                    <a:pt x="4289" y="233"/>
                  </a:lnTo>
                  <a:lnTo>
                    <a:pt x="4297" y="233"/>
                  </a:lnTo>
                  <a:lnTo>
                    <a:pt x="4307" y="234"/>
                  </a:lnTo>
                  <a:lnTo>
                    <a:pt x="4315" y="235"/>
                  </a:lnTo>
                  <a:lnTo>
                    <a:pt x="4323" y="236"/>
                  </a:lnTo>
                  <a:lnTo>
                    <a:pt x="4332" y="240"/>
                  </a:lnTo>
                  <a:lnTo>
                    <a:pt x="4339" y="242"/>
                  </a:lnTo>
                  <a:lnTo>
                    <a:pt x="4346" y="246"/>
                  </a:lnTo>
                  <a:lnTo>
                    <a:pt x="4354" y="250"/>
                  </a:lnTo>
                  <a:lnTo>
                    <a:pt x="4361" y="254"/>
                  </a:lnTo>
                  <a:lnTo>
                    <a:pt x="4368" y="259"/>
                  </a:lnTo>
                  <a:lnTo>
                    <a:pt x="4374" y="266"/>
                  </a:lnTo>
                  <a:lnTo>
                    <a:pt x="4381" y="272"/>
                  </a:lnTo>
                  <a:lnTo>
                    <a:pt x="4387" y="279"/>
                  </a:lnTo>
                  <a:lnTo>
                    <a:pt x="4392" y="287"/>
                  </a:lnTo>
                  <a:lnTo>
                    <a:pt x="4399" y="295"/>
                  </a:lnTo>
                  <a:lnTo>
                    <a:pt x="4409" y="313"/>
                  </a:lnTo>
                  <a:lnTo>
                    <a:pt x="4418" y="333"/>
                  </a:lnTo>
                  <a:lnTo>
                    <a:pt x="4465" y="56"/>
                  </a:lnTo>
                  <a:lnTo>
                    <a:pt x="4571" y="73"/>
                  </a:lnTo>
                  <a:lnTo>
                    <a:pt x="4439" y="844"/>
                  </a:lnTo>
                  <a:close/>
                  <a:moveTo>
                    <a:pt x="4207" y="504"/>
                  </a:moveTo>
                  <a:lnTo>
                    <a:pt x="4202" y="539"/>
                  </a:lnTo>
                  <a:lnTo>
                    <a:pt x="4199" y="571"/>
                  </a:lnTo>
                  <a:lnTo>
                    <a:pt x="4198" y="584"/>
                  </a:lnTo>
                  <a:lnTo>
                    <a:pt x="4198" y="597"/>
                  </a:lnTo>
                  <a:lnTo>
                    <a:pt x="4198" y="608"/>
                  </a:lnTo>
                  <a:lnTo>
                    <a:pt x="4199" y="619"/>
                  </a:lnTo>
                  <a:lnTo>
                    <a:pt x="4202" y="637"/>
                  </a:lnTo>
                  <a:lnTo>
                    <a:pt x="4207" y="653"/>
                  </a:lnTo>
                  <a:lnTo>
                    <a:pt x="4210" y="661"/>
                  </a:lnTo>
                  <a:lnTo>
                    <a:pt x="4214" y="668"/>
                  </a:lnTo>
                  <a:lnTo>
                    <a:pt x="4218" y="674"/>
                  </a:lnTo>
                  <a:lnTo>
                    <a:pt x="4222" y="680"/>
                  </a:lnTo>
                  <a:lnTo>
                    <a:pt x="4226" y="685"/>
                  </a:lnTo>
                  <a:lnTo>
                    <a:pt x="4231" y="690"/>
                  </a:lnTo>
                  <a:lnTo>
                    <a:pt x="4235" y="694"/>
                  </a:lnTo>
                  <a:lnTo>
                    <a:pt x="4241" y="697"/>
                  </a:lnTo>
                  <a:lnTo>
                    <a:pt x="4247" y="700"/>
                  </a:lnTo>
                  <a:lnTo>
                    <a:pt x="4252" y="704"/>
                  </a:lnTo>
                  <a:lnTo>
                    <a:pt x="4258" y="706"/>
                  </a:lnTo>
                  <a:lnTo>
                    <a:pt x="4266" y="707"/>
                  </a:lnTo>
                  <a:lnTo>
                    <a:pt x="4274" y="708"/>
                  </a:lnTo>
                  <a:lnTo>
                    <a:pt x="4283" y="707"/>
                  </a:lnTo>
                  <a:lnTo>
                    <a:pt x="4291" y="705"/>
                  </a:lnTo>
                  <a:lnTo>
                    <a:pt x="4299" y="701"/>
                  </a:lnTo>
                  <a:lnTo>
                    <a:pt x="4308" y="696"/>
                  </a:lnTo>
                  <a:lnTo>
                    <a:pt x="4317" y="691"/>
                  </a:lnTo>
                  <a:lnTo>
                    <a:pt x="4324" y="683"/>
                  </a:lnTo>
                  <a:lnTo>
                    <a:pt x="4333" y="674"/>
                  </a:lnTo>
                  <a:lnTo>
                    <a:pt x="4341" y="664"/>
                  </a:lnTo>
                  <a:lnTo>
                    <a:pt x="4348" y="651"/>
                  </a:lnTo>
                  <a:lnTo>
                    <a:pt x="4356" y="639"/>
                  </a:lnTo>
                  <a:lnTo>
                    <a:pt x="4362" y="623"/>
                  </a:lnTo>
                  <a:lnTo>
                    <a:pt x="4367" y="607"/>
                  </a:lnTo>
                  <a:lnTo>
                    <a:pt x="4372" y="589"/>
                  </a:lnTo>
                  <a:lnTo>
                    <a:pt x="4377" y="570"/>
                  </a:lnTo>
                  <a:lnTo>
                    <a:pt x="4381" y="549"/>
                  </a:lnTo>
                  <a:lnTo>
                    <a:pt x="4385" y="526"/>
                  </a:lnTo>
                  <a:lnTo>
                    <a:pt x="4387" y="504"/>
                  </a:lnTo>
                  <a:lnTo>
                    <a:pt x="4389" y="484"/>
                  </a:lnTo>
                  <a:lnTo>
                    <a:pt x="4389" y="465"/>
                  </a:lnTo>
                  <a:lnTo>
                    <a:pt x="4388" y="448"/>
                  </a:lnTo>
                  <a:lnTo>
                    <a:pt x="4387" y="433"/>
                  </a:lnTo>
                  <a:lnTo>
                    <a:pt x="4384" y="418"/>
                  </a:lnTo>
                  <a:lnTo>
                    <a:pt x="4380" y="406"/>
                  </a:lnTo>
                  <a:lnTo>
                    <a:pt x="4376" y="395"/>
                  </a:lnTo>
                  <a:lnTo>
                    <a:pt x="4370" y="386"/>
                  </a:lnTo>
                  <a:lnTo>
                    <a:pt x="4364" y="376"/>
                  </a:lnTo>
                  <a:lnTo>
                    <a:pt x="4357" y="369"/>
                  </a:lnTo>
                  <a:lnTo>
                    <a:pt x="4349" y="364"/>
                  </a:lnTo>
                  <a:lnTo>
                    <a:pt x="4342" y="359"/>
                  </a:lnTo>
                  <a:lnTo>
                    <a:pt x="4333" y="356"/>
                  </a:lnTo>
                  <a:lnTo>
                    <a:pt x="4324" y="352"/>
                  </a:lnTo>
                  <a:lnTo>
                    <a:pt x="4315" y="352"/>
                  </a:lnTo>
                  <a:lnTo>
                    <a:pt x="4306" y="352"/>
                  </a:lnTo>
                  <a:lnTo>
                    <a:pt x="4297" y="354"/>
                  </a:lnTo>
                  <a:lnTo>
                    <a:pt x="4288" y="358"/>
                  </a:lnTo>
                  <a:lnTo>
                    <a:pt x="4279" y="362"/>
                  </a:lnTo>
                  <a:lnTo>
                    <a:pt x="4271" y="368"/>
                  </a:lnTo>
                  <a:lnTo>
                    <a:pt x="4263" y="375"/>
                  </a:lnTo>
                  <a:lnTo>
                    <a:pt x="4254" y="384"/>
                  </a:lnTo>
                  <a:lnTo>
                    <a:pt x="4246" y="394"/>
                  </a:lnTo>
                  <a:lnTo>
                    <a:pt x="4239" y="405"/>
                  </a:lnTo>
                  <a:lnTo>
                    <a:pt x="4232" y="418"/>
                  </a:lnTo>
                  <a:lnTo>
                    <a:pt x="4226" y="432"/>
                  </a:lnTo>
                  <a:lnTo>
                    <a:pt x="4221" y="449"/>
                  </a:lnTo>
                  <a:lnTo>
                    <a:pt x="4216" y="465"/>
                  </a:lnTo>
                  <a:lnTo>
                    <a:pt x="4211" y="484"/>
                  </a:lnTo>
                  <a:lnTo>
                    <a:pt x="4207" y="504"/>
                  </a:lnTo>
                  <a:close/>
                  <a:moveTo>
                    <a:pt x="3900" y="139"/>
                  </a:moveTo>
                  <a:lnTo>
                    <a:pt x="3901" y="0"/>
                  </a:lnTo>
                  <a:lnTo>
                    <a:pt x="4009" y="1"/>
                  </a:lnTo>
                  <a:lnTo>
                    <a:pt x="4008" y="140"/>
                  </a:lnTo>
                  <a:lnTo>
                    <a:pt x="3900" y="139"/>
                  </a:lnTo>
                  <a:close/>
                  <a:moveTo>
                    <a:pt x="3896" y="782"/>
                  </a:moveTo>
                  <a:lnTo>
                    <a:pt x="3900" y="215"/>
                  </a:lnTo>
                  <a:lnTo>
                    <a:pt x="4007" y="217"/>
                  </a:lnTo>
                  <a:lnTo>
                    <a:pt x="4002" y="782"/>
                  </a:lnTo>
                  <a:lnTo>
                    <a:pt x="3896" y="782"/>
                  </a:lnTo>
                  <a:close/>
                  <a:moveTo>
                    <a:pt x="3593" y="794"/>
                  </a:moveTo>
                  <a:lnTo>
                    <a:pt x="3402" y="237"/>
                  </a:lnTo>
                  <a:lnTo>
                    <a:pt x="3515" y="232"/>
                  </a:lnTo>
                  <a:lnTo>
                    <a:pt x="3605" y="516"/>
                  </a:lnTo>
                  <a:lnTo>
                    <a:pt x="3631" y="612"/>
                  </a:lnTo>
                  <a:lnTo>
                    <a:pt x="3650" y="514"/>
                  </a:lnTo>
                  <a:lnTo>
                    <a:pt x="3713" y="223"/>
                  </a:lnTo>
                  <a:lnTo>
                    <a:pt x="3823" y="218"/>
                  </a:lnTo>
                  <a:lnTo>
                    <a:pt x="3689" y="790"/>
                  </a:lnTo>
                  <a:lnTo>
                    <a:pt x="3593" y="794"/>
                  </a:lnTo>
                  <a:close/>
                  <a:moveTo>
                    <a:pt x="3017" y="888"/>
                  </a:moveTo>
                  <a:lnTo>
                    <a:pt x="2833" y="128"/>
                  </a:lnTo>
                  <a:lnTo>
                    <a:pt x="3236" y="30"/>
                  </a:lnTo>
                  <a:lnTo>
                    <a:pt x="3267" y="159"/>
                  </a:lnTo>
                  <a:lnTo>
                    <a:pt x="2973" y="230"/>
                  </a:lnTo>
                  <a:lnTo>
                    <a:pt x="3014" y="398"/>
                  </a:lnTo>
                  <a:lnTo>
                    <a:pt x="3287" y="331"/>
                  </a:lnTo>
                  <a:lnTo>
                    <a:pt x="3318" y="460"/>
                  </a:lnTo>
                  <a:lnTo>
                    <a:pt x="3045" y="526"/>
                  </a:lnTo>
                  <a:lnTo>
                    <a:pt x="3095" y="733"/>
                  </a:lnTo>
                  <a:lnTo>
                    <a:pt x="3399" y="659"/>
                  </a:lnTo>
                  <a:lnTo>
                    <a:pt x="3430" y="787"/>
                  </a:lnTo>
                  <a:lnTo>
                    <a:pt x="3017" y="888"/>
                  </a:lnTo>
                  <a:close/>
                  <a:moveTo>
                    <a:pt x="2697" y="1050"/>
                  </a:moveTo>
                  <a:lnTo>
                    <a:pt x="2601" y="1098"/>
                  </a:lnTo>
                  <a:lnTo>
                    <a:pt x="2348" y="592"/>
                  </a:lnTo>
                  <a:lnTo>
                    <a:pt x="2437" y="547"/>
                  </a:lnTo>
                  <a:lnTo>
                    <a:pt x="2473" y="619"/>
                  </a:lnTo>
                  <a:lnTo>
                    <a:pt x="2472" y="591"/>
                  </a:lnTo>
                  <a:lnTo>
                    <a:pt x="2473" y="566"/>
                  </a:lnTo>
                  <a:lnTo>
                    <a:pt x="2474" y="555"/>
                  </a:lnTo>
                  <a:lnTo>
                    <a:pt x="2476" y="547"/>
                  </a:lnTo>
                  <a:lnTo>
                    <a:pt x="2478" y="538"/>
                  </a:lnTo>
                  <a:lnTo>
                    <a:pt x="2480" y="531"/>
                  </a:lnTo>
                  <a:lnTo>
                    <a:pt x="2483" y="525"/>
                  </a:lnTo>
                  <a:lnTo>
                    <a:pt x="2486" y="520"/>
                  </a:lnTo>
                  <a:lnTo>
                    <a:pt x="2490" y="514"/>
                  </a:lnTo>
                  <a:lnTo>
                    <a:pt x="2494" y="509"/>
                  </a:lnTo>
                  <a:lnTo>
                    <a:pt x="2498" y="505"/>
                  </a:lnTo>
                  <a:lnTo>
                    <a:pt x="2502" y="501"/>
                  </a:lnTo>
                  <a:lnTo>
                    <a:pt x="2509" y="498"/>
                  </a:lnTo>
                  <a:lnTo>
                    <a:pt x="2514" y="495"/>
                  </a:lnTo>
                  <a:lnTo>
                    <a:pt x="2522" y="490"/>
                  </a:lnTo>
                  <a:lnTo>
                    <a:pt x="2531" y="487"/>
                  </a:lnTo>
                  <a:lnTo>
                    <a:pt x="2540" y="485"/>
                  </a:lnTo>
                  <a:lnTo>
                    <a:pt x="2549" y="484"/>
                  </a:lnTo>
                  <a:lnTo>
                    <a:pt x="2559" y="484"/>
                  </a:lnTo>
                  <a:lnTo>
                    <a:pt x="2568" y="484"/>
                  </a:lnTo>
                  <a:lnTo>
                    <a:pt x="2579" y="486"/>
                  </a:lnTo>
                  <a:lnTo>
                    <a:pt x="2589" y="488"/>
                  </a:lnTo>
                  <a:lnTo>
                    <a:pt x="2617" y="620"/>
                  </a:lnTo>
                  <a:lnTo>
                    <a:pt x="2609" y="618"/>
                  </a:lnTo>
                  <a:lnTo>
                    <a:pt x="2602" y="616"/>
                  </a:lnTo>
                  <a:lnTo>
                    <a:pt x="2593" y="615"/>
                  </a:lnTo>
                  <a:lnTo>
                    <a:pt x="2586" y="615"/>
                  </a:lnTo>
                  <a:lnTo>
                    <a:pt x="2580" y="616"/>
                  </a:lnTo>
                  <a:lnTo>
                    <a:pt x="2574" y="617"/>
                  </a:lnTo>
                  <a:lnTo>
                    <a:pt x="2567" y="618"/>
                  </a:lnTo>
                  <a:lnTo>
                    <a:pt x="2562" y="620"/>
                  </a:lnTo>
                  <a:lnTo>
                    <a:pt x="2557" y="623"/>
                  </a:lnTo>
                  <a:lnTo>
                    <a:pt x="2553" y="626"/>
                  </a:lnTo>
                  <a:lnTo>
                    <a:pt x="2548" y="629"/>
                  </a:lnTo>
                  <a:lnTo>
                    <a:pt x="2545" y="634"/>
                  </a:lnTo>
                  <a:lnTo>
                    <a:pt x="2542" y="639"/>
                  </a:lnTo>
                  <a:lnTo>
                    <a:pt x="2539" y="643"/>
                  </a:lnTo>
                  <a:lnTo>
                    <a:pt x="2537" y="649"/>
                  </a:lnTo>
                  <a:lnTo>
                    <a:pt x="2535" y="654"/>
                  </a:lnTo>
                  <a:lnTo>
                    <a:pt x="2534" y="662"/>
                  </a:lnTo>
                  <a:lnTo>
                    <a:pt x="2533" y="668"/>
                  </a:lnTo>
                  <a:lnTo>
                    <a:pt x="2534" y="676"/>
                  </a:lnTo>
                  <a:lnTo>
                    <a:pt x="2534" y="685"/>
                  </a:lnTo>
                  <a:lnTo>
                    <a:pt x="2538" y="705"/>
                  </a:lnTo>
                  <a:lnTo>
                    <a:pt x="2544" y="727"/>
                  </a:lnTo>
                  <a:lnTo>
                    <a:pt x="2548" y="740"/>
                  </a:lnTo>
                  <a:lnTo>
                    <a:pt x="2555" y="755"/>
                  </a:lnTo>
                  <a:lnTo>
                    <a:pt x="2562" y="773"/>
                  </a:lnTo>
                  <a:lnTo>
                    <a:pt x="2570" y="792"/>
                  </a:lnTo>
                  <a:lnTo>
                    <a:pt x="2581" y="814"/>
                  </a:lnTo>
                  <a:lnTo>
                    <a:pt x="2592" y="838"/>
                  </a:lnTo>
                  <a:lnTo>
                    <a:pt x="2605" y="865"/>
                  </a:lnTo>
                  <a:lnTo>
                    <a:pt x="2618" y="893"/>
                  </a:lnTo>
                  <a:lnTo>
                    <a:pt x="2697" y="1050"/>
                  </a:lnTo>
                  <a:close/>
                  <a:moveTo>
                    <a:pt x="2357" y="1021"/>
                  </a:moveTo>
                  <a:lnTo>
                    <a:pt x="2463" y="993"/>
                  </a:lnTo>
                  <a:lnTo>
                    <a:pt x="2467" y="1014"/>
                  </a:lnTo>
                  <a:lnTo>
                    <a:pt x="2471" y="1034"/>
                  </a:lnTo>
                  <a:lnTo>
                    <a:pt x="2473" y="1053"/>
                  </a:lnTo>
                  <a:lnTo>
                    <a:pt x="2473" y="1071"/>
                  </a:lnTo>
                  <a:lnTo>
                    <a:pt x="2473" y="1088"/>
                  </a:lnTo>
                  <a:lnTo>
                    <a:pt x="2471" y="1105"/>
                  </a:lnTo>
                  <a:lnTo>
                    <a:pt x="2469" y="1121"/>
                  </a:lnTo>
                  <a:lnTo>
                    <a:pt x="2464" y="1135"/>
                  </a:lnTo>
                  <a:lnTo>
                    <a:pt x="2459" y="1150"/>
                  </a:lnTo>
                  <a:lnTo>
                    <a:pt x="2452" y="1162"/>
                  </a:lnTo>
                  <a:lnTo>
                    <a:pt x="2444" y="1175"/>
                  </a:lnTo>
                  <a:lnTo>
                    <a:pt x="2435" y="1186"/>
                  </a:lnTo>
                  <a:lnTo>
                    <a:pt x="2425" y="1197"/>
                  </a:lnTo>
                  <a:lnTo>
                    <a:pt x="2414" y="1207"/>
                  </a:lnTo>
                  <a:lnTo>
                    <a:pt x="2401" y="1216"/>
                  </a:lnTo>
                  <a:lnTo>
                    <a:pt x="2387" y="1224"/>
                  </a:lnTo>
                  <a:lnTo>
                    <a:pt x="2378" y="1229"/>
                  </a:lnTo>
                  <a:lnTo>
                    <a:pt x="2368" y="1233"/>
                  </a:lnTo>
                  <a:lnTo>
                    <a:pt x="2358" y="1238"/>
                  </a:lnTo>
                  <a:lnTo>
                    <a:pt x="2348" y="1241"/>
                  </a:lnTo>
                  <a:lnTo>
                    <a:pt x="2338" y="1243"/>
                  </a:lnTo>
                  <a:lnTo>
                    <a:pt x="2329" y="1245"/>
                  </a:lnTo>
                  <a:lnTo>
                    <a:pt x="2320" y="1246"/>
                  </a:lnTo>
                  <a:lnTo>
                    <a:pt x="2309" y="1247"/>
                  </a:lnTo>
                  <a:lnTo>
                    <a:pt x="2300" y="1247"/>
                  </a:lnTo>
                  <a:lnTo>
                    <a:pt x="2290" y="1246"/>
                  </a:lnTo>
                  <a:lnTo>
                    <a:pt x="2281" y="1245"/>
                  </a:lnTo>
                  <a:lnTo>
                    <a:pt x="2270" y="1244"/>
                  </a:lnTo>
                  <a:lnTo>
                    <a:pt x="2261" y="1241"/>
                  </a:lnTo>
                  <a:lnTo>
                    <a:pt x="2252" y="1238"/>
                  </a:lnTo>
                  <a:lnTo>
                    <a:pt x="2242" y="1235"/>
                  </a:lnTo>
                  <a:lnTo>
                    <a:pt x="2233" y="1230"/>
                  </a:lnTo>
                  <a:lnTo>
                    <a:pt x="2221" y="1224"/>
                  </a:lnTo>
                  <a:lnTo>
                    <a:pt x="2211" y="1218"/>
                  </a:lnTo>
                  <a:lnTo>
                    <a:pt x="2200" y="1210"/>
                  </a:lnTo>
                  <a:lnTo>
                    <a:pt x="2190" y="1203"/>
                  </a:lnTo>
                  <a:lnTo>
                    <a:pt x="2179" y="1195"/>
                  </a:lnTo>
                  <a:lnTo>
                    <a:pt x="2169" y="1186"/>
                  </a:lnTo>
                  <a:lnTo>
                    <a:pt x="2159" y="1177"/>
                  </a:lnTo>
                  <a:lnTo>
                    <a:pt x="2149" y="1167"/>
                  </a:lnTo>
                  <a:lnTo>
                    <a:pt x="2140" y="1155"/>
                  </a:lnTo>
                  <a:lnTo>
                    <a:pt x="2129" y="1144"/>
                  </a:lnTo>
                  <a:lnTo>
                    <a:pt x="2120" y="1132"/>
                  </a:lnTo>
                  <a:lnTo>
                    <a:pt x="2110" y="1119"/>
                  </a:lnTo>
                  <a:lnTo>
                    <a:pt x="2093" y="1091"/>
                  </a:lnTo>
                  <a:lnTo>
                    <a:pt x="2075" y="1061"/>
                  </a:lnTo>
                  <a:lnTo>
                    <a:pt x="2059" y="1030"/>
                  </a:lnTo>
                  <a:lnTo>
                    <a:pt x="2047" y="1000"/>
                  </a:lnTo>
                  <a:lnTo>
                    <a:pt x="2040" y="985"/>
                  </a:lnTo>
                  <a:lnTo>
                    <a:pt x="2035" y="970"/>
                  </a:lnTo>
                  <a:lnTo>
                    <a:pt x="2031" y="957"/>
                  </a:lnTo>
                  <a:lnTo>
                    <a:pt x="2027" y="942"/>
                  </a:lnTo>
                  <a:lnTo>
                    <a:pt x="2024" y="927"/>
                  </a:lnTo>
                  <a:lnTo>
                    <a:pt x="2022" y="914"/>
                  </a:lnTo>
                  <a:lnTo>
                    <a:pt x="2020" y="900"/>
                  </a:lnTo>
                  <a:lnTo>
                    <a:pt x="2017" y="886"/>
                  </a:lnTo>
                  <a:lnTo>
                    <a:pt x="2017" y="873"/>
                  </a:lnTo>
                  <a:lnTo>
                    <a:pt x="2016" y="859"/>
                  </a:lnTo>
                  <a:lnTo>
                    <a:pt x="2017" y="847"/>
                  </a:lnTo>
                  <a:lnTo>
                    <a:pt x="2018" y="833"/>
                  </a:lnTo>
                  <a:lnTo>
                    <a:pt x="2020" y="823"/>
                  </a:lnTo>
                  <a:lnTo>
                    <a:pt x="2022" y="812"/>
                  </a:lnTo>
                  <a:lnTo>
                    <a:pt x="2024" y="803"/>
                  </a:lnTo>
                  <a:lnTo>
                    <a:pt x="2027" y="793"/>
                  </a:lnTo>
                  <a:lnTo>
                    <a:pt x="2030" y="784"/>
                  </a:lnTo>
                  <a:lnTo>
                    <a:pt x="2033" y="776"/>
                  </a:lnTo>
                  <a:lnTo>
                    <a:pt x="2037" y="767"/>
                  </a:lnTo>
                  <a:lnTo>
                    <a:pt x="2043" y="759"/>
                  </a:lnTo>
                  <a:lnTo>
                    <a:pt x="2048" y="752"/>
                  </a:lnTo>
                  <a:lnTo>
                    <a:pt x="2053" y="744"/>
                  </a:lnTo>
                  <a:lnTo>
                    <a:pt x="2059" y="738"/>
                  </a:lnTo>
                  <a:lnTo>
                    <a:pt x="2066" y="732"/>
                  </a:lnTo>
                  <a:lnTo>
                    <a:pt x="2072" y="726"/>
                  </a:lnTo>
                  <a:lnTo>
                    <a:pt x="2080" y="719"/>
                  </a:lnTo>
                  <a:lnTo>
                    <a:pt x="2087" y="714"/>
                  </a:lnTo>
                  <a:lnTo>
                    <a:pt x="2096" y="710"/>
                  </a:lnTo>
                  <a:lnTo>
                    <a:pt x="2105" y="705"/>
                  </a:lnTo>
                  <a:lnTo>
                    <a:pt x="2115" y="700"/>
                  </a:lnTo>
                  <a:lnTo>
                    <a:pt x="2125" y="697"/>
                  </a:lnTo>
                  <a:lnTo>
                    <a:pt x="2135" y="694"/>
                  </a:lnTo>
                  <a:lnTo>
                    <a:pt x="2144" y="692"/>
                  </a:lnTo>
                  <a:lnTo>
                    <a:pt x="2153" y="690"/>
                  </a:lnTo>
                  <a:lnTo>
                    <a:pt x="2163" y="689"/>
                  </a:lnTo>
                  <a:lnTo>
                    <a:pt x="2173" y="689"/>
                  </a:lnTo>
                  <a:lnTo>
                    <a:pt x="2183" y="689"/>
                  </a:lnTo>
                  <a:lnTo>
                    <a:pt x="2192" y="690"/>
                  </a:lnTo>
                  <a:lnTo>
                    <a:pt x="2202" y="692"/>
                  </a:lnTo>
                  <a:lnTo>
                    <a:pt x="2212" y="694"/>
                  </a:lnTo>
                  <a:lnTo>
                    <a:pt x="2221" y="696"/>
                  </a:lnTo>
                  <a:lnTo>
                    <a:pt x="2232" y="700"/>
                  </a:lnTo>
                  <a:lnTo>
                    <a:pt x="2241" y="705"/>
                  </a:lnTo>
                  <a:lnTo>
                    <a:pt x="2251" y="709"/>
                  </a:lnTo>
                  <a:lnTo>
                    <a:pt x="2262" y="715"/>
                  </a:lnTo>
                  <a:lnTo>
                    <a:pt x="2274" y="722"/>
                  </a:lnTo>
                  <a:lnTo>
                    <a:pt x="2284" y="731"/>
                  </a:lnTo>
                  <a:lnTo>
                    <a:pt x="2295" y="739"/>
                  </a:lnTo>
                  <a:lnTo>
                    <a:pt x="2306" y="749"/>
                  </a:lnTo>
                  <a:lnTo>
                    <a:pt x="2316" y="758"/>
                  </a:lnTo>
                  <a:lnTo>
                    <a:pt x="2327" y="769"/>
                  </a:lnTo>
                  <a:lnTo>
                    <a:pt x="2338" y="781"/>
                  </a:lnTo>
                  <a:lnTo>
                    <a:pt x="2349" y="792"/>
                  </a:lnTo>
                  <a:lnTo>
                    <a:pt x="2359" y="806"/>
                  </a:lnTo>
                  <a:lnTo>
                    <a:pt x="2369" y="820"/>
                  </a:lnTo>
                  <a:lnTo>
                    <a:pt x="2379" y="834"/>
                  </a:lnTo>
                  <a:lnTo>
                    <a:pt x="2399" y="866"/>
                  </a:lnTo>
                  <a:lnTo>
                    <a:pt x="2419" y="900"/>
                  </a:lnTo>
                  <a:lnTo>
                    <a:pt x="2427" y="916"/>
                  </a:lnTo>
                  <a:lnTo>
                    <a:pt x="2191" y="1043"/>
                  </a:lnTo>
                  <a:lnTo>
                    <a:pt x="2199" y="1058"/>
                  </a:lnTo>
                  <a:lnTo>
                    <a:pt x="2208" y="1070"/>
                  </a:lnTo>
                  <a:lnTo>
                    <a:pt x="2217" y="1082"/>
                  </a:lnTo>
                  <a:lnTo>
                    <a:pt x="2225" y="1092"/>
                  </a:lnTo>
                  <a:lnTo>
                    <a:pt x="2235" y="1102"/>
                  </a:lnTo>
                  <a:lnTo>
                    <a:pt x="2244" y="1110"/>
                  </a:lnTo>
                  <a:lnTo>
                    <a:pt x="2254" y="1116"/>
                  </a:lnTo>
                  <a:lnTo>
                    <a:pt x="2263" y="1123"/>
                  </a:lnTo>
                  <a:lnTo>
                    <a:pt x="2274" y="1127"/>
                  </a:lnTo>
                  <a:lnTo>
                    <a:pt x="2283" y="1130"/>
                  </a:lnTo>
                  <a:lnTo>
                    <a:pt x="2292" y="1132"/>
                  </a:lnTo>
                  <a:lnTo>
                    <a:pt x="2302" y="1133"/>
                  </a:lnTo>
                  <a:lnTo>
                    <a:pt x="2310" y="1133"/>
                  </a:lnTo>
                  <a:lnTo>
                    <a:pt x="2318" y="1132"/>
                  </a:lnTo>
                  <a:lnTo>
                    <a:pt x="2327" y="1129"/>
                  </a:lnTo>
                  <a:lnTo>
                    <a:pt x="2335" y="1126"/>
                  </a:lnTo>
                  <a:lnTo>
                    <a:pt x="2340" y="1123"/>
                  </a:lnTo>
                  <a:lnTo>
                    <a:pt x="2345" y="1119"/>
                  </a:lnTo>
                  <a:lnTo>
                    <a:pt x="2350" y="1114"/>
                  </a:lnTo>
                  <a:lnTo>
                    <a:pt x="2353" y="1110"/>
                  </a:lnTo>
                  <a:lnTo>
                    <a:pt x="2356" y="1105"/>
                  </a:lnTo>
                  <a:lnTo>
                    <a:pt x="2359" y="1100"/>
                  </a:lnTo>
                  <a:lnTo>
                    <a:pt x="2361" y="1093"/>
                  </a:lnTo>
                  <a:lnTo>
                    <a:pt x="2363" y="1087"/>
                  </a:lnTo>
                  <a:lnTo>
                    <a:pt x="2364" y="1081"/>
                  </a:lnTo>
                  <a:lnTo>
                    <a:pt x="2364" y="1074"/>
                  </a:lnTo>
                  <a:lnTo>
                    <a:pt x="2364" y="1066"/>
                  </a:lnTo>
                  <a:lnTo>
                    <a:pt x="2364" y="1058"/>
                  </a:lnTo>
                  <a:lnTo>
                    <a:pt x="2361" y="1040"/>
                  </a:lnTo>
                  <a:lnTo>
                    <a:pt x="2357" y="1021"/>
                  </a:lnTo>
                  <a:close/>
                  <a:moveTo>
                    <a:pt x="2290" y="885"/>
                  </a:moveTo>
                  <a:lnTo>
                    <a:pt x="2282" y="872"/>
                  </a:lnTo>
                  <a:lnTo>
                    <a:pt x="2274" y="859"/>
                  </a:lnTo>
                  <a:lnTo>
                    <a:pt x="2265" y="848"/>
                  </a:lnTo>
                  <a:lnTo>
                    <a:pt x="2256" y="838"/>
                  </a:lnTo>
                  <a:lnTo>
                    <a:pt x="2247" y="829"/>
                  </a:lnTo>
                  <a:lnTo>
                    <a:pt x="2239" y="822"/>
                  </a:lnTo>
                  <a:lnTo>
                    <a:pt x="2230" y="815"/>
                  </a:lnTo>
                  <a:lnTo>
                    <a:pt x="2221" y="810"/>
                  </a:lnTo>
                  <a:lnTo>
                    <a:pt x="2212" y="806"/>
                  </a:lnTo>
                  <a:lnTo>
                    <a:pt x="2204" y="803"/>
                  </a:lnTo>
                  <a:lnTo>
                    <a:pt x="2195" y="801"/>
                  </a:lnTo>
                  <a:lnTo>
                    <a:pt x="2187" y="800"/>
                  </a:lnTo>
                  <a:lnTo>
                    <a:pt x="2178" y="801"/>
                  </a:lnTo>
                  <a:lnTo>
                    <a:pt x="2171" y="802"/>
                  </a:lnTo>
                  <a:lnTo>
                    <a:pt x="2164" y="804"/>
                  </a:lnTo>
                  <a:lnTo>
                    <a:pt x="2156" y="807"/>
                  </a:lnTo>
                  <a:lnTo>
                    <a:pt x="2149" y="811"/>
                  </a:lnTo>
                  <a:lnTo>
                    <a:pt x="2143" y="816"/>
                  </a:lnTo>
                  <a:lnTo>
                    <a:pt x="2138" y="823"/>
                  </a:lnTo>
                  <a:lnTo>
                    <a:pt x="2133" y="830"/>
                  </a:lnTo>
                  <a:lnTo>
                    <a:pt x="2129" y="837"/>
                  </a:lnTo>
                  <a:lnTo>
                    <a:pt x="2126" y="846"/>
                  </a:lnTo>
                  <a:lnTo>
                    <a:pt x="2124" y="855"/>
                  </a:lnTo>
                  <a:lnTo>
                    <a:pt x="2123" y="865"/>
                  </a:lnTo>
                  <a:lnTo>
                    <a:pt x="2122" y="876"/>
                  </a:lnTo>
                  <a:lnTo>
                    <a:pt x="2123" y="886"/>
                  </a:lnTo>
                  <a:lnTo>
                    <a:pt x="2124" y="898"/>
                  </a:lnTo>
                  <a:lnTo>
                    <a:pt x="2127" y="911"/>
                  </a:lnTo>
                  <a:lnTo>
                    <a:pt x="2131" y="923"/>
                  </a:lnTo>
                  <a:lnTo>
                    <a:pt x="2136" y="936"/>
                  </a:lnTo>
                  <a:lnTo>
                    <a:pt x="2142" y="948"/>
                  </a:lnTo>
                  <a:lnTo>
                    <a:pt x="2149" y="962"/>
                  </a:lnTo>
                  <a:lnTo>
                    <a:pt x="2290" y="885"/>
                  </a:lnTo>
                  <a:close/>
                  <a:moveTo>
                    <a:pt x="1490" y="867"/>
                  </a:moveTo>
                  <a:lnTo>
                    <a:pt x="1665" y="1093"/>
                  </a:lnTo>
                  <a:lnTo>
                    <a:pt x="1664" y="1069"/>
                  </a:lnTo>
                  <a:lnTo>
                    <a:pt x="1664" y="1047"/>
                  </a:lnTo>
                  <a:lnTo>
                    <a:pt x="1665" y="1037"/>
                  </a:lnTo>
                  <a:lnTo>
                    <a:pt x="1666" y="1028"/>
                  </a:lnTo>
                  <a:lnTo>
                    <a:pt x="1668" y="1018"/>
                  </a:lnTo>
                  <a:lnTo>
                    <a:pt x="1671" y="1009"/>
                  </a:lnTo>
                  <a:lnTo>
                    <a:pt x="1675" y="1000"/>
                  </a:lnTo>
                  <a:lnTo>
                    <a:pt x="1678" y="992"/>
                  </a:lnTo>
                  <a:lnTo>
                    <a:pt x="1682" y="984"/>
                  </a:lnTo>
                  <a:lnTo>
                    <a:pt x="1687" y="976"/>
                  </a:lnTo>
                  <a:lnTo>
                    <a:pt x="1692" y="969"/>
                  </a:lnTo>
                  <a:lnTo>
                    <a:pt x="1698" y="963"/>
                  </a:lnTo>
                  <a:lnTo>
                    <a:pt x="1705" y="957"/>
                  </a:lnTo>
                  <a:lnTo>
                    <a:pt x="1711" y="950"/>
                  </a:lnTo>
                  <a:lnTo>
                    <a:pt x="1721" y="944"/>
                  </a:lnTo>
                  <a:lnTo>
                    <a:pt x="1731" y="938"/>
                  </a:lnTo>
                  <a:lnTo>
                    <a:pt x="1740" y="934"/>
                  </a:lnTo>
                  <a:lnTo>
                    <a:pt x="1751" y="929"/>
                  </a:lnTo>
                  <a:lnTo>
                    <a:pt x="1761" y="926"/>
                  </a:lnTo>
                  <a:lnTo>
                    <a:pt x="1772" y="925"/>
                  </a:lnTo>
                  <a:lnTo>
                    <a:pt x="1782" y="924"/>
                  </a:lnTo>
                  <a:lnTo>
                    <a:pt x="1793" y="924"/>
                  </a:lnTo>
                  <a:lnTo>
                    <a:pt x="1804" y="925"/>
                  </a:lnTo>
                  <a:lnTo>
                    <a:pt x="1815" y="927"/>
                  </a:lnTo>
                  <a:lnTo>
                    <a:pt x="1826" y="931"/>
                  </a:lnTo>
                  <a:lnTo>
                    <a:pt x="1837" y="936"/>
                  </a:lnTo>
                  <a:lnTo>
                    <a:pt x="1848" y="940"/>
                  </a:lnTo>
                  <a:lnTo>
                    <a:pt x="1859" y="946"/>
                  </a:lnTo>
                  <a:lnTo>
                    <a:pt x="1870" y="953"/>
                  </a:lnTo>
                  <a:lnTo>
                    <a:pt x="1881" y="962"/>
                  </a:lnTo>
                  <a:lnTo>
                    <a:pt x="1890" y="968"/>
                  </a:lnTo>
                  <a:lnTo>
                    <a:pt x="1898" y="977"/>
                  </a:lnTo>
                  <a:lnTo>
                    <a:pt x="1909" y="987"/>
                  </a:lnTo>
                  <a:lnTo>
                    <a:pt x="1919" y="998"/>
                  </a:lnTo>
                  <a:lnTo>
                    <a:pt x="1944" y="1027"/>
                  </a:lnTo>
                  <a:lnTo>
                    <a:pt x="1971" y="1061"/>
                  </a:lnTo>
                  <a:lnTo>
                    <a:pt x="2175" y="1323"/>
                  </a:lnTo>
                  <a:lnTo>
                    <a:pt x="2091" y="1389"/>
                  </a:lnTo>
                  <a:lnTo>
                    <a:pt x="1908" y="1153"/>
                  </a:lnTo>
                  <a:lnTo>
                    <a:pt x="1877" y="1116"/>
                  </a:lnTo>
                  <a:lnTo>
                    <a:pt x="1853" y="1088"/>
                  </a:lnTo>
                  <a:lnTo>
                    <a:pt x="1843" y="1077"/>
                  </a:lnTo>
                  <a:lnTo>
                    <a:pt x="1833" y="1068"/>
                  </a:lnTo>
                  <a:lnTo>
                    <a:pt x="1825" y="1062"/>
                  </a:lnTo>
                  <a:lnTo>
                    <a:pt x="1819" y="1057"/>
                  </a:lnTo>
                  <a:lnTo>
                    <a:pt x="1809" y="1054"/>
                  </a:lnTo>
                  <a:lnTo>
                    <a:pt x="1801" y="1051"/>
                  </a:lnTo>
                  <a:lnTo>
                    <a:pt x="1793" y="1050"/>
                  </a:lnTo>
                  <a:lnTo>
                    <a:pt x="1784" y="1050"/>
                  </a:lnTo>
                  <a:lnTo>
                    <a:pt x="1777" y="1052"/>
                  </a:lnTo>
                  <a:lnTo>
                    <a:pt x="1769" y="1054"/>
                  </a:lnTo>
                  <a:lnTo>
                    <a:pt x="1760" y="1058"/>
                  </a:lnTo>
                  <a:lnTo>
                    <a:pt x="1753" y="1063"/>
                  </a:lnTo>
                  <a:lnTo>
                    <a:pt x="1746" y="1070"/>
                  </a:lnTo>
                  <a:lnTo>
                    <a:pt x="1739" y="1078"/>
                  </a:lnTo>
                  <a:lnTo>
                    <a:pt x="1734" y="1085"/>
                  </a:lnTo>
                  <a:lnTo>
                    <a:pt x="1730" y="1093"/>
                  </a:lnTo>
                  <a:lnTo>
                    <a:pt x="1727" y="1103"/>
                  </a:lnTo>
                  <a:lnTo>
                    <a:pt x="1725" y="1112"/>
                  </a:lnTo>
                  <a:lnTo>
                    <a:pt x="1725" y="1123"/>
                  </a:lnTo>
                  <a:lnTo>
                    <a:pt x="1726" y="1133"/>
                  </a:lnTo>
                  <a:lnTo>
                    <a:pt x="1728" y="1145"/>
                  </a:lnTo>
                  <a:lnTo>
                    <a:pt x="1732" y="1157"/>
                  </a:lnTo>
                  <a:lnTo>
                    <a:pt x="1737" y="1172"/>
                  </a:lnTo>
                  <a:lnTo>
                    <a:pt x="1746" y="1186"/>
                  </a:lnTo>
                  <a:lnTo>
                    <a:pt x="1755" y="1203"/>
                  </a:lnTo>
                  <a:lnTo>
                    <a:pt x="1767" y="1221"/>
                  </a:lnTo>
                  <a:lnTo>
                    <a:pt x="1780" y="1240"/>
                  </a:lnTo>
                  <a:lnTo>
                    <a:pt x="1795" y="1260"/>
                  </a:lnTo>
                  <a:lnTo>
                    <a:pt x="1968" y="1483"/>
                  </a:lnTo>
                  <a:lnTo>
                    <a:pt x="1884" y="1549"/>
                  </a:lnTo>
                  <a:lnTo>
                    <a:pt x="1405" y="932"/>
                  </a:lnTo>
                  <a:lnTo>
                    <a:pt x="1490" y="867"/>
                  </a:lnTo>
                  <a:close/>
                  <a:moveTo>
                    <a:pt x="1449" y="1191"/>
                  </a:moveTo>
                  <a:lnTo>
                    <a:pt x="1536" y="1272"/>
                  </a:lnTo>
                  <a:lnTo>
                    <a:pt x="1486" y="1325"/>
                  </a:lnTo>
                  <a:lnTo>
                    <a:pt x="1653" y="1481"/>
                  </a:lnTo>
                  <a:lnTo>
                    <a:pt x="1677" y="1504"/>
                  </a:lnTo>
                  <a:lnTo>
                    <a:pt x="1696" y="1521"/>
                  </a:lnTo>
                  <a:lnTo>
                    <a:pt x="1709" y="1532"/>
                  </a:lnTo>
                  <a:lnTo>
                    <a:pt x="1717" y="1538"/>
                  </a:lnTo>
                  <a:lnTo>
                    <a:pt x="1723" y="1540"/>
                  </a:lnTo>
                  <a:lnTo>
                    <a:pt x="1727" y="1541"/>
                  </a:lnTo>
                  <a:lnTo>
                    <a:pt x="1732" y="1542"/>
                  </a:lnTo>
                  <a:lnTo>
                    <a:pt x="1736" y="1541"/>
                  </a:lnTo>
                  <a:lnTo>
                    <a:pt x="1740" y="1541"/>
                  </a:lnTo>
                  <a:lnTo>
                    <a:pt x="1744" y="1539"/>
                  </a:lnTo>
                  <a:lnTo>
                    <a:pt x="1748" y="1536"/>
                  </a:lnTo>
                  <a:lnTo>
                    <a:pt x="1751" y="1532"/>
                  </a:lnTo>
                  <a:lnTo>
                    <a:pt x="1756" y="1526"/>
                  </a:lnTo>
                  <a:lnTo>
                    <a:pt x="1761" y="1517"/>
                  </a:lnTo>
                  <a:lnTo>
                    <a:pt x="1766" y="1505"/>
                  </a:lnTo>
                  <a:lnTo>
                    <a:pt x="1770" y="1492"/>
                  </a:lnTo>
                  <a:lnTo>
                    <a:pt x="1861" y="1564"/>
                  </a:lnTo>
                  <a:lnTo>
                    <a:pt x="1859" y="1574"/>
                  </a:lnTo>
                  <a:lnTo>
                    <a:pt x="1855" y="1585"/>
                  </a:lnTo>
                  <a:lnTo>
                    <a:pt x="1851" y="1595"/>
                  </a:lnTo>
                  <a:lnTo>
                    <a:pt x="1846" y="1605"/>
                  </a:lnTo>
                  <a:lnTo>
                    <a:pt x="1841" y="1614"/>
                  </a:lnTo>
                  <a:lnTo>
                    <a:pt x="1835" y="1623"/>
                  </a:lnTo>
                  <a:lnTo>
                    <a:pt x="1827" y="1632"/>
                  </a:lnTo>
                  <a:lnTo>
                    <a:pt x="1820" y="1641"/>
                  </a:lnTo>
                  <a:lnTo>
                    <a:pt x="1813" y="1647"/>
                  </a:lnTo>
                  <a:lnTo>
                    <a:pt x="1805" y="1654"/>
                  </a:lnTo>
                  <a:lnTo>
                    <a:pt x="1798" y="1660"/>
                  </a:lnTo>
                  <a:lnTo>
                    <a:pt x="1791" y="1664"/>
                  </a:lnTo>
                  <a:lnTo>
                    <a:pt x="1783" y="1667"/>
                  </a:lnTo>
                  <a:lnTo>
                    <a:pt x="1775" y="1670"/>
                  </a:lnTo>
                  <a:lnTo>
                    <a:pt x="1768" y="1672"/>
                  </a:lnTo>
                  <a:lnTo>
                    <a:pt x="1759" y="1673"/>
                  </a:lnTo>
                  <a:lnTo>
                    <a:pt x="1751" y="1673"/>
                  </a:lnTo>
                  <a:lnTo>
                    <a:pt x="1743" y="1673"/>
                  </a:lnTo>
                  <a:lnTo>
                    <a:pt x="1733" y="1672"/>
                  </a:lnTo>
                  <a:lnTo>
                    <a:pt x="1725" y="1670"/>
                  </a:lnTo>
                  <a:lnTo>
                    <a:pt x="1716" y="1667"/>
                  </a:lnTo>
                  <a:lnTo>
                    <a:pt x="1707" y="1663"/>
                  </a:lnTo>
                  <a:lnTo>
                    <a:pt x="1699" y="1659"/>
                  </a:lnTo>
                  <a:lnTo>
                    <a:pt x="1689" y="1654"/>
                  </a:lnTo>
                  <a:lnTo>
                    <a:pt x="1674" y="1642"/>
                  </a:lnTo>
                  <a:lnTo>
                    <a:pt x="1652" y="1625"/>
                  </a:lnTo>
                  <a:lnTo>
                    <a:pt x="1625" y="1601"/>
                  </a:lnTo>
                  <a:lnTo>
                    <a:pt x="1593" y="1572"/>
                  </a:lnTo>
                  <a:lnTo>
                    <a:pt x="1412" y="1404"/>
                  </a:lnTo>
                  <a:lnTo>
                    <a:pt x="1379" y="1440"/>
                  </a:lnTo>
                  <a:lnTo>
                    <a:pt x="1292" y="1359"/>
                  </a:lnTo>
                  <a:lnTo>
                    <a:pt x="1325" y="1322"/>
                  </a:lnTo>
                  <a:lnTo>
                    <a:pt x="1243" y="1246"/>
                  </a:lnTo>
                  <a:lnTo>
                    <a:pt x="1252" y="1108"/>
                  </a:lnTo>
                  <a:lnTo>
                    <a:pt x="1399" y="1244"/>
                  </a:lnTo>
                  <a:lnTo>
                    <a:pt x="1449" y="1191"/>
                  </a:lnTo>
                  <a:close/>
                  <a:moveTo>
                    <a:pt x="1222" y="1741"/>
                  </a:moveTo>
                  <a:lnTo>
                    <a:pt x="1147" y="1806"/>
                  </a:lnTo>
                  <a:lnTo>
                    <a:pt x="1132" y="1791"/>
                  </a:lnTo>
                  <a:lnTo>
                    <a:pt x="1120" y="1775"/>
                  </a:lnTo>
                  <a:lnTo>
                    <a:pt x="1109" y="1760"/>
                  </a:lnTo>
                  <a:lnTo>
                    <a:pt x="1100" y="1745"/>
                  </a:lnTo>
                  <a:lnTo>
                    <a:pt x="1092" y="1730"/>
                  </a:lnTo>
                  <a:lnTo>
                    <a:pt x="1086" y="1716"/>
                  </a:lnTo>
                  <a:lnTo>
                    <a:pt x="1082" y="1702"/>
                  </a:lnTo>
                  <a:lnTo>
                    <a:pt x="1079" y="1688"/>
                  </a:lnTo>
                  <a:lnTo>
                    <a:pt x="1078" y="1673"/>
                  </a:lnTo>
                  <a:lnTo>
                    <a:pt x="1079" y="1660"/>
                  </a:lnTo>
                  <a:lnTo>
                    <a:pt x="1081" y="1645"/>
                  </a:lnTo>
                  <a:lnTo>
                    <a:pt x="1084" y="1631"/>
                  </a:lnTo>
                  <a:lnTo>
                    <a:pt x="1090" y="1616"/>
                  </a:lnTo>
                  <a:lnTo>
                    <a:pt x="1097" y="1601"/>
                  </a:lnTo>
                  <a:lnTo>
                    <a:pt x="1105" y="1586"/>
                  </a:lnTo>
                  <a:lnTo>
                    <a:pt x="1115" y="1570"/>
                  </a:lnTo>
                  <a:lnTo>
                    <a:pt x="1125" y="1557"/>
                  </a:lnTo>
                  <a:lnTo>
                    <a:pt x="1135" y="1545"/>
                  </a:lnTo>
                  <a:lnTo>
                    <a:pt x="1145" y="1534"/>
                  </a:lnTo>
                  <a:lnTo>
                    <a:pt x="1154" y="1525"/>
                  </a:lnTo>
                  <a:lnTo>
                    <a:pt x="1163" y="1516"/>
                  </a:lnTo>
                  <a:lnTo>
                    <a:pt x="1174" y="1509"/>
                  </a:lnTo>
                  <a:lnTo>
                    <a:pt x="1183" y="1503"/>
                  </a:lnTo>
                  <a:lnTo>
                    <a:pt x="1193" y="1498"/>
                  </a:lnTo>
                  <a:lnTo>
                    <a:pt x="1202" y="1495"/>
                  </a:lnTo>
                  <a:lnTo>
                    <a:pt x="1213" y="1492"/>
                  </a:lnTo>
                  <a:lnTo>
                    <a:pt x="1222" y="1490"/>
                  </a:lnTo>
                  <a:lnTo>
                    <a:pt x="1231" y="1487"/>
                  </a:lnTo>
                  <a:lnTo>
                    <a:pt x="1242" y="1487"/>
                  </a:lnTo>
                  <a:lnTo>
                    <a:pt x="1251" y="1487"/>
                  </a:lnTo>
                  <a:lnTo>
                    <a:pt x="1261" y="1488"/>
                  </a:lnTo>
                  <a:lnTo>
                    <a:pt x="1271" y="1491"/>
                  </a:lnTo>
                  <a:lnTo>
                    <a:pt x="1282" y="1494"/>
                  </a:lnTo>
                  <a:lnTo>
                    <a:pt x="1293" y="1498"/>
                  </a:lnTo>
                  <a:lnTo>
                    <a:pt x="1307" y="1504"/>
                  </a:lnTo>
                  <a:lnTo>
                    <a:pt x="1321" y="1511"/>
                  </a:lnTo>
                  <a:lnTo>
                    <a:pt x="1337" y="1520"/>
                  </a:lnTo>
                  <a:lnTo>
                    <a:pt x="1354" y="1531"/>
                  </a:lnTo>
                  <a:lnTo>
                    <a:pt x="1373" y="1543"/>
                  </a:lnTo>
                  <a:lnTo>
                    <a:pt x="1391" y="1556"/>
                  </a:lnTo>
                  <a:lnTo>
                    <a:pt x="1535" y="1658"/>
                  </a:lnTo>
                  <a:lnTo>
                    <a:pt x="1563" y="1677"/>
                  </a:lnTo>
                  <a:lnTo>
                    <a:pt x="1588" y="1693"/>
                  </a:lnTo>
                  <a:lnTo>
                    <a:pt x="1609" y="1706"/>
                  </a:lnTo>
                  <a:lnTo>
                    <a:pt x="1627" y="1716"/>
                  </a:lnTo>
                  <a:lnTo>
                    <a:pt x="1643" y="1724"/>
                  </a:lnTo>
                  <a:lnTo>
                    <a:pt x="1661" y="1731"/>
                  </a:lnTo>
                  <a:lnTo>
                    <a:pt x="1680" y="1738"/>
                  </a:lnTo>
                  <a:lnTo>
                    <a:pt x="1701" y="1745"/>
                  </a:lnTo>
                  <a:lnTo>
                    <a:pt x="1639" y="1831"/>
                  </a:lnTo>
                  <a:lnTo>
                    <a:pt x="1581" y="1807"/>
                  </a:lnTo>
                  <a:lnTo>
                    <a:pt x="1587" y="1828"/>
                  </a:lnTo>
                  <a:lnTo>
                    <a:pt x="1591" y="1849"/>
                  </a:lnTo>
                  <a:lnTo>
                    <a:pt x="1592" y="1860"/>
                  </a:lnTo>
                  <a:lnTo>
                    <a:pt x="1593" y="1869"/>
                  </a:lnTo>
                  <a:lnTo>
                    <a:pt x="1593" y="1878"/>
                  </a:lnTo>
                  <a:lnTo>
                    <a:pt x="1593" y="1888"/>
                  </a:lnTo>
                  <a:lnTo>
                    <a:pt x="1592" y="1896"/>
                  </a:lnTo>
                  <a:lnTo>
                    <a:pt x="1590" y="1906"/>
                  </a:lnTo>
                  <a:lnTo>
                    <a:pt x="1588" y="1914"/>
                  </a:lnTo>
                  <a:lnTo>
                    <a:pt x="1586" y="1922"/>
                  </a:lnTo>
                  <a:lnTo>
                    <a:pt x="1583" y="1930"/>
                  </a:lnTo>
                  <a:lnTo>
                    <a:pt x="1578" y="1938"/>
                  </a:lnTo>
                  <a:lnTo>
                    <a:pt x="1574" y="1945"/>
                  </a:lnTo>
                  <a:lnTo>
                    <a:pt x="1570" y="1953"/>
                  </a:lnTo>
                  <a:lnTo>
                    <a:pt x="1561" y="1964"/>
                  </a:lnTo>
                  <a:lnTo>
                    <a:pt x="1551" y="1974"/>
                  </a:lnTo>
                  <a:lnTo>
                    <a:pt x="1541" y="1983"/>
                  </a:lnTo>
                  <a:lnTo>
                    <a:pt x="1529" y="1990"/>
                  </a:lnTo>
                  <a:lnTo>
                    <a:pt x="1518" y="1996"/>
                  </a:lnTo>
                  <a:lnTo>
                    <a:pt x="1505" y="2001"/>
                  </a:lnTo>
                  <a:lnTo>
                    <a:pt x="1492" y="2004"/>
                  </a:lnTo>
                  <a:lnTo>
                    <a:pt x="1477" y="2006"/>
                  </a:lnTo>
                  <a:lnTo>
                    <a:pt x="1462" y="2006"/>
                  </a:lnTo>
                  <a:lnTo>
                    <a:pt x="1448" y="2005"/>
                  </a:lnTo>
                  <a:lnTo>
                    <a:pt x="1432" y="2003"/>
                  </a:lnTo>
                  <a:lnTo>
                    <a:pt x="1417" y="1999"/>
                  </a:lnTo>
                  <a:lnTo>
                    <a:pt x="1402" y="1993"/>
                  </a:lnTo>
                  <a:lnTo>
                    <a:pt x="1387" y="1986"/>
                  </a:lnTo>
                  <a:lnTo>
                    <a:pt x="1371" y="1978"/>
                  </a:lnTo>
                  <a:lnTo>
                    <a:pt x="1356" y="1967"/>
                  </a:lnTo>
                  <a:lnTo>
                    <a:pt x="1338" y="1953"/>
                  </a:lnTo>
                  <a:lnTo>
                    <a:pt x="1321" y="1938"/>
                  </a:lnTo>
                  <a:lnTo>
                    <a:pt x="1314" y="1931"/>
                  </a:lnTo>
                  <a:lnTo>
                    <a:pt x="1308" y="1922"/>
                  </a:lnTo>
                  <a:lnTo>
                    <a:pt x="1301" y="1915"/>
                  </a:lnTo>
                  <a:lnTo>
                    <a:pt x="1296" y="1907"/>
                  </a:lnTo>
                  <a:lnTo>
                    <a:pt x="1292" y="1898"/>
                  </a:lnTo>
                  <a:lnTo>
                    <a:pt x="1288" y="1890"/>
                  </a:lnTo>
                  <a:lnTo>
                    <a:pt x="1284" y="1881"/>
                  </a:lnTo>
                  <a:lnTo>
                    <a:pt x="1281" y="1873"/>
                  </a:lnTo>
                  <a:lnTo>
                    <a:pt x="1278" y="1865"/>
                  </a:lnTo>
                  <a:lnTo>
                    <a:pt x="1276" y="1855"/>
                  </a:lnTo>
                  <a:lnTo>
                    <a:pt x="1275" y="1847"/>
                  </a:lnTo>
                  <a:lnTo>
                    <a:pt x="1274" y="1839"/>
                  </a:lnTo>
                  <a:lnTo>
                    <a:pt x="1274" y="1829"/>
                  </a:lnTo>
                  <a:lnTo>
                    <a:pt x="1275" y="1819"/>
                  </a:lnTo>
                  <a:lnTo>
                    <a:pt x="1276" y="1808"/>
                  </a:lnTo>
                  <a:lnTo>
                    <a:pt x="1278" y="1797"/>
                  </a:lnTo>
                  <a:lnTo>
                    <a:pt x="1286" y="1772"/>
                  </a:lnTo>
                  <a:lnTo>
                    <a:pt x="1295" y="1744"/>
                  </a:lnTo>
                  <a:lnTo>
                    <a:pt x="1307" y="1710"/>
                  </a:lnTo>
                  <a:lnTo>
                    <a:pt x="1316" y="1681"/>
                  </a:lnTo>
                  <a:lnTo>
                    <a:pt x="1321" y="1657"/>
                  </a:lnTo>
                  <a:lnTo>
                    <a:pt x="1324" y="1638"/>
                  </a:lnTo>
                  <a:lnTo>
                    <a:pt x="1307" y="1625"/>
                  </a:lnTo>
                  <a:lnTo>
                    <a:pt x="1292" y="1616"/>
                  </a:lnTo>
                  <a:lnTo>
                    <a:pt x="1280" y="1610"/>
                  </a:lnTo>
                  <a:lnTo>
                    <a:pt x="1270" y="1607"/>
                  </a:lnTo>
                  <a:lnTo>
                    <a:pt x="1263" y="1606"/>
                  </a:lnTo>
                  <a:lnTo>
                    <a:pt x="1255" y="1606"/>
                  </a:lnTo>
                  <a:lnTo>
                    <a:pt x="1247" y="1608"/>
                  </a:lnTo>
                  <a:lnTo>
                    <a:pt x="1239" y="1611"/>
                  </a:lnTo>
                  <a:lnTo>
                    <a:pt x="1230" y="1615"/>
                  </a:lnTo>
                  <a:lnTo>
                    <a:pt x="1222" y="1622"/>
                  </a:lnTo>
                  <a:lnTo>
                    <a:pt x="1214" y="1631"/>
                  </a:lnTo>
                  <a:lnTo>
                    <a:pt x="1206" y="1641"/>
                  </a:lnTo>
                  <a:lnTo>
                    <a:pt x="1199" y="1653"/>
                  </a:lnTo>
                  <a:lnTo>
                    <a:pt x="1194" y="1664"/>
                  </a:lnTo>
                  <a:lnTo>
                    <a:pt x="1193" y="1670"/>
                  </a:lnTo>
                  <a:lnTo>
                    <a:pt x="1192" y="1676"/>
                  </a:lnTo>
                  <a:lnTo>
                    <a:pt x="1192" y="1682"/>
                  </a:lnTo>
                  <a:lnTo>
                    <a:pt x="1192" y="1687"/>
                  </a:lnTo>
                  <a:lnTo>
                    <a:pt x="1193" y="1692"/>
                  </a:lnTo>
                  <a:lnTo>
                    <a:pt x="1195" y="1699"/>
                  </a:lnTo>
                  <a:lnTo>
                    <a:pt x="1198" y="1705"/>
                  </a:lnTo>
                  <a:lnTo>
                    <a:pt x="1201" y="1711"/>
                  </a:lnTo>
                  <a:lnTo>
                    <a:pt x="1211" y="1726"/>
                  </a:lnTo>
                  <a:lnTo>
                    <a:pt x="1222" y="1741"/>
                  </a:lnTo>
                  <a:close/>
                  <a:moveTo>
                    <a:pt x="1404" y="1693"/>
                  </a:moveTo>
                  <a:lnTo>
                    <a:pt x="1402" y="1706"/>
                  </a:lnTo>
                  <a:lnTo>
                    <a:pt x="1398" y="1721"/>
                  </a:lnTo>
                  <a:lnTo>
                    <a:pt x="1392" y="1738"/>
                  </a:lnTo>
                  <a:lnTo>
                    <a:pt x="1386" y="1758"/>
                  </a:lnTo>
                  <a:lnTo>
                    <a:pt x="1379" y="1781"/>
                  </a:lnTo>
                  <a:lnTo>
                    <a:pt x="1376" y="1801"/>
                  </a:lnTo>
                  <a:lnTo>
                    <a:pt x="1375" y="1809"/>
                  </a:lnTo>
                  <a:lnTo>
                    <a:pt x="1374" y="1818"/>
                  </a:lnTo>
                  <a:lnTo>
                    <a:pt x="1375" y="1825"/>
                  </a:lnTo>
                  <a:lnTo>
                    <a:pt x="1376" y="1831"/>
                  </a:lnTo>
                  <a:lnTo>
                    <a:pt x="1378" y="1837"/>
                  </a:lnTo>
                  <a:lnTo>
                    <a:pt x="1380" y="1842"/>
                  </a:lnTo>
                  <a:lnTo>
                    <a:pt x="1383" y="1847"/>
                  </a:lnTo>
                  <a:lnTo>
                    <a:pt x="1386" y="1852"/>
                  </a:lnTo>
                  <a:lnTo>
                    <a:pt x="1394" y="1862"/>
                  </a:lnTo>
                  <a:lnTo>
                    <a:pt x="1405" y="1870"/>
                  </a:lnTo>
                  <a:lnTo>
                    <a:pt x="1412" y="1874"/>
                  </a:lnTo>
                  <a:lnTo>
                    <a:pt x="1419" y="1878"/>
                  </a:lnTo>
                  <a:lnTo>
                    <a:pt x="1425" y="1881"/>
                  </a:lnTo>
                  <a:lnTo>
                    <a:pt x="1432" y="1884"/>
                  </a:lnTo>
                  <a:lnTo>
                    <a:pt x="1438" y="1886"/>
                  </a:lnTo>
                  <a:lnTo>
                    <a:pt x="1446" y="1887"/>
                  </a:lnTo>
                  <a:lnTo>
                    <a:pt x="1453" y="1888"/>
                  </a:lnTo>
                  <a:lnTo>
                    <a:pt x="1459" y="1888"/>
                  </a:lnTo>
                  <a:lnTo>
                    <a:pt x="1467" y="1887"/>
                  </a:lnTo>
                  <a:lnTo>
                    <a:pt x="1473" y="1886"/>
                  </a:lnTo>
                  <a:lnTo>
                    <a:pt x="1479" y="1884"/>
                  </a:lnTo>
                  <a:lnTo>
                    <a:pt x="1484" y="1881"/>
                  </a:lnTo>
                  <a:lnTo>
                    <a:pt x="1490" y="1878"/>
                  </a:lnTo>
                  <a:lnTo>
                    <a:pt x="1494" y="1875"/>
                  </a:lnTo>
                  <a:lnTo>
                    <a:pt x="1498" y="1870"/>
                  </a:lnTo>
                  <a:lnTo>
                    <a:pt x="1502" y="1866"/>
                  </a:lnTo>
                  <a:lnTo>
                    <a:pt x="1505" y="1861"/>
                  </a:lnTo>
                  <a:lnTo>
                    <a:pt x="1507" y="1855"/>
                  </a:lnTo>
                  <a:lnTo>
                    <a:pt x="1509" y="1850"/>
                  </a:lnTo>
                  <a:lnTo>
                    <a:pt x="1512" y="1845"/>
                  </a:lnTo>
                  <a:lnTo>
                    <a:pt x="1514" y="1832"/>
                  </a:lnTo>
                  <a:lnTo>
                    <a:pt x="1514" y="1819"/>
                  </a:lnTo>
                  <a:lnTo>
                    <a:pt x="1512" y="1804"/>
                  </a:lnTo>
                  <a:lnTo>
                    <a:pt x="1508" y="1792"/>
                  </a:lnTo>
                  <a:lnTo>
                    <a:pt x="1503" y="1780"/>
                  </a:lnTo>
                  <a:lnTo>
                    <a:pt x="1497" y="1769"/>
                  </a:lnTo>
                  <a:lnTo>
                    <a:pt x="1486" y="1757"/>
                  </a:lnTo>
                  <a:lnTo>
                    <a:pt x="1472" y="1744"/>
                  </a:lnTo>
                  <a:lnTo>
                    <a:pt x="1453" y="1728"/>
                  </a:lnTo>
                  <a:lnTo>
                    <a:pt x="1429" y="1710"/>
                  </a:lnTo>
                  <a:lnTo>
                    <a:pt x="1404" y="1693"/>
                  </a:lnTo>
                  <a:close/>
                  <a:moveTo>
                    <a:pt x="8253" y="11468"/>
                  </a:moveTo>
                  <a:lnTo>
                    <a:pt x="7838" y="10805"/>
                  </a:lnTo>
                  <a:lnTo>
                    <a:pt x="7929" y="10749"/>
                  </a:lnTo>
                  <a:lnTo>
                    <a:pt x="8344" y="11410"/>
                  </a:lnTo>
                  <a:lnTo>
                    <a:pt x="8253" y="11468"/>
                  </a:lnTo>
                  <a:close/>
                  <a:moveTo>
                    <a:pt x="13467" y="5840"/>
                  </a:moveTo>
                  <a:lnTo>
                    <a:pt x="13398" y="5924"/>
                  </a:lnTo>
                  <a:lnTo>
                    <a:pt x="13382" y="5911"/>
                  </a:lnTo>
                  <a:lnTo>
                    <a:pt x="13368" y="5896"/>
                  </a:lnTo>
                  <a:lnTo>
                    <a:pt x="13355" y="5881"/>
                  </a:lnTo>
                  <a:lnTo>
                    <a:pt x="13344" y="5868"/>
                  </a:lnTo>
                  <a:lnTo>
                    <a:pt x="13333" y="5853"/>
                  </a:lnTo>
                  <a:lnTo>
                    <a:pt x="13325" y="5838"/>
                  </a:lnTo>
                  <a:lnTo>
                    <a:pt x="13319" y="5824"/>
                  </a:lnTo>
                  <a:lnTo>
                    <a:pt x="13313" y="5809"/>
                  </a:lnTo>
                  <a:lnTo>
                    <a:pt x="13309" y="5795"/>
                  </a:lnTo>
                  <a:lnTo>
                    <a:pt x="13307" y="5780"/>
                  </a:lnTo>
                  <a:lnTo>
                    <a:pt x="13306" y="5765"/>
                  </a:lnTo>
                  <a:lnTo>
                    <a:pt x="13307" y="5751"/>
                  </a:lnTo>
                  <a:lnTo>
                    <a:pt x="13309" y="5736"/>
                  </a:lnTo>
                  <a:lnTo>
                    <a:pt x="13312" y="5721"/>
                  </a:lnTo>
                  <a:lnTo>
                    <a:pt x="13318" y="5707"/>
                  </a:lnTo>
                  <a:lnTo>
                    <a:pt x="13324" y="5693"/>
                  </a:lnTo>
                  <a:lnTo>
                    <a:pt x="13329" y="5683"/>
                  </a:lnTo>
                  <a:lnTo>
                    <a:pt x="13334" y="5673"/>
                  </a:lnTo>
                  <a:lnTo>
                    <a:pt x="13340" y="5665"/>
                  </a:lnTo>
                  <a:lnTo>
                    <a:pt x="13346" y="5657"/>
                  </a:lnTo>
                  <a:lnTo>
                    <a:pt x="13352" y="5648"/>
                  </a:lnTo>
                  <a:lnTo>
                    <a:pt x="13359" y="5641"/>
                  </a:lnTo>
                  <a:lnTo>
                    <a:pt x="13367" y="5635"/>
                  </a:lnTo>
                  <a:lnTo>
                    <a:pt x="13374" y="5628"/>
                  </a:lnTo>
                  <a:lnTo>
                    <a:pt x="13381" y="5623"/>
                  </a:lnTo>
                  <a:lnTo>
                    <a:pt x="13390" y="5618"/>
                  </a:lnTo>
                  <a:lnTo>
                    <a:pt x="13398" y="5613"/>
                  </a:lnTo>
                  <a:lnTo>
                    <a:pt x="13408" y="5609"/>
                  </a:lnTo>
                  <a:lnTo>
                    <a:pt x="13416" y="5605"/>
                  </a:lnTo>
                  <a:lnTo>
                    <a:pt x="13426" y="5602"/>
                  </a:lnTo>
                  <a:lnTo>
                    <a:pt x="13436" y="5599"/>
                  </a:lnTo>
                  <a:lnTo>
                    <a:pt x="13446" y="5597"/>
                  </a:lnTo>
                  <a:lnTo>
                    <a:pt x="13459" y="5596"/>
                  </a:lnTo>
                  <a:lnTo>
                    <a:pt x="13470" y="5595"/>
                  </a:lnTo>
                  <a:lnTo>
                    <a:pt x="13484" y="5594"/>
                  </a:lnTo>
                  <a:lnTo>
                    <a:pt x="13496" y="5594"/>
                  </a:lnTo>
                  <a:lnTo>
                    <a:pt x="13510" y="5595"/>
                  </a:lnTo>
                  <a:lnTo>
                    <a:pt x="13524" y="5596"/>
                  </a:lnTo>
                  <a:lnTo>
                    <a:pt x="13537" y="5598"/>
                  </a:lnTo>
                  <a:lnTo>
                    <a:pt x="13551" y="5600"/>
                  </a:lnTo>
                  <a:lnTo>
                    <a:pt x="13565" y="5603"/>
                  </a:lnTo>
                  <a:lnTo>
                    <a:pt x="13580" y="5607"/>
                  </a:lnTo>
                  <a:lnTo>
                    <a:pt x="13595" y="5612"/>
                  </a:lnTo>
                  <a:lnTo>
                    <a:pt x="13609" y="5617"/>
                  </a:lnTo>
                  <a:lnTo>
                    <a:pt x="13641" y="5628"/>
                  </a:lnTo>
                  <a:lnTo>
                    <a:pt x="13673" y="5643"/>
                  </a:lnTo>
                  <a:lnTo>
                    <a:pt x="13703" y="5659"/>
                  </a:lnTo>
                  <a:lnTo>
                    <a:pt x="13732" y="5675"/>
                  </a:lnTo>
                  <a:lnTo>
                    <a:pt x="13745" y="5684"/>
                  </a:lnTo>
                  <a:lnTo>
                    <a:pt x="13758" y="5693"/>
                  </a:lnTo>
                  <a:lnTo>
                    <a:pt x="13770" y="5702"/>
                  </a:lnTo>
                  <a:lnTo>
                    <a:pt x="13782" y="5711"/>
                  </a:lnTo>
                  <a:lnTo>
                    <a:pt x="13792" y="5720"/>
                  </a:lnTo>
                  <a:lnTo>
                    <a:pt x="13803" y="5731"/>
                  </a:lnTo>
                  <a:lnTo>
                    <a:pt x="13812" y="5740"/>
                  </a:lnTo>
                  <a:lnTo>
                    <a:pt x="13821" y="5751"/>
                  </a:lnTo>
                  <a:lnTo>
                    <a:pt x="13830" y="5761"/>
                  </a:lnTo>
                  <a:lnTo>
                    <a:pt x="13838" y="5772"/>
                  </a:lnTo>
                  <a:lnTo>
                    <a:pt x="13846" y="5782"/>
                  </a:lnTo>
                  <a:lnTo>
                    <a:pt x="13852" y="5794"/>
                  </a:lnTo>
                  <a:lnTo>
                    <a:pt x="13857" y="5803"/>
                  </a:lnTo>
                  <a:lnTo>
                    <a:pt x="13861" y="5812"/>
                  </a:lnTo>
                  <a:lnTo>
                    <a:pt x="13865" y="5822"/>
                  </a:lnTo>
                  <a:lnTo>
                    <a:pt x="13868" y="5831"/>
                  </a:lnTo>
                  <a:lnTo>
                    <a:pt x="13872" y="5841"/>
                  </a:lnTo>
                  <a:lnTo>
                    <a:pt x="13874" y="5850"/>
                  </a:lnTo>
                  <a:lnTo>
                    <a:pt x="13875" y="5858"/>
                  </a:lnTo>
                  <a:lnTo>
                    <a:pt x="13876" y="5868"/>
                  </a:lnTo>
                  <a:lnTo>
                    <a:pt x="13876" y="5877"/>
                  </a:lnTo>
                  <a:lnTo>
                    <a:pt x="13876" y="5887"/>
                  </a:lnTo>
                  <a:lnTo>
                    <a:pt x="13875" y="5895"/>
                  </a:lnTo>
                  <a:lnTo>
                    <a:pt x="13874" y="5904"/>
                  </a:lnTo>
                  <a:lnTo>
                    <a:pt x="13872" y="5913"/>
                  </a:lnTo>
                  <a:lnTo>
                    <a:pt x="13868" y="5922"/>
                  </a:lnTo>
                  <a:lnTo>
                    <a:pt x="13865" y="5930"/>
                  </a:lnTo>
                  <a:lnTo>
                    <a:pt x="13861" y="5940"/>
                  </a:lnTo>
                  <a:lnTo>
                    <a:pt x="13857" y="5949"/>
                  </a:lnTo>
                  <a:lnTo>
                    <a:pt x="13851" y="5959"/>
                  </a:lnTo>
                  <a:lnTo>
                    <a:pt x="13846" y="5967"/>
                  </a:lnTo>
                  <a:lnTo>
                    <a:pt x="13839" y="5974"/>
                  </a:lnTo>
                  <a:lnTo>
                    <a:pt x="13833" y="5982"/>
                  </a:lnTo>
                  <a:lnTo>
                    <a:pt x="13826" y="5989"/>
                  </a:lnTo>
                  <a:lnTo>
                    <a:pt x="13818" y="5995"/>
                  </a:lnTo>
                  <a:lnTo>
                    <a:pt x="13811" y="6002"/>
                  </a:lnTo>
                  <a:lnTo>
                    <a:pt x="13803" y="6007"/>
                  </a:lnTo>
                  <a:lnTo>
                    <a:pt x="13794" y="6012"/>
                  </a:lnTo>
                  <a:lnTo>
                    <a:pt x="13786" y="6016"/>
                  </a:lnTo>
                  <a:lnTo>
                    <a:pt x="13777" y="6020"/>
                  </a:lnTo>
                  <a:lnTo>
                    <a:pt x="13767" y="6023"/>
                  </a:lnTo>
                  <a:lnTo>
                    <a:pt x="13757" y="6027"/>
                  </a:lnTo>
                  <a:lnTo>
                    <a:pt x="13746" y="6029"/>
                  </a:lnTo>
                  <a:lnTo>
                    <a:pt x="13736" y="6031"/>
                  </a:lnTo>
                  <a:lnTo>
                    <a:pt x="13723" y="6032"/>
                  </a:lnTo>
                  <a:lnTo>
                    <a:pt x="13710" y="6033"/>
                  </a:lnTo>
                  <a:lnTo>
                    <a:pt x="13697" y="6033"/>
                  </a:lnTo>
                  <a:lnTo>
                    <a:pt x="13682" y="6033"/>
                  </a:lnTo>
                  <a:lnTo>
                    <a:pt x="13669" y="6031"/>
                  </a:lnTo>
                  <a:lnTo>
                    <a:pt x="13654" y="6030"/>
                  </a:lnTo>
                  <a:lnTo>
                    <a:pt x="13639" y="6027"/>
                  </a:lnTo>
                  <a:lnTo>
                    <a:pt x="13624" y="6023"/>
                  </a:lnTo>
                  <a:lnTo>
                    <a:pt x="13608" y="6019"/>
                  </a:lnTo>
                  <a:lnTo>
                    <a:pt x="13592" y="6015"/>
                  </a:lnTo>
                  <a:lnTo>
                    <a:pt x="13576" y="6010"/>
                  </a:lnTo>
                  <a:lnTo>
                    <a:pt x="13559" y="6004"/>
                  </a:lnTo>
                  <a:lnTo>
                    <a:pt x="13524" y="5990"/>
                  </a:lnTo>
                  <a:lnTo>
                    <a:pt x="13488" y="5974"/>
                  </a:lnTo>
                  <a:lnTo>
                    <a:pt x="13472" y="5966"/>
                  </a:lnTo>
                  <a:lnTo>
                    <a:pt x="13588" y="5725"/>
                  </a:lnTo>
                  <a:lnTo>
                    <a:pt x="13574" y="5718"/>
                  </a:lnTo>
                  <a:lnTo>
                    <a:pt x="13559" y="5712"/>
                  </a:lnTo>
                  <a:lnTo>
                    <a:pt x="13546" y="5708"/>
                  </a:lnTo>
                  <a:lnTo>
                    <a:pt x="13532" y="5705"/>
                  </a:lnTo>
                  <a:lnTo>
                    <a:pt x="13519" y="5703"/>
                  </a:lnTo>
                  <a:lnTo>
                    <a:pt x="13507" y="5702"/>
                  </a:lnTo>
                  <a:lnTo>
                    <a:pt x="13495" y="5702"/>
                  </a:lnTo>
                  <a:lnTo>
                    <a:pt x="13484" y="5703"/>
                  </a:lnTo>
                  <a:lnTo>
                    <a:pt x="13473" y="5705"/>
                  </a:lnTo>
                  <a:lnTo>
                    <a:pt x="13464" y="5708"/>
                  </a:lnTo>
                  <a:lnTo>
                    <a:pt x="13455" y="5712"/>
                  </a:lnTo>
                  <a:lnTo>
                    <a:pt x="13447" y="5716"/>
                  </a:lnTo>
                  <a:lnTo>
                    <a:pt x="13440" y="5721"/>
                  </a:lnTo>
                  <a:lnTo>
                    <a:pt x="13434" y="5728"/>
                  </a:lnTo>
                  <a:lnTo>
                    <a:pt x="13428" y="5734"/>
                  </a:lnTo>
                  <a:lnTo>
                    <a:pt x="13424" y="5742"/>
                  </a:lnTo>
                  <a:lnTo>
                    <a:pt x="13422" y="5748"/>
                  </a:lnTo>
                  <a:lnTo>
                    <a:pt x="13420" y="5754"/>
                  </a:lnTo>
                  <a:lnTo>
                    <a:pt x="13419" y="5759"/>
                  </a:lnTo>
                  <a:lnTo>
                    <a:pt x="13419" y="5765"/>
                  </a:lnTo>
                  <a:lnTo>
                    <a:pt x="13419" y="5772"/>
                  </a:lnTo>
                  <a:lnTo>
                    <a:pt x="13420" y="5778"/>
                  </a:lnTo>
                  <a:lnTo>
                    <a:pt x="13421" y="5783"/>
                  </a:lnTo>
                  <a:lnTo>
                    <a:pt x="13424" y="5789"/>
                  </a:lnTo>
                  <a:lnTo>
                    <a:pt x="13426" y="5796"/>
                  </a:lnTo>
                  <a:lnTo>
                    <a:pt x="13431" y="5802"/>
                  </a:lnTo>
                  <a:lnTo>
                    <a:pt x="13435" y="5808"/>
                  </a:lnTo>
                  <a:lnTo>
                    <a:pt x="13440" y="5814"/>
                  </a:lnTo>
                  <a:lnTo>
                    <a:pt x="13452" y="5827"/>
                  </a:lnTo>
                  <a:lnTo>
                    <a:pt x="13467" y="5840"/>
                  </a:lnTo>
                  <a:close/>
                  <a:moveTo>
                    <a:pt x="13601" y="5911"/>
                  </a:moveTo>
                  <a:lnTo>
                    <a:pt x="13616" y="5917"/>
                  </a:lnTo>
                  <a:lnTo>
                    <a:pt x="13630" y="5922"/>
                  </a:lnTo>
                  <a:lnTo>
                    <a:pt x="13644" y="5926"/>
                  </a:lnTo>
                  <a:lnTo>
                    <a:pt x="13656" y="5929"/>
                  </a:lnTo>
                  <a:lnTo>
                    <a:pt x="13669" y="5931"/>
                  </a:lnTo>
                  <a:lnTo>
                    <a:pt x="13680" y="5933"/>
                  </a:lnTo>
                  <a:lnTo>
                    <a:pt x="13691" y="5933"/>
                  </a:lnTo>
                  <a:lnTo>
                    <a:pt x="13701" y="5931"/>
                  </a:lnTo>
                  <a:lnTo>
                    <a:pt x="13711" y="5929"/>
                  </a:lnTo>
                  <a:lnTo>
                    <a:pt x="13720" y="5926"/>
                  </a:lnTo>
                  <a:lnTo>
                    <a:pt x="13727" y="5923"/>
                  </a:lnTo>
                  <a:lnTo>
                    <a:pt x="13735" y="5919"/>
                  </a:lnTo>
                  <a:lnTo>
                    <a:pt x="13741" y="5915"/>
                  </a:lnTo>
                  <a:lnTo>
                    <a:pt x="13747" y="5908"/>
                  </a:lnTo>
                  <a:lnTo>
                    <a:pt x="13751" y="5902"/>
                  </a:lnTo>
                  <a:lnTo>
                    <a:pt x="13756" y="5896"/>
                  </a:lnTo>
                  <a:lnTo>
                    <a:pt x="13759" y="5888"/>
                  </a:lnTo>
                  <a:lnTo>
                    <a:pt x="13761" y="5880"/>
                  </a:lnTo>
                  <a:lnTo>
                    <a:pt x="13761" y="5872"/>
                  </a:lnTo>
                  <a:lnTo>
                    <a:pt x="13761" y="5864"/>
                  </a:lnTo>
                  <a:lnTo>
                    <a:pt x="13760" y="5855"/>
                  </a:lnTo>
                  <a:lnTo>
                    <a:pt x="13758" y="5847"/>
                  </a:lnTo>
                  <a:lnTo>
                    <a:pt x="13754" y="5838"/>
                  </a:lnTo>
                  <a:lnTo>
                    <a:pt x="13749" y="5829"/>
                  </a:lnTo>
                  <a:lnTo>
                    <a:pt x="13743" y="5820"/>
                  </a:lnTo>
                  <a:lnTo>
                    <a:pt x="13736" y="5811"/>
                  </a:lnTo>
                  <a:lnTo>
                    <a:pt x="13727" y="5803"/>
                  </a:lnTo>
                  <a:lnTo>
                    <a:pt x="13719" y="5795"/>
                  </a:lnTo>
                  <a:lnTo>
                    <a:pt x="13709" y="5787"/>
                  </a:lnTo>
                  <a:lnTo>
                    <a:pt x="13697" y="5780"/>
                  </a:lnTo>
                  <a:lnTo>
                    <a:pt x="13685" y="5773"/>
                  </a:lnTo>
                  <a:lnTo>
                    <a:pt x="13671" y="5765"/>
                  </a:lnTo>
                  <a:lnTo>
                    <a:pt x="13601" y="5911"/>
                  </a:lnTo>
                  <a:close/>
                  <a:moveTo>
                    <a:pt x="13805" y="5627"/>
                  </a:moveTo>
                  <a:lnTo>
                    <a:pt x="13810" y="5519"/>
                  </a:lnTo>
                  <a:lnTo>
                    <a:pt x="13821" y="5520"/>
                  </a:lnTo>
                  <a:lnTo>
                    <a:pt x="13831" y="5521"/>
                  </a:lnTo>
                  <a:lnTo>
                    <a:pt x="13841" y="5521"/>
                  </a:lnTo>
                  <a:lnTo>
                    <a:pt x="13850" y="5521"/>
                  </a:lnTo>
                  <a:lnTo>
                    <a:pt x="13859" y="5521"/>
                  </a:lnTo>
                  <a:lnTo>
                    <a:pt x="13866" y="5519"/>
                  </a:lnTo>
                  <a:lnTo>
                    <a:pt x="13875" y="5518"/>
                  </a:lnTo>
                  <a:lnTo>
                    <a:pt x="13881" y="5514"/>
                  </a:lnTo>
                  <a:lnTo>
                    <a:pt x="13887" y="5511"/>
                  </a:lnTo>
                  <a:lnTo>
                    <a:pt x="13894" y="5508"/>
                  </a:lnTo>
                  <a:lnTo>
                    <a:pt x="13899" y="5504"/>
                  </a:lnTo>
                  <a:lnTo>
                    <a:pt x="13903" y="5499"/>
                  </a:lnTo>
                  <a:lnTo>
                    <a:pt x="13907" y="5494"/>
                  </a:lnTo>
                  <a:lnTo>
                    <a:pt x="13911" y="5488"/>
                  </a:lnTo>
                  <a:lnTo>
                    <a:pt x="13914" y="5481"/>
                  </a:lnTo>
                  <a:lnTo>
                    <a:pt x="13917" y="5475"/>
                  </a:lnTo>
                  <a:lnTo>
                    <a:pt x="13919" y="5465"/>
                  </a:lnTo>
                  <a:lnTo>
                    <a:pt x="13920" y="5456"/>
                  </a:lnTo>
                  <a:lnTo>
                    <a:pt x="13920" y="5447"/>
                  </a:lnTo>
                  <a:lnTo>
                    <a:pt x="13918" y="5437"/>
                  </a:lnTo>
                  <a:lnTo>
                    <a:pt x="13916" y="5429"/>
                  </a:lnTo>
                  <a:lnTo>
                    <a:pt x="13911" y="5419"/>
                  </a:lnTo>
                  <a:lnTo>
                    <a:pt x="13905" y="5411"/>
                  </a:lnTo>
                  <a:lnTo>
                    <a:pt x="13899" y="5403"/>
                  </a:lnTo>
                  <a:lnTo>
                    <a:pt x="13890" y="5394"/>
                  </a:lnTo>
                  <a:lnTo>
                    <a:pt x="13880" y="5386"/>
                  </a:lnTo>
                  <a:lnTo>
                    <a:pt x="13868" y="5378"/>
                  </a:lnTo>
                  <a:lnTo>
                    <a:pt x="13855" y="5370"/>
                  </a:lnTo>
                  <a:lnTo>
                    <a:pt x="13839" y="5362"/>
                  </a:lnTo>
                  <a:lnTo>
                    <a:pt x="13821" y="5355"/>
                  </a:lnTo>
                  <a:lnTo>
                    <a:pt x="13803" y="5348"/>
                  </a:lnTo>
                  <a:lnTo>
                    <a:pt x="13782" y="5341"/>
                  </a:lnTo>
                  <a:lnTo>
                    <a:pt x="13759" y="5335"/>
                  </a:lnTo>
                  <a:lnTo>
                    <a:pt x="13737" y="5329"/>
                  </a:lnTo>
                  <a:lnTo>
                    <a:pt x="13717" y="5325"/>
                  </a:lnTo>
                  <a:lnTo>
                    <a:pt x="13698" y="5322"/>
                  </a:lnTo>
                  <a:lnTo>
                    <a:pt x="13680" y="5320"/>
                  </a:lnTo>
                  <a:lnTo>
                    <a:pt x="13666" y="5320"/>
                  </a:lnTo>
                  <a:lnTo>
                    <a:pt x="13651" y="5321"/>
                  </a:lnTo>
                  <a:lnTo>
                    <a:pt x="13639" y="5323"/>
                  </a:lnTo>
                  <a:lnTo>
                    <a:pt x="13628" y="5326"/>
                  </a:lnTo>
                  <a:lnTo>
                    <a:pt x="13618" y="5331"/>
                  </a:lnTo>
                  <a:lnTo>
                    <a:pt x="13608" y="5335"/>
                  </a:lnTo>
                  <a:lnTo>
                    <a:pt x="13601" y="5341"/>
                  </a:lnTo>
                  <a:lnTo>
                    <a:pt x="13594" y="5347"/>
                  </a:lnTo>
                  <a:lnTo>
                    <a:pt x="13588" y="5355"/>
                  </a:lnTo>
                  <a:lnTo>
                    <a:pt x="13584" y="5363"/>
                  </a:lnTo>
                  <a:lnTo>
                    <a:pt x="13580" y="5372"/>
                  </a:lnTo>
                  <a:lnTo>
                    <a:pt x="13579" y="5380"/>
                  </a:lnTo>
                  <a:lnTo>
                    <a:pt x="13578" y="5387"/>
                  </a:lnTo>
                  <a:lnTo>
                    <a:pt x="13577" y="5393"/>
                  </a:lnTo>
                  <a:lnTo>
                    <a:pt x="13578" y="5401"/>
                  </a:lnTo>
                  <a:lnTo>
                    <a:pt x="13579" y="5407"/>
                  </a:lnTo>
                  <a:lnTo>
                    <a:pt x="13581" y="5414"/>
                  </a:lnTo>
                  <a:lnTo>
                    <a:pt x="13584" y="5420"/>
                  </a:lnTo>
                  <a:lnTo>
                    <a:pt x="13588" y="5427"/>
                  </a:lnTo>
                  <a:lnTo>
                    <a:pt x="13594" y="5433"/>
                  </a:lnTo>
                  <a:lnTo>
                    <a:pt x="13599" y="5440"/>
                  </a:lnTo>
                  <a:lnTo>
                    <a:pt x="13606" y="5447"/>
                  </a:lnTo>
                  <a:lnTo>
                    <a:pt x="13615" y="5453"/>
                  </a:lnTo>
                  <a:lnTo>
                    <a:pt x="13625" y="5459"/>
                  </a:lnTo>
                  <a:lnTo>
                    <a:pt x="13635" y="5465"/>
                  </a:lnTo>
                  <a:lnTo>
                    <a:pt x="13647" y="5472"/>
                  </a:lnTo>
                  <a:lnTo>
                    <a:pt x="13660" y="5478"/>
                  </a:lnTo>
                  <a:lnTo>
                    <a:pt x="13606" y="5572"/>
                  </a:lnTo>
                  <a:lnTo>
                    <a:pt x="13583" y="5560"/>
                  </a:lnTo>
                  <a:lnTo>
                    <a:pt x="13562" y="5548"/>
                  </a:lnTo>
                  <a:lnTo>
                    <a:pt x="13544" y="5535"/>
                  </a:lnTo>
                  <a:lnTo>
                    <a:pt x="13527" y="5523"/>
                  </a:lnTo>
                  <a:lnTo>
                    <a:pt x="13512" y="5509"/>
                  </a:lnTo>
                  <a:lnTo>
                    <a:pt x="13498" y="5496"/>
                  </a:lnTo>
                  <a:lnTo>
                    <a:pt x="13487" y="5481"/>
                  </a:lnTo>
                  <a:lnTo>
                    <a:pt x="13478" y="5466"/>
                  </a:lnTo>
                  <a:lnTo>
                    <a:pt x="13469" y="5452"/>
                  </a:lnTo>
                  <a:lnTo>
                    <a:pt x="13463" y="5436"/>
                  </a:lnTo>
                  <a:lnTo>
                    <a:pt x="13459" y="5419"/>
                  </a:lnTo>
                  <a:lnTo>
                    <a:pt x="13457" y="5404"/>
                  </a:lnTo>
                  <a:lnTo>
                    <a:pt x="13456" y="5386"/>
                  </a:lnTo>
                  <a:lnTo>
                    <a:pt x="13457" y="5369"/>
                  </a:lnTo>
                  <a:lnTo>
                    <a:pt x="13460" y="5351"/>
                  </a:lnTo>
                  <a:lnTo>
                    <a:pt x="13465" y="5333"/>
                  </a:lnTo>
                  <a:lnTo>
                    <a:pt x="13468" y="5321"/>
                  </a:lnTo>
                  <a:lnTo>
                    <a:pt x="13473" y="5311"/>
                  </a:lnTo>
                  <a:lnTo>
                    <a:pt x="13478" y="5300"/>
                  </a:lnTo>
                  <a:lnTo>
                    <a:pt x="13484" y="5290"/>
                  </a:lnTo>
                  <a:lnTo>
                    <a:pt x="13489" y="5281"/>
                  </a:lnTo>
                  <a:lnTo>
                    <a:pt x="13496" y="5272"/>
                  </a:lnTo>
                  <a:lnTo>
                    <a:pt x="13503" y="5265"/>
                  </a:lnTo>
                  <a:lnTo>
                    <a:pt x="13511" y="5256"/>
                  </a:lnTo>
                  <a:lnTo>
                    <a:pt x="13518" y="5250"/>
                  </a:lnTo>
                  <a:lnTo>
                    <a:pt x="13528" y="5244"/>
                  </a:lnTo>
                  <a:lnTo>
                    <a:pt x="13536" y="5237"/>
                  </a:lnTo>
                  <a:lnTo>
                    <a:pt x="13547" y="5232"/>
                  </a:lnTo>
                  <a:lnTo>
                    <a:pt x="13556" y="5228"/>
                  </a:lnTo>
                  <a:lnTo>
                    <a:pt x="13567" y="5224"/>
                  </a:lnTo>
                  <a:lnTo>
                    <a:pt x="13578" y="5221"/>
                  </a:lnTo>
                  <a:lnTo>
                    <a:pt x="13590" y="5218"/>
                  </a:lnTo>
                  <a:lnTo>
                    <a:pt x="13615" y="5213"/>
                  </a:lnTo>
                  <a:lnTo>
                    <a:pt x="13640" y="5210"/>
                  </a:lnTo>
                  <a:lnTo>
                    <a:pt x="13666" y="5210"/>
                  </a:lnTo>
                  <a:lnTo>
                    <a:pt x="13692" y="5211"/>
                  </a:lnTo>
                  <a:lnTo>
                    <a:pt x="13719" y="5213"/>
                  </a:lnTo>
                  <a:lnTo>
                    <a:pt x="13746" y="5219"/>
                  </a:lnTo>
                  <a:lnTo>
                    <a:pt x="13774" y="5225"/>
                  </a:lnTo>
                  <a:lnTo>
                    <a:pt x="13803" y="5232"/>
                  </a:lnTo>
                  <a:lnTo>
                    <a:pt x="13836" y="5244"/>
                  </a:lnTo>
                  <a:lnTo>
                    <a:pt x="13867" y="5255"/>
                  </a:lnTo>
                  <a:lnTo>
                    <a:pt x="13896" y="5269"/>
                  </a:lnTo>
                  <a:lnTo>
                    <a:pt x="13922" y="5282"/>
                  </a:lnTo>
                  <a:lnTo>
                    <a:pt x="13933" y="5291"/>
                  </a:lnTo>
                  <a:lnTo>
                    <a:pt x="13945" y="5298"/>
                  </a:lnTo>
                  <a:lnTo>
                    <a:pt x="13955" y="5305"/>
                  </a:lnTo>
                  <a:lnTo>
                    <a:pt x="13966" y="5314"/>
                  </a:lnTo>
                  <a:lnTo>
                    <a:pt x="13975" y="5322"/>
                  </a:lnTo>
                  <a:lnTo>
                    <a:pt x="13983" y="5331"/>
                  </a:lnTo>
                  <a:lnTo>
                    <a:pt x="13992" y="5340"/>
                  </a:lnTo>
                  <a:lnTo>
                    <a:pt x="13999" y="5349"/>
                  </a:lnTo>
                  <a:lnTo>
                    <a:pt x="14005" y="5359"/>
                  </a:lnTo>
                  <a:lnTo>
                    <a:pt x="14012" y="5368"/>
                  </a:lnTo>
                  <a:lnTo>
                    <a:pt x="14017" y="5378"/>
                  </a:lnTo>
                  <a:lnTo>
                    <a:pt x="14022" y="5387"/>
                  </a:lnTo>
                  <a:lnTo>
                    <a:pt x="14026" y="5396"/>
                  </a:lnTo>
                  <a:lnTo>
                    <a:pt x="14029" y="5406"/>
                  </a:lnTo>
                  <a:lnTo>
                    <a:pt x="14033" y="5415"/>
                  </a:lnTo>
                  <a:lnTo>
                    <a:pt x="14035" y="5426"/>
                  </a:lnTo>
                  <a:lnTo>
                    <a:pt x="14037" y="5435"/>
                  </a:lnTo>
                  <a:lnTo>
                    <a:pt x="14038" y="5445"/>
                  </a:lnTo>
                  <a:lnTo>
                    <a:pt x="14038" y="5456"/>
                  </a:lnTo>
                  <a:lnTo>
                    <a:pt x="14038" y="5465"/>
                  </a:lnTo>
                  <a:lnTo>
                    <a:pt x="14037" y="5476"/>
                  </a:lnTo>
                  <a:lnTo>
                    <a:pt x="14035" y="5486"/>
                  </a:lnTo>
                  <a:lnTo>
                    <a:pt x="14033" y="5497"/>
                  </a:lnTo>
                  <a:lnTo>
                    <a:pt x="14031" y="5507"/>
                  </a:lnTo>
                  <a:lnTo>
                    <a:pt x="14024" y="5524"/>
                  </a:lnTo>
                  <a:lnTo>
                    <a:pt x="14018" y="5538"/>
                  </a:lnTo>
                  <a:lnTo>
                    <a:pt x="14010" y="5553"/>
                  </a:lnTo>
                  <a:lnTo>
                    <a:pt x="14001" y="5566"/>
                  </a:lnTo>
                  <a:lnTo>
                    <a:pt x="13991" y="5577"/>
                  </a:lnTo>
                  <a:lnTo>
                    <a:pt x="13980" y="5588"/>
                  </a:lnTo>
                  <a:lnTo>
                    <a:pt x="13968" y="5597"/>
                  </a:lnTo>
                  <a:lnTo>
                    <a:pt x="13954" y="5605"/>
                  </a:lnTo>
                  <a:lnTo>
                    <a:pt x="13941" y="5613"/>
                  </a:lnTo>
                  <a:lnTo>
                    <a:pt x="13925" y="5618"/>
                  </a:lnTo>
                  <a:lnTo>
                    <a:pt x="13908" y="5622"/>
                  </a:lnTo>
                  <a:lnTo>
                    <a:pt x="13890" y="5626"/>
                  </a:lnTo>
                  <a:lnTo>
                    <a:pt x="13871" y="5628"/>
                  </a:lnTo>
                  <a:lnTo>
                    <a:pt x="13850" y="5628"/>
                  </a:lnTo>
                  <a:lnTo>
                    <a:pt x="13828" y="5628"/>
                  </a:lnTo>
                  <a:lnTo>
                    <a:pt x="13805" y="5627"/>
                  </a:lnTo>
                  <a:close/>
                  <a:moveTo>
                    <a:pt x="14194" y="5116"/>
                  </a:moveTo>
                  <a:lnTo>
                    <a:pt x="14328" y="5144"/>
                  </a:lnTo>
                  <a:lnTo>
                    <a:pt x="14306" y="5250"/>
                  </a:lnTo>
                  <a:lnTo>
                    <a:pt x="14172" y="5222"/>
                  </a:lnTo>
                  <a:lnTo>
                    <a:pt x="14194" y="5116"/>
                  </a:lnTo>
                  <a:close/>
                  <a:moveTo>
                    <a:pt x="13564" y="4986"/>
                  </a:moveTo>
                  <a:lnTo>
                    <a:pt x="14118" y="5101"/>
                  </a:lnTo>
                  <a:lnTo>
                    <a:pt x="14096" y="5206"/>
                  </a:lnTo>
                  <a:lnTo>
                    <a:pt x="13542" y="5091"/>
                  </a:lnTo>
                  <a:lnTo>
                    <a:pt x="13564" y="4986"/>
                  </a:lnTo>
                  <a:close/>
                  <a:moveTo>
                    <a:pt x="14144" y="4956"/>
                  </a:moveTo>
                  <a:lnTo>
                    <a:pt x="14026" y="4940"/>
                  </a:lnTo>
                  <a:lnTo>
                    <a:pt x="14037" y="4868"/>
                  </a:lnTo>
                  <a:lnTo>
                    <a:pt x="13811" y="4836"/>
                  </a:lnTo>
                  <a:lnTo>
                    <a:pt x="13778" y="4832"/>
                  </a:lnTo>
                  <a:lnTo>
                    <a:pt x="13752" y="4829"/>
                  </a:lnTo>
                  <a:lnTo>
                    <a:pt x="13735" y="4827"/>
                  </a:lnTo>
                  <a:lnTo>
                    <a:pt x="13725" y="4827"/>
                  </a:lnTo>
                  <a:lnTo>
                    <a:pt x="13720" y="4829"/>
                  </a:lnTo>
                  <a:lnTo>
                    <a:pt x="13715" y="4830"/>
                  </a:lnTo>
                  <a:lnTo>
                    <a:pt x="13712" y="4832"/>
                  </a:lnTo>
                  <a:lnTo>
                    <a:pt x="13708" y="4835"/>
                  </a:lnTo>
                  <a:lnTo>
                    <a:pt x="13705" y="4838"/>
                  </a:lnTo>
                  <a:lnTo>
                    <a:pt x="13703" y="4841"/>
                  </a:lnTo>
                  <a:lnTo>
                    <a:pt x="13701" y="4846"/>
                  </a:lnTo>
                  <a:lnTo>
                    <a:pt x="13700" y="4851"/>
                  </a:lnTo>
                  <a:lnTo>
                    <a:pt x="13700" y="4859"/>
                  </a:lnTo>
                  <a:lnTo>
                    <a:pt x="13701" y="4869"/>
                  </a:lnTo>
                  <a:lnTo>
                    <a:pt x="13704" y="4881"/>
                  </a:lnTo>
                  <a:lnTo>
                    <a:pt x="13709" y="4895"/>
                  </a:lnTo>
                  <a:lnTo>
                    <a:pt x="13593" y="4888"/>
                  </a:lnTo>
                  <a:lnTo>
                    <a:pt x="13588" y="4878"/>
                  </a:lnTo>
                  <a:lnTo>
                    <a:pt x="13585" y="4868"/>
                  </a:lnTo>
                  <a:lnTo>
                    <a:pt x="13583" y="4857"/>
                  </a:lnTo>
                  <a:lnTo>
                    <a:pt x="13581" y="4847"/>
                  </a:lnTo>
                  <a:lnTo>
                    <a:pt x="13580" y="4835"/>
                  </a:lnTo>
                  <a:lnTo>
                    <a:pt x="13580" y="4825"/>
                  </a:lnTo>
                  <a:lnTo>
                    <a:pt x="13581" y="4813"/>
                  </a:lnTo>
                  <a:lnTo>
                    <a:pt x="13582" y="4802"/>
                  </a:lnTo>
                  <a:lnTo>
                    <a:pt x="13583" y="4791"/>
                  </a:lnTo>
                  <a:lnTo>
                    <a:pt x="13586" y="4783"/>
                  </a:lnTo>
                  <a:lnTo>
                    <a:pt x="13589" y="4773"/>
                  </a:lnTo>
                  <a:lnTo>
                    <a:pt x="13593" y="4766"/>
                  </a:lnTo>
                  <a:lnTo>
                    <a:pt x="13597" y="4759"/>
                  </a:lnTo>
                  <a:lnTo>
                    <a:pt x="13602" y="4751"/>
                  </a:lnTo>
                  <a:lnTo>
                    <a:pt x="13607" y="4745"/>
                  </a:lnTo>
                  <a:lnTo>
                    <a:pt x="13613" y="4740"/>
                  </a:lnTo>
                  <a:lnTo>
                    <a:pt x="13620" y="4735"/>
                  </a:lnTo>
                  <a:lnTo>
                    <a:pt x="13627" y="4731"/>
                  </a:lnTo>
                  <a:lnTo>
                    <a:pt x="13634" y="4726"/>
                  </a:lnTo>
                  <a:lnTo>
                    <a:pt x="13643" y="4723"/>
                  </a:lnTo>
                  <a:lnTo>
                    <a:pt x="13652" y="4720"/>
                  </a:lnTo>
                  <a:lnTo>
                    <a:pt x="13662" y="4718"/>
                  </a:lnTo>
                  <a:lnTo>
                    <a:pt x="13671" y="4717"/>
                  </a:lnTo>
                  <a:lnTo>
                    <a:pt x="13681" y="4716"/>
                  </a:lnTo>
                  <a:lnTo>
                    <a:pt x="13701" y="4716"/>
                  </a:lnTo>
                  <a:lnTo>
                    <a:pt x="13728" y="4718"/>
                  </a:lnTo>
                  <a:lnTo>
                    <a:pt x="13764" y="4721"/>
                  </a:lnTo>
                  <a:lnTo>
                    <a:pt x="13807" y="4727"/>
                  </a:lnTo>
                  <a:lnTo>
                    <a:pt x="14051" y="4761"/>
                  </a:lnTo>
                  <a:lnTo>
                    <a:pt x="14058" y="4712"/>
                  </a:lnTo>
                  <a:lnTo>
                    <a:pt x="14176" y="4728"/>
                  </a:lnTo>
                  <a:lnTo>
                    <a:pt x="14170" y="4778"/>
                  </a:lnTo>
                  <a:lnTo>
                    <a:pt x="14281" y="4793"/>
                  </a:lnTo>
                  <a:lnTo>
                    <a:pt x="14352" y="4911"/>
                  </a:lnTo>
                  <a:lnTo>
                    <a:pt x="14155" y="4884"/>
                  </a:lnTo>
                  <a:lnTo>
                    <a:pt x="14144" y="4956"/>
                  </a:lnTo>
                  <a:close/>
                  <a:moveTo>
                    <a:pt x="14025" y="4652"/>
                  </a:moveTo>
                  <a:lnTo>
                    <a:pt x="13999" y="4546"/>
                  </a:lnTo>
                  <a:lnTo>
                    <a:pt x="14011" y="4545"/>
                  </a:lnTo>
                  <a:lnTo>
                    <a:pt x="14020" y="4542"/>
                  </a:lnTo>
                  <a:lnTo>
                    <a:pt x="14029" y="4540"/>
                  </a:lnTo>
                  <a:lnTo>
                    <a:pt x="14039" y="4537"/>
                  </a:lnTo>
                  <a:lnTo>
                    <a:pt x="14046" y="4534"/>
                  </a:lnTo>
                  <a:lnTo>
                    <a:pt x="14054" y="4531"/>
                  </a:lnTo>
                  <a:lnTo>
                    <a:pt x="14061" y="4527"/>
                  </a:lnTo>
                  <a:lnTo>
                    <a:pt x="14066" y="4523"/>
                  </a:lnTo>
                  <a:lnTo>
                    <a:pt x="14071" y="4517"/>
                  </a:lnTo>
                  <a:lnTo>
                    <a:pt x="14077" y="4513"/>
                  </a:lnTo>
                  <a:lnTo>
                    <a:pt x="14081" y="4507"/>
                  </a:lnTo>
                  <a:lnTo>
                    <a:pt x="14084" y="4502"/>
                  </a:lnTo>
                  <a:lnTo>
                    <a:pt x="14086" y="4495"/>
                  </a:lnTo>
                  <a:lnTo>
                    <a:pt x="14088" y="4488"/>
                  </a:lnTo>
                  <a:lnTo>
                    <a:pt x="14089" y="4481"/>
                  </a:lnTo>
                  <a:lnTo>
                    <a:pt x="14089" y="4473"/>
                  </a:lnTo>
                  <a:lnTo>
                    <a:pt x="14089" y="4464"/>
                  </a:lnTo>
                  <a:lnTo>
                    <a:pt x="14087" y="4455"/>
                  </a:lnTo>
                  <a:lnTo>
                    <a:pt x="14084" y="4446"/>
                  </a:lnTo>
                  <a:lnTo>
                    <a:pt x="14080" y="4438"/>
                  </a:lnTo>
                  <a:lnTo>
                    <a:pt x="14074" y="4431"/>
                  </a:lnTo>
                  <a:lnTo>
                    <a:pt x="14068" y="4423"/>
                  </a:lnTo>
                  <a:lnTo>
                    <a:pt x="14061" y="4416"/>
                  </a:lnTo>
                  <a:lnTo>
                    <a:pt x="14051" y="4410"/>
                  </a:lnTo>
                  <a:lnTo>
                    <a:pt x="14041" y="4404"/>
                  </a:lnTo>
                  <a:lnTo>
                    <a:pt x="14029" y="4399"/>
                  </a:lnTo>
                  <a:lnTo>
                    <a:pt x="14016" y="4395"/>
                  </a:lnTo>
                  <a:lnTo>
                    <a:pt x="14000" y="4391"/>
                  </a:lnTo>
                  <a:lnTo>
                    <a:pt x="13983" y="4388"/>
                  </a:lnTo>
                  <a:lnTo>
                    <a:pt x="13965" y="4386"/>
                  </a:lnTo>
                  <a:lnTo>
                    <a:pt x="13944" y="4385"/>
                  </a:lnTo>
                  <a:lnTo>
                    <a:pt x="13922" y="4385"/>
                  </a:lnTo>
                  <a:lnTo>
                    <a:pt x="13898" y="4385"/>
                  </a:lnTo>
                  <a:lnTo>
                    <a:pt x="13876" y="4386"/>
                  </a:lnTo>
                  <a:lnTo>
                    <a:pt x="13855" y="4387"/>
                  </a:lnTo>
                  <a:lnTo>
                    <a:pt x="13836" y="4390"/>
                  </a:lnTo>
                  <a:lnTo>
                    <a:pt x="13819" y="4393"/>
                  </a:lnTo>
                  <a:lnTo>
                    <a:pt x="13805" y="4397"/>
                  </a:lnTo>
                  <a:lnTo>
                    <a:pt x="13791" y="4401"/>
                  </a:lnTo>
                  <a:lnTo>
                    <a:pt x="13780" y="4408"/>
                  </a:lnTo>
                  <a:lnTo>
                    <a:pt x="13770" y="4414"/>
                  </a:lnTo>
                  <a:lnTo>
                    <a:pt x="13762" y="4420"/>
                  </a:lnTo>
                  <a:lnTo>
                    <a:pt x="13755" y="4427"/>
                  </a:lnTo>
                  <a:lnTo>
                    <a:pt x="13748" y="4435"/>
                  </a:lnTo>
                  <a:lnTo>
                    <a:pt x="13744" y="4443"/>
                  </a:lnTo>
                  <a:lnTo>
                    <a:pt x="13740" y="4453"/>
                  </a:lnTo>
                  <a:lnTo>
                    <a:pt x="13739" y="4462"/>
                  </a:lnTo>
                  <a:lnTo>
                    <a:pt x="13738" y="4471"/>
                  </a:lnTo>
                  <a:lnTo>
                    <a:pt x="13738" y="4479"/>
                  </a:lnTo>
                  <a:lnTo>
                    <a:pt x="13739" y="4486"/>
                  </a:lnTo>
                  <a:lnTo>
                    <a:pt x="13741" y="4492"/>
                  </a:lnTo>
                  <a:lnTo>
                    <a:pt x="13743" y="4499"/>
                  </a:lnTo>
                  <a:lnTo>
                    <a:pt x="13746" y="4505"/>
                  </a:lnTo>
                  <a:lnTo>
                    <a:pt x="13750" y="4511"/>
                  </a:lnTo>
                  <a:lnTo>
                    <a:pt x="13756" y="4516"/>
                  </a:lnTo>
                  <a:lnTo>
                    <a:pt x="13761" y="4522"/>
                  </a:lnTo>
                  <a:lnTo>
                    <a:pt x="13767" y="4526"/>
                  </a:lnTo>
                  <a:lnTo>
                    <a:pt x="13774" y="4531"/>
                  </a:lnTo>
                  <a:lnTo>
                    <a:pt x="13784" y="4535"/>
                  </a:lnTo>
                  <a:lnTo>
                    <a:pt x="13793" y="4538"/>
                  </a:lnTo>
                  <a:lnTo>
                    <a:pt x="13805" y="4541"/>
                  </a:lnTo>
                  <a:lnTo>
                    <a:pt x="13816" y="4545"/>
                  </a:lnTo>
                  <a:lnTo>
                    <a:pt x="13830" y="4548"/>
                  </a:lnTo>
                  <a:lnTo>
                    <a:pt x="13844" y="4550"/>
                  </a:lnTo>
                  <a:lnTo>
                    <a:pt x="13818" y="4655"/>
                  </a:lnTo>
                  <a:lnTo>
                    <a:pt x="13794" y="4651"/>
                  </a:lnTo>
                  <a:lnTo>
                    <a:pt x="13770" y="4645"/>
                  </a:lnTo>
                  <a:lnTo>
                    <a:pt x="13749" y="4639"/>
                  </a:lnTo>
                  <a:lnTo>
                    <a:pt x="13729" y="4630"/>
                  </a:lnTo>
                  <a:lnTo>
                    <a:pt x="13711" y="4622"/>
                  </a:lnTo>
                  <a:lnTo>
                    <a:pt x="13694" y="4612"/>
                  </a:lnTo>
                  <a:lnTo>
                    <a:pt x="13679" y="4602"/>
                  </a:lnTo>
                  <a:lnTo>
                    <a:pt x="13666" y="4591"/>
                  </a:lnTo>
                  <a:lnTo>
                    <a:pt x="13654" y="4579"/>
                  </a:lnTo>
                  <a:lnTo>
                    <a:pt x="13644" y="4565"/>
                  </a:lnTo>
                  <a:lnTo>
                    <a:pt x="13634" y="4551"/>
                  </a:lnTo>
                  <a:lnTo>
                    <a:pt x="13628" y="4536"/>
                  </a:lnTo>
                  <a:lnTo>
                    <a:pt x="13623" y="4521"/>
                  </a:lnTo>
                  <a:lnTo>
                    <a:pt x="13619" y="4503"/>
                  </a:lnTo>
                  <a:lnTo>
                    <a:pt x="13617" y="4485"/>
                  </a:lnTo>
                  <a:lnTo>
                    <a:pt x="13616" y="4466"/>
                  </a:lnTo>
                  <a:lnTo>
                    <a:pt x="13617" y="4454"/>
                  </a:lnTo>
                  <a:lnTo>
                    <a:pt x="13618" y="4442"/>
                  </a:lnTo>
                  <a:lnTo>
                    <a:pt x="13619" y="4431"/>
                  </a:lnTo>
                  <a:lnTo>
                    <a:pt x="13622" y="4420"/>
                  </a:lnTo>
                  <a:lnTo>
                    <a:pt x="13625" y="4410"/>
                  </a:lnTo>
                  <a:lnTo>
                    <a:pt x="13628" y="4399"/>
                  </a:lnTo>
                  <a:lnTo>
                    <a:pt x="13633" y="4390"/>
                  </a:lnTo>
                  <a:lnTo>
                    <a:pt x="13637" y="4380"/>
                  </a:lnTo>
                  <a:lnTo>
                    <a:pt x="13644" y="4371"/>
                  </a:lnTo>
                  <a:lnTo>
                    <a:pt x="13650" y="4363"/>
                  </a:lnTo>
                  <a:lnTo>
                    <a:pt x="13657" y="4354"/>
                  </a:lnTo>
                  <a:lnTo>
                    <a:pt x="13666" y="4347"/>
                  </a:lnTo>
                  <a:lnTo>
                    <a:pt x="13674" y="4340"/>
                  </a:lnTo>
                  <a:lnTo>
                    <a:pt x="13682" y="4332"/>
                  </a:lnTo>
                  <a:lnTo>
                    <a:pt x="13693" y="4326"/>
                  </a:lnTo>
                  <a:lnTo>
                    <a:pt x="13703" y="4320"/>
                  </a:lnTo>
                  <a:lnTo>
                    <a:pt x="13725" y="4309"/>
                  </a:lnTo>
                  <a:lnTo>
                    <a:pt x="13749" y="4300"/>
                  </a:lnTo>
                  <a:lnTo>
                    <a:pt x="13773" y="4292"/>
                  </a:lnTo>
                  <a:lnTo>
                    <a:pt x="13798" y="4285"/>
                  </a:lnTo>
                  <a:lnTo>
                    <a:pt x="13826" y="4280"/>
                  </a:lnTo>
                  <a:lnTo>
                    <a:pt x="13853" y="4277"/>
                  </a:lnTo>
                  <a:lnTo>
                    <a:pt x="13882" y="4275"/>
                  </a:lnTo>
                  <a:lnTo>
                    <a:pt x="13911" y="4274"/>
                  </a:lnTo>
                  <a:lnTo>
                    <a:pt x="13947" y="4275"/>
                  </a:lnTo>
                  <a:lnTo>
                    <a:pt x="13980" y="4278"/>
                  </a:lnTo>
                  <a:lnTo>
                    <a:pt x="14011" y="4282"/>
                  </a:lnTo>
                  <a:lnTo>
                    <a:pt x="14040" y="4288"/>
                  </a:lnTo>
                  <a:lnTo>
                    <a:pt x="14054" y="4293"/>
                  </a:lnTo>
                  <a:lnTo>
                    <a:pt x="14066" y="4297"/>
                  </a:lnTo>
                  <a:lnTo>
                    <a:pt x="14079" y="4301"/>
                  </a:lnTo>
                  <a:lnTo>
                    <a:pt x="14090" y="4306"/>
                  </a:lnTo>
                  <a:lnTo>
                    <a:pt x="14102" y="4311"/>
                  </a:lnTo>
                  <a:lnTo>
                    <a:pt x="14112" y="4318"/>
                  </a:lnTo>
                  <a:lnTo>
                    <a:pt x="14122" y="4324"/>
                  </a:lnTo>
                  <a:lnTo>
                    <a:pt x="14132" y="4330"/>
                  </a:lnTo>
                  <a:lnTo>
                    <a:pt x="14141" y="4338"/>
                  </a:lnTo>
                  <a:lnTo>
                    <a:pt x="14150" y="4345"/>
                  </a:lnTo>
                  <a:lnTo>
                    <a:pt x="14158" y="4352"/>
                  </a:lnTo>
                  <a:lnTo>
                    <a:pt x="14165" y="4360"/>
                  </a:lnTo>
                  <a:lnTo>
                    <a:pt x="14172" y="4368"/>
                  </a:lnTo>
                  <a:lnTo>
                    <a:pt x="14178" y="4376"/>
                  </a:lnTo>
                  <a:lnTo>
                    <a:pt x="14184" y="4385"/>
                  </a:lnTo>
                  <a:lnTo>
                    <a:pt x="14188" y="4393"/>
                  </a:lnTo>
                  <a:lnTo>
                    <a:pt x="14194" y="4402"/>
                  </a:lnTo>
                  <a:lnTo>
                    <a:pt x="14197" y="4412"/>
                  </a:lnTo>
                  <a:lnTo>
                    <a:pt x="14200" y="4421"/>
                  </a:lnTo>
                  <a:lnTo>
                    <a:pt x="14203" y="4431"/>
                  </a:lnTo>
                  <a:lnTo>
                    <a:pt x="14205" y="4441"/>
                  </a:lnTo>
                  <a:lnTo>
                    <a:pt x="14206" y="4452"/>
                  </a:lnTo>
                  <a:lnTo>
                    <a:pt x="14207" y="4462"/>
                  </a:lnTo>
                  <a:lnTo>
                    <a:pt x="14207" y="4473"/>
                  </a:lnTo>
                  <a:lnTo>
                    <a:pt x="14206" y="4490"/>
                  </a:lnTo>
                  <a:lnTo>
                    <a:pt x="14204" y="4507"/>
                  </a:lnTo>
                  <a:lnTo>
                    <a:pt x="14201" y="4523"/>
                  </a:lnTo>
                  <a:lnTo>
                    <a:pt x="14196" y="4537"/>
                  </a:lnTo>
                  <a:lnTo>
                    <a:pt x="14189" y="4552"/>
                  </a:lnTo>
                  <a:lnTo>
                    <a:pt x="14182" y="4564"/>
                  </a:lnTo>
                  <a:lnTo>
                    <a:pt x="14173" y="4577"/>
                  </a:lnTo>
                  <a:lnTo>
                    <a:pt x="14162" y="4588"/>
                  </a:lnTo>
                  <a:lnTo>
                    <a:pt x="14151" y="4599"/>
                  </a:lnTo>
                  <a:lnTo>
                    <a:pt x="14138" y="4609"/>
                  </a:lnTo>
                  <a:lnTo>
                    <a:pt x="14122" y="4619"/>
                  </a:lnTo>
                  <a:lnTo>
                    <a:pt x="14107" y="4627"/>
                  </a:lnTo>
                  <a:lnTo>
                    <a:pt x="14089" y="4634"/>
                  </a:lnTo>
                  <a:lnTo>
                    <a:pt x="14069" y="4641"/>
                  </a:lnTo>
                  <a:lnTo>
                    <a:pt x="14048" y="4647"/>
                  </a:lnTo>
                  <a:lnTo>
                    <a:pt x="14025" y="4652"/>
                  </a:lnTo>
                  <a:close/>
                  <a:moveTo>
                    <a:pt x="13935" y="3903"/>
                  </a:moveTo>
                  <a:lnTo>
                    <a:pt x="13931" y="3802"/>
                  </a:lnTo>
                  <a:lnTo>
                    <a:pt x="13952" y="3801"/>
                  </a:lnTo>
                  <a:lnTo>
                    <a:pt x="13972" y="3801"/>
                  </a:lnTo>
                  <a:lnTo>
                    <a:pt x="13991" y="3802"/>
                  </a:lnTo>
                  <a:lnTo>
                    <a:pt x="14009" y="3805"/>
                  </a:lnTo>
                  <a:lnTo>
                    <a:pt x="14024" y="3808"/>
                  </a:lnTo>
                  <a:lnTo>
                    <a:pt x="14040" y="3812"/>
                  </a:lnTo>
                  <a:lnTo>
                    <a:pt x="14054" y="3817"/>
                  </a:lnTo>
                  <a:lnTo>
                    <a:pt x="14066" y="3823"/>
                  </a:lnTo>
                  <a:lnTo>
                    <a:pt x="14078" y="3832"/>
                  </a:lnTo>
                  <a:lnTo>
                    <a:pt x="14088" y="3841"/>
                  </a:lnTo>
                  <a:lnTo>
                    <a:pt x="14097" y="3852"/>
                  </a:lnTo>
                  <a:lnTo>
                    <a:pt x="14107" y="3863"/>
                  </a:lnTo>
                  <a:lnTo>
                    <a:pt x="14115" y="3877"/>
                  </a:lnTo>
                  <a:lnTo>
                    <a:pt x="14122" y="3891"/>
                  </a:lnTo>
                  <a:lnTo>
                    <a:pt x="14129" y="3908"/>
                  </a:lnTo>
                  <a:lnTo>
                    <a:pt x="14135" y="3925"/>
                  </a:lnTo>
                  <a:lnTo>
                    <a:pt x="14139" y="3941"/>
                  </a:lnTo>
                  <a:lnTo>
                    <a:pt x="14142" y="3956"/>
                  </a:lnTo>
                  <a:lnTo>
                    <a:pt x="14145" y="3971"/>
                  </a:lnTo>
                  <a:lnTo>
                    <a:pt x="14147" y="3984"/>
                  </a:lnTo>
                  <a:lnTo>
                    <a:pt x="14148" y="3997"/>
                  </a:lnTo>
                  <a:lnTo>
                    <a:pt x="14148" y="4009"/>
                  </a:lnTo>
                  <a:lnTo>
                    <a:pt x="14145" y="4020"/>
                  </a:lnTo>
                  <a:lnTo>
                    <a:pt x="14143" y="4030"/>
                  </a:lnTo>
                  <a:lnTo>
                    <a:pt x="14140" y="4041"/>
                  </a:lnTo>
                  <a:lnTo>
                    <a:pt x="14137" y="4050"/>
                  </a:lnTo>
                  <a:lnTo>
                    <a:pt x="14133" y="4059"/>
                  </a:lnTo>
                  <a:lnTo>
                    <a:pt x="14128" y="4068"/>
                  </a:lnTo>
                  <a:lnTo>
                    <a:pt x="14121" y="4075"/>
                  </a:lnTo>
                  <a:lnTo>
                    <a:pt x="14115" y="4083"/>
                  </a:lnTo>
                  <a:lnTo>
                    <a:pt x="14109" y="4090"/>
                  </a:lnTo>
                  <a:lnTo>
                    <a:pt x="14102" y="4096"/>
                  </a:lnTo>
                  <a:lnTo>
                    <a:pt x="14092" y="4103"/>
                  </a:lnTo>
                  <a:lnTo>
                    <a:pt x="14082" y="4110"/>
                  </a:lnTo>
                  <a:lnTo>
                    <a:pt x="14068" y="4116"/>
                  </a:lnTo>
                  <a:lnTo>
                    <a:pt x="14054" y="4123"/>
                  </a:lnTo>
                  <a:lnTo>
                    <a:pt x="14037" y="4130"/>
                  </a:lnTo>
                  <a:lnTo>
                    <a:pt x="14018" y="4136"/>
                  </a:lnTo>
                  <a:lnTo>
                    <a:pt x="13997" y="4143"/>
                  </a:lnTo>
                  <a:lnTo>
                    <a:pt x="13974" y="4151"/>
                  </a:lnTo>
                  <a:lnTo>
                    <a:pt x="13807" y="4199"/>
                  </a:lnTo>
                  <a:lnTo>
                    <a:pt x="13773" y="4209"/>
                  </a:lnTo>
                  <a:lnTo>
                    <a:pt x="13745" y="4218"/>
                  </a:lnTo>
                  <a:lnTo>
                    <a:pt x="13722" y="4227"/>
                  </a:lnTo>
                  <a:lnTo>
                    <a:pt x="13703" y="4235"/>
                  </a:lnTo>
                  <a:lnTo>
                    <a:pt x="13687" y="4244"/>
                  </a:lnTo>
                  <a:lnTo>
                    <a:pt x="13670" y="4253"/>
                  </a:lnTo>
                  <a:lnTo>
                    <a:pt x="13652" y="4263"/>
                  </a:lnTo>
                  <a:lnTo>
                    <a:pt x="13635" y="4275"/>
                  </a:lnTo>
                  <a:lnTo>
                    <a:pt x="13605" y="4174"/>
                  </a:lnTo>
                  <a:lnTo>
                    <a:pt x="13660" y="4142"/>
                  </a:lnTo>
                  <a:lnTo>
                    <a:pt x="13640" y="4134"/>
                  </a:lnTo>
                  <a:lnTo>
                    <a:pt x="13621" y="4124"/>
                  </a:lnTo>
                  <a:lnTo>
                    <a:pt x="13612" y="4119"/>
                  </a:lnTo>
                  <a:lnTo>
                    <a:pt x="13604" y="4114"/>
                  </a:lnTo>
                  <a:lnTo>
                    <a:pt x="13597" y="4108"/>
                  </a:lnTo>
                  <a:lnTo>
                    <a:pt x="13589" y="4102"/>
                  </a:lnTo>
                  <a:lnTo>
                    <a:pt x="13583" y="4096"/>
                  </a:lnTo>
                  <a:lnTo>
                    <a:pt x="13578" y="4089"/>
                  </a:lnTo>
                  <a:lnTo>
                    <a:pt x="13573" y="4083"/>
                  </a:lnTo>
                  <a:lnTo>
                    <a:pt x="13567" y="4075"/>
                  </a:lnTo>
                  <a:lnTo>
                    <a:pt x="13563" y="4067"/>
                  </a:lnTo>
                  <a:lnTo>
                    <a:pt x="13559" y="4060"/>
                  </a:lnTo>
                  <a:lnTo>
                    <a:pt x="13556" y="4051"/>
                  </a:lnTo>
                  <a:lnTo>
                    <a:pt x="13553" y="4043"/>
                  </a:lnTo>
                  <a:lnTo>
                    <a:pt x="13550" y="4029"/>
                  </a:lnTo>
                  <a:lnTo>
                    <a:pt x="13548" y="4016"/>
                  </a:lnTo>
                  <a:lnTo>
                    <a:pt x="13548" y="4002"/>
                  </a:lnTo>
                  <a:lnTo>
                    <a:pt x="13549" y="3989"/>
                  </a:lnTo>
                  <a:lnTo>
                    <a:pt x="13552" y="3975"/>
                  </a:lnTo>
                  <a:lnTo>
                    <a:pt x="13556" y="3962"/>
                  </a:lnTo>
                  <a:lnTo>
                    <a:pt x="13562" y="3950"/>
                  </a:lnTo>
                  <a:lnTo>
                    <a:pt x="13570" y="3937"/>
                  </a:lnTo>
                  <a:lnTo>
                    <a:pt x="13578" y="3926"/>
                  </a:lnTo>
                  <a:lnTo>
                    <a:pt x="13588" y="3914"/>
                  </a:lnTo>
                  <a:lnTo>
                    <a:pt x="13600" y="3905"/>
                  </a:lnTo>
                  <a:lnTo>
                    <a:pt x="13612" y="3895"/>
                  </a:lnTo>
                  <a:lnTo>
                    <a:pt x="13626" y="3887"/>
                  </a:lnTo>
                  <a:lnTo>
                    <a:pt x="13641" y="3880"/>
                  </a:lnTo>
                  <a:lnTo>
                    <a:pt x="13657" y="3873"/>
                  </a:lnTo>
                  <a:lnTo>
                    <a:pt x="13675" y="3867"/>
                  </a:lnTo>
                  <a:lnTo>
                    <a:pt x="13697" y="3861"/>
                  </a:lnTo>
                  <a:lnTo>
                    <a:pt x="13719" y="3858"/>
                  </a:lnTo>
                  <a:lnTo>
                    <a:pt x="13729" y="3857"/>
                  </a:lnTo>
                  <a:lnTo>
                    <a:pt x="13740" y="3857"/>
                  </a:lnTo>
                  <a:lnTo>
                    <a:pt x="13749" y="3857"/>
                  </a:lnTo>
                  <a:lnTo>
                    <a:pt x="13760" y="3858"/>
                  </a:lnTo>
                  <a:lnTo>
                    <a:pt x="13769" y="3859"/>
                  </a:lnTo>
                  <a:lnTo>
                    <a:pt x="13779" y="3861"/>
                  </a:lnTo>
                  <a:lnTo>
                    <a:pt x="13787" y="3864"/>
                  </a:lnTo>
                  <a:lnTo>
                    <a:pt x="13795" y="3866"/>
                  </a:lnTo>
                  <a:lnTo>
                    <a:pt x="13804" y="3870"/>
                  </a:lnTo>
                  <a:lnTo>
                    <a:pt x="13811" y="3874"/>
                  </a:lnTo>
                  <a:lnTo>
                    <a:pt x="13819" y="3879"/>
                  </a:lnTo>
                  <a:lnTo>
                    <a:pt x="13827" y="3883"/>
                  </a:lnTo>
                  <a:lnTo>
                    <a:pt x="13833" y="3889"/>
                  </a:lnTo>
                  <a:lnTo>
                    <a:pt x="13841" y="3895"/>
                  </a:lnTo>
                  <a:lnTo>
                    <a:pt x="13849" y="3904"/>
                  </a:lnTo>
                  <a:lnTo>
                    <a:pt x="13856" y="3912"/>
                  </a:lnTo>
                  <a:lnTo>
                    <a:pt x="13872" y="3933"/>
                  </a:lnTo>
                  <a:lnTo>
                    <a:pt x="13888" y="3958"/>
                  </a:lnTo>
                  <a:lnTo>
                    <a:pt x="13907" y="3989"/>
                  </a:lnTo>
                  <a:lnTo>
                    <a:pt x="13924" y="4014"/>
                  </a:lnTo>
                  <a:lnTo>
                    <a:pt x="13940" y="4032"/>
                  </a:lnTo>
                  <a:lnTo>
                    <a:pt x="13953" y="4047"/>
                  </a:lnTo>
                  <a:lnTo>
                    <a:pt x="13973" y="4041"/>
                  </a:lnTo>
                  <a:lnTo>
                    <a:pt x="13990" y="4035"/>
                  </a:lnTo>
                  <a:lnTo>
                    <a:pt x="14002" y="4029"/>
                  </a:lnTo>
                  <a:lnTo>
                    <a:pt x="14010" y="4024"/>
                  </a:lnTo>
                  <a:lnTo>
                    <a:pt x="14016" y="4019"/>
                  </a:lnTo>
                  <a:lnTo>
                    <a:pt x="14020" y="4013"/>
                  </a:lnTo>
                  <a:lnTo>
                    <a:pt x="14024" y="4005"/>
                  </a:lnTo>
                  <a:lnTo>
                    <a:pt x="14027" y="3997"/>
                  </a:lnTo>
                  <a:lnTo>
                    <a:pt x="14028" y="3987"/>
                  </a:lnTo>
                  <a:lnTo>
                    <a:pt x="14028" y="3977"/>
                  </a:lnTo>
                  <a:lnTo>
                    <a:pt x="14026" y="3964"/>
                  </a:lnTo>
                  <a:lnTo>
                    <a:pt x="14023" y="3952"/>
                  </a:lnTo>
                  <a:lnTo>
                    <a:pt x="14019" y="3939"/>
                  </a:lnTo>
                  <a:lnTo>
                    <a:pt x="14013" y="3928"/>
                  </a:lnTo>
                  <a:lnTo>
                    <a:pt x="14009" y="3924"/>
                  </a:lnTo>
                  <a:lnTo>
                    <a:pt x="14005" y="3920"/>
                  </a:lnTo>
                  <a:lnTo>
                    <a:pt x="14001" y="3915"/>
                  </a:lnTo>
                  <a:lnTo>
                    <a:pt x="13996" y="3912"/>
                  </a:lnTo>
                  <a:lnTo>
                    <a:pt x="13991" y="3910"/>
                  </a:lnTo>
                  <a:lnTo>
                    <a:pt x="13986" y="3908"/>
                  </a:lnTo>
                  <a:lnTo>
                    <a:pt x="13978" y="3906"/>
                  </a:lnTo>
                  <a:lnTo>
                    <a:pt x="13971" y="3905"/>
                  </a:lnTo>
                  <a:lnTo>
                    <a:pt x="13954" y="3903"/>
                  </a:lnTo>
                  <a:lnTo>
                    <a:pt x="13935" y="3903"/>
                  </a:lnTo>
                  <a:close/>
                  <a:moveTo>
                    <a:pt x="13859" y="4075"/>
                  </a:moveTo>
                  <a:lnTo>
                    <a:pt x="13851" y="4065"/>
                  </a:lnTo>
                  <a:lnTo>
                    <a:pt x="13841" y="4052"/>
                  </a:lnTo>
                  <a:lnTo>
                    <a:pt x="13831" y="4038"/>
                  </a:lnTo>
                  <a:lnTo>
                    <a:pt x="13819" y="4020"/>
                  </a:lnTo>
                  <a:lnTo>
                    <a:pt x="13806" y="4000"/>
                  </a:lnTo>
                  <a:lnTo>
                    <a:pt x="13793" y="3985"/>
                  </a:lnTo>
                  <a:lnTo>
                    <a:pt x="13787" y="3979"/>
                  </a:lnTo>
                  <a:lnTo>
                    <a:pt x="13781" y="3974"/>
                  </a:lnTo>
                  <a:lnTo>
                    <a:pt x="13775" y="3970"/>
                  </a:lnTo>
                  <a:lnTo>
                    <a:pt x="13769" y="3967"/>
                  </a:lnTo>
                  <a:lnTo>
                    <a:pt x="13764" y="3964"/>
                  </a:lnTo>
                  <a:lnTo>
                    <a:pt x="13758" y="3963"/>
                  </a:lnTo>
                  <a:lnTo>
                    <a:pt x="13752" y="3962"/>
                  </a:lnTo>
                  <a:lnTo>
                    <a:pt x="13746" y="3962"/>
                  </a:lnTo>
                  <a:lnTo>
                    <a:pt x="13734" y="3962"/>
                  </a:lnTo>
                  <a:lnTo>
                    <a:pt x="13720" y="3966"/>
                  </a:lnTo>
                  <a:lnTo>
                    <a:pt x="13713" y="3969"/>
                  </a:lnTo>
                  <a:lnTo>
                    <a:pt x="13705" y="3971"/>
                  </a:lnTo>
                  <a:lnTo>
                    <a:pt x="13699" y="3975"/>
                  </a:lnTo>
                  <a:lnTo>
                    <a:pt x="13693" y="3978"/>
                  </a:lnTo>
                  <a:lnTo>
                    <a:pt x="13687" y="3982"/>
                  </a:lnTo>
                  <a:lnTo>
                    <a:pt x="13681" y="3987"/>
                  </a:lnTo>
                  <a:lnTo>
                    <a:pt x="13677" y="3992"/>
                  </a:lnTo>
                  <a:lnTo>
                    <a:pt x="13673" y="3997"/>
                  </a:lnTo>
                  <a:lnTo>
                    <a:pt x="13669" y="4003"/>
                  </a:lnTo>
                  <a:lnTo>
                    <a:pt x="13666" y="4008"/>
                  </a:lnTo>
                  <a:lnTo>
                    <a:pt x="13664" y="4015"/>
                  </a:lnTo>
                  <a:lnTo>
                    <a:pt x="13663" y="4021"/>
                  </a:lnTo>
                  <a:lnTo>
                    <a:pt x="13662" y="4026"/>
                  </a:lnTo>
                  <a:lnTo>
                    <a:pt x="13662" y="4032"/>
                  </a:lnTo>
                  <a:lnTo>
                    <a:pt x="13663" y="4039"/>
                  </a:lnTo>
                  <a:lnTo>
                    <a:pt x="13664" y="4045"/>
                  </a:lnTo>
                  <a:lnTo>
                    <a:pt x="13666" y="4050"/>
                  </a:lnTo>
                  <a:lnTo>
                    <a:pt x="13668" y="4055"/>
                  </a:lnTo>
                  <a:lnTo>
                    <a:pt x="13671" y="4061"/>
                  </a:lnTo>
                  <a:lnTo>
                    <a:pt x="13674" y="4065"/>
                  </a:lnTo>
                  <a:lnTo>
                    <a:pt x="13682" y="4074"/>
                  </a:lnTo>
                  <a:lnTo>
                    <a:pt x="13694" y="4083"/>
                  </a:lnTo>
                  <a:lnTo>
                    <a:pt x="13705" y="4090"/>
                  </a:lnTo>
                  <a:lnTo>
                    <a:pt x="13718" y="4095"/>
                  </a:lnTo>
                  <a:lnTo>
                    <a:pt x="13731" y="4098"/>
                  </a:lnTo>
                  <a:lnTo>
                    <a:pt x="13743" y="4100"/>
                  </a:lnTo>
                  <a:lnTo>
                    <a:pt x="13758" y="4099"/>
                  </a:lnTo>
                  <a:lnTo>
                    <a:pt x="13778" y="4097"/>
                  </a:lnTo>
                  <a:lnTo>
                    <a:pt x="13802" y="4091"/>
                  </a:lnTo>
                  <a:lnTo>
                    <a:pt x="13831" y="4084"/>
                  </a:lnTo>
                  <a:lnTo>
                    <a:pt x="13859" y="4075"/>
                  </a:lnTo>
                  <a:close/>
                  <a:moveTo>
                    <a:pt x="13464" y="3830"/>
                  </a:moveTo>
                  <a:lnTo>
                    <a:pt x="13410" y="3738"/>
                  </a:lnTo>
                  <a:lnTo>
                    <a:pt x="13895" y="3447"/>
                  </a:lnTo>
                  <a:lnTo>
                    <a:pt x="13946" y="3532"/>
                  </a:lnTo>
                  <a:lnTo>
                    <a:pt x="13877" y="3574"/>
                  </a:lnTo>
                  <a:lnTo>
                    <a:pt x="13905" y="3570"/>
                  </a:lnTo>
                  <a:lnTo>
                    <a:pt x="13929" y="3570"/>
                  </a:lnTo>
                  <a:lnTo>
                    <a:pt x="13940" y="3570"/>
                  </a:lnTo>
                  <a:lnTo>
                    <a:pt x="13949" y="3571"/>
                  </a:lnTo>
                  <a:lnTo>
                    <a:pt x="13957" y="3573"/>
                  </a:lnTo>
                  <a:lnTo>
                    <a:pt x="13965" y="3575"/>
                  </a:lnTo>
                  <a:lnTo>
                    <a:pt x="13971" y="3577"/>
                  </a:lnTo>
                  <a:lnTo>
                    <a:pt x="13977" y="3579"/>
                  </a:lnTo>
                  <a:lnTo>
                    <a:pt x="13982" y="3582"/>
                  </a:lnTo>
                  <a:lnTo>
                    <a:pt x="13988" y="3586"/>
                  </a:lnTo>
                  <a:lnTo>
                    <a:pt x="13992" y="3590"/>
                  </a:lnTo>
                  <a:lnTo>
                    <a:pt x="13997" y="3594"/>
                  </a:lnTo>
                  <a:lnTo>
                    <a:pt x="14000" y="3600"/>
                  </a:lnTo>
                  <a:lnTo>
                    <a:pt x="14004" y="3605"/>
                  </a:lnTo>
                  <a:lnTo>
                    <a:pt x="14009" y="3613"/>
                  </a:lnTo>
                  <a:lnTo>
                    <a:pt x="14012" y="3622"/>
                  </a:lnTo>
                  <a:lnTo>
                    <a:pt x="14015" y="3630"/>
                  </a:lnTo>
                  <a:lnTo>
                    <a:pt x="14017" y="3639"/>
                  </a:lnTo>
                  <a:lnTo>
                    <a:pt x="14018" y="3649"/>
                  </a:lnTo>
                  <a:lnTo>
                    <a:pt x="14018" y="3659"/>
                  </a:lnTo>
                  <a:lnTo>
                    <a:pt x="14018" y="3669"/>
                  </a:lnTo>
                  <a:lnTo>
                    <a:pt x="14016" y="3680"/>
                  </a:lnTo>
                  <a:lnTo>
                    <a:pt x="13887" y="3718"/>
                  </a:lnTo>
                  <a:lnTo>
                    <a:pt x="13888" y="3709"/>
                  </a:lnTo>
                  <a:lnTo>
                    <a:pt x="13889" y="3701"/>
                  </a:lnTo>
                  <a:lnTo>
                    <a:pt x="13889" y="3694"/>
                  </a:lnTo>
                  <a:lnTo>
                    <a:pt x="13889" y="3686"/>
                  </a:lnTo>
                  <a:lnTo>
                    <a:pt x="13888" y="3680"/>
                  </a:lnTo>
                  <a:lnTo>
                    <a:pt x="13887" y="3674"/>
                  </a:lnTo>
                  <a:lnTo>
                    <a:pt x="13885" y="3668"/>
                  </a:lnTo>
                  <a:lnTo>
                    <a:pt x="13882" y="3662"/>
                  </a:lnTo>
                  <a:lnTo>
                    <a:pt x="13879" y="3658"/>
                  </a:lnTo>
                  <a:lnTo>
                    <a:pt x="13876" y="3654"/>
                  </a:lnTo>
                  <a:lnTo>
                    <a:pt x="13872" y="3650"/>
                  </a:lnTo>
                  <a:lnTo>
                    <a:pt x="13867" y="3647"/>
                  </a:lnTo>
                  <a:lnTo>
                    <a:pt x="13862" y="3644"/>
                  </a:lnTo>
                  <a:lnTo>
                    <a:pt x="13857" y="3642"/>
                  </a:lnTo>
                  <a:lnTo>
                    <a:pt x="13852" y="3639"/>
                  </a:lnTo>
                  <a:lnTo>
                    <a:pt x="13846" y="3638"/>
                  </a:lnTo>
                  <a:lnTo>
                    <a:pt x="13839" y="3637"/>
                  </a:lnTo>
                  <a:lnTo>
                    <a:pt x="13832" y="3637"/>
                  </a:lnTo>
                  <a:lnTo>
                    <a:pt x="13824" y="3638"/>
                  </a:lnTo>
                  <a:lnTo>
                    <a:pt x="13815" y="3639"/>
                  </a:lnTo>
                  <a:lnTo>
                    <a:pt x="13796" y="3645"/>
                  </a:lnTo>
                  <a:lnTo>
                    <a:pt x="13774" y="3653"/>
                  </a:lnTo>
                  <a:lnTo>
                    <a:pt x="13762" y="3658"/>
                  </a:lnTo>
                  <a:lnTo>
                    <a:pt x="13747" y="3666"/>
                  </a:lnTo>
                  <a:lnTo>
                    <a:pt x="13731" y="3674"/>
                  </a:lnTo>
                  <a:lnTo>
                    <a:pt x="13712" y="3684"/>
                  </a:lnTo>
                  <a:lnTo>
                    <a:pt x="13690" y="3696"/>
                  </a:lnTo>
                  <a:lnTo>
                    <a:pt x="13667" y="3708"/>
                  </a:lnTo>
                  <a:lnTo>
                    <a:pt x="13642" y="3724"/>
                  </a:lnTo>
                  <a:lnTo>
                    <a:pt x="13615" y="3740"/>
                  </a:lnTo>
                  <a:lnTo>
                    <a:pt x="13464" y="3830"/>
                  </a:lnTo>
                  <a:close/>
                  <a:moveTo>
                    <a:pt x="13141" y="3423"/>
                  </a:moveTo>
                  <a:lnTo>
                    <a:pt x="13733" y="2912"/>
                  </a:lnTo>
                  <a:lnTo>
                    <a:pt x="13851" y="3050"/>
                  </a:lnTo>
                  <a:lnTo>
                    <a:pt x="13881" y="3085"/>
                  </a:lnTo>
                  <a:lnTo>
                    <a:pt x="13904" y="3115"/>
                  </a:lnTo>
                  <a:lnTo>
                    <a:pt x="13912" y="3128"/>
                  </a:lnTo>
                  <a:lnTo>
                    <a:pt x="13920" y="3139"/>
                  </a:lnTo>
                  <a:lnTo>
                    <a:pt x="13925" y="3149"/>
                  </a:lnTo>
                  <a:lnTo>
                    <a:pt x="13929" y="3158"/>
                  </a:lnTo>
                  <a:lnTo>
                    <a:pt x="13933" y="3170"/>
                  </a:lnTo>
                  <a:lnTo>
                    <a:pt x="13935" y="3183"/>
                  </a:lnTo>
                  <a:lnTo>
                    <a:pt x="13937" y="3196"/>
                  </a:lnTo>
                  <a:lnTo>
                    <a:pt x="13937" y="3210"/>
                  </a:lnTo>
                  <a:lnTo>
                    <a:pt x="13936" y="3225"/>
                  </a:lnTo>
                  <a:lnTo>
                    <a:pt x="13933" y="3239"/>
                  </a:lnTo>
                  <a:lnTo>
                    <a:pt x="13929" y="3255"/>
                  </a:lnTo>
                  <a:lnTo>
                    <a:pt x="13924" y="3270"/>
                  </a:lnTo>
                  <a:lnTo>
                    <a:pt x="13918" y="3286"/>
                  </a:lnTo>
                  <a:lnTo>
                    <a:pt x="13909" y="3302"/>
                  </a:lnTo>
                  <a:lnTo>
                    <a:pt x="13900" y="3318"/>
                  </a:lnTo>
                  <a:lnTo>
                    <a:pt x="13888" y="3332"/>
                  </a:lnTo>
                  <a:lnTo>
                    <a:pt x="13876" y="3348"/>
                  </a:lnTo>
                  <a:lnTo>
                    <a:pt x="13862" y="3364"/>
                  </a:lnTo>
                  <a:lnTo>
                    <a:pt x="13847" y="3379"/>
                  </a:lnTo>
                  <a:lnTo>
                    <a:pt x="13830" y="3394"/>
                  </a:lnTo>
                  <a:lnTo>
                    <a:pt x="13814" y="3407"/>
                  </a:lnTo>
                  <a:lnTo>
                    <a:pt x="13798" y="3419"/>
                  </a:lnTo>
                  <a:lnTo>
                    <a:pt x="13782" y="3430"/>
                  </a:lnTo>
                  <a:lnTo>
                    <a:pt x="13766" y="3440"/>
                  </a:lnTo>
                  <a:lnTo>
                    <a:pt x="13750" y="3448"/>
                  </a:lnTo>
                  <a:lnTo>
                    <a:pt x="13735" y="3455"/>
                  </a:lnTo>
                  <a:lnTo>
                    <a:pt x="13720" y="3461"/>
                  </a:lnTo>
                  <a:lnTo>
                    <a:pt x="13704" y="3466"/>
                  </a:lnTo>
                  <a:lnTo>
                    <a:pt x="13689" y="3469"/>
                  </a:lnTo>
                  <a:lnTo>
                    <a:pt x="13674" y="3472"/>
                  </a:lnTo>
                  <a:lnTo>
                    <a:pt x="13660" y="3473"/>
                  </a:lnTo>
                  <a:lnTo>
                    <a:pt x="13647" y="3473"/>
                  </a:lnTo>
                  <a:lnTo>
                    <a:pt x="13633" y="3473"/>
                  </a:lnTo>
                  <a:lnTo>
                    <a:pt x="13621" y="3471"/>
                  </a:lnTo>
                  <a:lnTo>
                    <a:pt x="13609" y="3469"/>
                  </a:lnTo>
                  <a:lnTo>
                    <a:pt x="13598" y="3465"/>
                  </a:lnTo>
                  <a:lnTo>
                    <a:pt x="13586" y="3461"/>
                  </a:lnTo>
                  <a:lnTo>
                    <a:pt x="13574" y="3453"/>
                  </a:lnTo>
                  <a:lnTo>
                    <a:pt x="13561" y="3444"/>
                  </a:lnTo>
                  <a:lnTo>
                    <a:pt x="13548" y="3434"/>
                  </a:lnTo>
                  <a:lnTo>
                    <a:pt x="13533" y="3421"/>
                  </a:lnTo>
                  <a:lnTo>
                    <a:pt x="13518" y="3406"/>
                  </a:lnTo>
                  <a:lnTo>
                    <a:pt x="13503" y="3390"/>
                  </a:lnTo>
                  <a:lnTo>
                    <a:pt x="13486" y="3372"/>
                  </a:lnTo>
                  <a:lnTo>
                    <a:pt x="13438" y="3315"/>
                  </a:lnTo>
                  <a:lnTo>
                    <a:pt x="13214" y="3508"/>
                  </a:lnTo>
                  <a:lnTo>
                    <a:pt x="13141" y="3423"/>
                  </a:lnTo>
                  <a:close/>
                  <a:moveTo>
                    <a:pt x="13705" y="3084"/>
                  </a:moveTo>
                  <a:lnTo>
                    <a:pt x="13538" y="3229"/>
                  </a:lnTo>
                  <a:lnTo>
                    <a:pt x="13579" y="3276"/>
                  </a:lnTo>
                  <a:lnTo>
                    <a:pt x="13598" y="3298"/>
                  </a:lnTo>
                  <a:lnTo>
                    <a:pt x="13616" y="3314"/>
                  </a:lnTo>
                  <a:lnTo>
                    <a:pt x="13623" y="3321"/>
                  </a:lnTo>
                  <a:lnTo>
                    <a:pt x="13630" y="3327"/>
                  </a:lnTo>
                  <a:lnTo>
                    <a:pt x="13636" y="3331"/>
                  </a:lnTo>
                  <a:lnTo>
                    <a:pt x="13643" y="3334"/>
                  </a:lnTo>
                  <a:lnTo>
                    <a:pt x="13648" y="3336"/>
                  </a:lnTo>
                  <a:lnTo>
                    <a:pt x="13654" y="3338"/>
                  </a:lnTo>
                  <a:lnTo>
                    <a:pt x="13659" y="3339"/>
                  </a:lnTo>
                  <a:lnTo>
                    <a:pt x="13667" y="3341"/>
                  </a:lnTo>
                  <a:lnTo>
                    <a:pt x="13679" y="3341"/>
                  </a:lnTo>
                  <a:lnTo>
                    <a:pt x="13694" y="3338"/>
                  </a:lnTo>
                  <a:lnTo>
                    <a:pt x="13701" y="3336"/>
                  </a:lnTo>
                  <a:lnTo>
                    <a:pt x="13709" y="3333"/>
                  </a:lnTo>
                  <a:lnTo>
                    <a:pt x="13716" y="3331"/>
                  </a:lnTo>
                  <a:lnTo>
                    <a:pt x="13723" y="3327"/>
                  </a:lnTo>
                  <a:lnTo>
                    <a:pt x="13738" y="3319"/>
                  </a:lnTo>
                  <a:lnTo>
                    <a:pt x="13752" y="3307"/>
                  </a:lnTo>
                  <a:lnTo>
                    <a:pt x="13766" y="3293"/>
                  </a:lnTo>
                  <a:lnTo>
                    <a:pt x="13778" y="3281"/>
                  </a:lnTo>
                  <a:lnTo>
                    <a:pt x="13782" y="3274"/>
                  </a:lnTo>
                  <a:lnTo>
                    <a:pt x="13786" y="3266"/>
                  </a:lnTo>
                  <a:lnTo>
                    <a:pt x="13789" y="3260"/>
                  </a:lnTo>
                  <a:lnTo>
                    <a:pt x="13792" y="3253"/>
                  </a:lnTo>
                  <a:lnTo>
                    <a:pt x="13796" y="3239"/>
                  </a:lnTo>
                  <a:lnTo>
                    <a:pt x="13798" y="3226"/>
                  </a:lnTo>
                  <a:lnTo>
                    <a:pt x="13798" y="3219"/>
                  </a:lnTo>
                  <a:lnTo>
                    <a:pt x="13798" y="3213"/>
                  </a:lnTo>
                  <a:lnTo>
                    <a:pt x="13797" y="3207"/>
                  </a:lnTo>
                  <a:lnTo>
                    <a:pt x="13795" y="3202"/>
                  </a:lnTo>
                  <a:lnTo>
                    <a:pt x="13793" y="3195"/>
                  </a:lnTo>
                  <a:lnTo>
                    <a:pt x="13789" y="3188"/>
                  </a:lnTo>
                  <a:lnTo>
                    <a:pt x="13784" y="3181"/>
                  </a:lnTo>
                  <a:lnTo>
                    <a:pt x="13779" y="3171"/>
                  </a:lnTo>
                  <a:lnTo>
                    <a:pt x="13762" y="3150"/>
                  </a:lnTo>
                  <a:lnTo>
                    <a:pt x="13742" y="3125"/>
                  </a:lnTo>
                  <a:lnTo>
                    <a:pt x="13705" y="3084"/>
                  </a:lnTo>
                  <a:close/>
                  <a:moveTo>
                    <a:pt x="12861" y="2723"/>
                  </a:moveTo>
                  <a:lnTo>
                    <a:pt x="12876" y="2708"/>
                  </a:lnTo>
                  <a:lnTo>
                    <a:pt x="12890" y="2694"/>
                  </a:lnTo>
                  <a:lnTo>
                    <a:pt x="12905" y="2681"/>
                  </a:lnTo>
                  <a:lnTo>
                    <a:pt x="12920" y="2670"/>
                  </a:lnTo>
                  <a:lnTo>
                    <a:pt x="12936" y="2658"/>
                  </a:lnTo>
                  <a:lnTo>
                    <a:pt x="12952" y="2649"/>
                  </a:lnTo>
                  <a:lnTo>
                    <a:pt x="12969" y="2639"/>
                  </a:lnTo>
                  <a:lnTo>
                    <a:pt x="12984" y="2631"/>
                  </a:lnTo>
                  <a:lnTo>
                    <a:pt x="13001" y="2624"/>
                  </a:lnTo>
                  <a:lnTo>
                    <a:pt x="13018" y="2618"/>
                  </a:lnTo>
                  <a:lnTo>
                    <a:pt x="13033" y="2613"/>
                  </a:lnTo>
                  <a:lnTo>
                    <a:pt x="13050" y="2610"/>
                  </a:lnTo>
                  <a:lnTo>
                    <a:pt x="13065" y="2608"/>
                  </a:lnTo>
                  <a:lnTo>
                    <a:pt x="13080" y="2606"/>
                  </a:lnTo>
                  <a:lnTo>
                    <a:pt x="13095" y="2606"/>
                  </a:lnTo>
                  <a:lnTo>
                    <a:pt x="13110" y="2607"/>
                  </a:lnTo>
                  <a:lnTo>
                    <a:pt x="13123" y="2609"/>
                  </a:lnTo>
                  <a:lnTo>
                    <a:pt x="13137" y="2612"/>
                  </a:lnTo>
                  <a:lnTo>
                    <a:pt x="13150" y="2616"/>
                  </a:lnTo>
                  <a:lnTo>
                    <a:pt x="13163" y="2621"/>
                  </a:lnTo>
                  <a:lnTo>
                    <a:pt x="13175" y="2628"/>
                  </a:lnTo>
                  <a:lnTo>
                    <a:pt x="13187" y="2635"/>
                  </a:lnTo>
                  <a:lnTo>
                    <a:pt x="13198" y="2643"/>
                  </a:lnTo>
                  <a:lnTo>
                    <a:pt x="13210" y="2653"/>
                  </a:lnTo>
                  <a:lnTo>
                    <a:pt x="13218" y="2661"/>
                  </a:lnTo>
                  <a:lnTo>
                    <a:pt x="13226" y="2670"/>
                  </a:lnTo>
                  <a:lnTo>
                    <a:pt x="13233" y="2679"/>
                  </a:lnTo>
                  <a:lnTo>
                    <a:pt x="13239" y="2688"/>
                  </a:lnTo>
                  <a:lnTo>
                    <a:pt x="13246" y="2698"/>
                  </a:lnTo>
                  <a:lnTo>
                    <a:pt x="13251" y="2707"/>
                  </a:lnTo>
                  <a:lnTo>
                    <a:pt x="13255" y="2718"/>
                  </a:lnTo>
                  <a:lnTo>
                    <a:pt x="13259" y="2728"/>
                  </a:lnTo>
                  <a:lnTo>
                    <a:pt x="13261" y="2739"/>
                  </a:lnTo>
                  <a:lnTo>
                    <a:pt x="13264" y="2750"/>
                  </a:lnTo>
                  <a:lnTo>
                    <a:pt x="13265" y="2761"/>
                  </a:lnTo>
                  <a:lnTo>
                    <a:pt x="13266" y="2773"/>
                  </a:lnTo>
                  <a:lnTo>
                    <a:pt x="13266" y="2784"/>
                  </a:lnTo>
                  <a:lnTo>
                    <a:pt x="13266" y="2796"/>
                  </a:lnTo>
                  <a:lnTo>
                    <a:pt x="13264" y="2809"/>
                  </a:lnTo>
                  <a:lnTo>
                    <a:pt x="13263" y="2821"/>
                  </a:lnTo>
                  <a:lnTo>
                    <a:pt x="13257" y="2847"/>
                  </a:lnTo>
                  <a:lnTo>
                    <a:pt x="13250" y="2871"/>
                  </a:lnTo>
                  <a:lnTo>
                    <a:pt x="13240" y="2896"/>
                  </a:lnTo>
                  <a:lnTo>
                    <a:pt x="13229" y="2919"/>
                  </a:lnTo>
                  <a:lnTo>
                    <a:pt x="13216" y="2943"/>
                  </a:lnTo>
                  <a:lnTo>
                    <a:pt x="13201" y="2965"/>
                  </a:lnTo>
                  <a:lnTo>
                    <a:pt x="13184" y="2988"/>
                  </a:lnTo>
                  <a:lnTo>
                    <a:pt x="13165" y="3010"/>
                  </a:lnTo>
                  <a:lnTo>
                    <a:pt x="13149" y="3025"/>
                  </a:lnTo>
                  <a:lnTo>
                    <a:pt x="13135" y="3040"/>
                  </a:lnTo>
                  <a:lnTo>
                    <a:pt x="13119" y="3053"/>
                  </a:lnTo>
                  <a:lnTo>
                    <a:pt x="13103" y="3066"/>
                  </a:lnTo>
                  <a:lnTo>
                    <a:pt x="13087" y="3077"/>
                  </a:lnTo>
                  <a:lnTo>
                    <a:pt x="13070" y="3088"/>
                  </a:lnTo>
                  <a:lnTo>
                    <a:pt x="13053" y="3097"/>
                  </a:lnTo>
                  <a:lnTo>
                    <a:pt x="13036" y="3106"/>
                  </a:lnTo>
                  <a:lnTo>
                    <a:pt x="13020" y="3114"/>
                  </a:lnTo>
                  <a:lnTo>
                    <a:pt x="13003" y="3120"/>
                  </a:lnTo>
                  <a:lnTo>
                    <a:pt x="12986" y="3124"/>
                  </a:lnTo>
                  <a:lnTo>
                    <a:pt x="12970" y="3128"/>
                  </a:lnTo>
                  <a:lnTo>
                    <a:pt x="12954" y="3131"/>
                  </a:lnTo>
                  <a:lnTo>
                    <a:pt x="12938" y="3133"/>
                  </a:lnTo>
                  <a:lnTo>
                    <a:pt x="12924" y="3133"/>
                  </a:lnTo>
                  <a:lnTo>
                    <a:pt x="12909" y="3131"/>
                  </a:lnTo>
                  <a:lnTo>
                    <a:pt x="12894" y="3129"/>
                  </a:lnTo>
                  <a:lnTo>
                    <a:pt x="12881" y="3127"/>
                  </a:lnTo>
                  <a:lnTo>
                    <a:pt x="12867" y="3123"/>
                  </a:lnTo>
                  <a:lnTo>
                    <a:pt x="12855" y="3118"/>
                  </a:lnTo>
                  <a:lnTo>
                    <a:pt x="12842" y="3112"/>
                  </a:lnTo>
                  <a:lnTo>
                    <a:pt x="12831" y="3104"/>
                  </a:lnTo>
                  <a:lnTo>
                    <a:pt x="12819" y="3097"/>
                  </a:lnTo>
                  <a:lnTo>
                    <a:pt x="12809" y="3088"/>
                  </a:lnTo>
                  <a:lnTo>
                    <a:pt x="12800" y="3080"/>
                  </a:lnTo>
                  <a:lnTo>
                    <a:pt x="12793" y="3072"/>
                  </a:lnTo>
                  <a:lnTo>
                    <a:pt x="12787" y="3064"/>
                  </a:lnTo>
                  <a:lnTo>
                    <a:pt x="12780" y="3055"/>
                  </a:lnTo>
                  <a:lnTo>
                    <a:pt x="12774" y="3046"/>
                  </a:lnTo>
                  <a:lnTo>
                    <a:pt x="12770" y="3036"/>
                  </a:lnTo>
                  <a:lnTo>
                    <a:pt x="12765" y="3027"/>
                  </a:lnTo>
                  <a:lnTo>
                    <a:pt x="12762" y="3018"/>
                  </a:lnTo>
                  <a:lnTo>
                    <a:pt x="12758" y="3007"/>
                  </a:lnTo>
                  <a:lnTo>
                    <a:pt x="12755" y="2997"/>
                  </a:lnTo>
                  <a:lnTo>
                    <a:pt x="12753" y="2986"/>
                  </a:lnTo>
                  <a:lnTo>
                    <a:pt x="12752" y="2975"/>
                  </a:lnTo>
                  <a:lnTo>
                    <a:pt x="12751" y="2964"/>
                  </a:lnTo>
                  <a:lnTo>
                    <a:pt x="12751" y="2953"/>
                  </a:lnTo>
                  <a:lnTo>
                    <a:pt x="12751" y="2940"/>
                  </a:lnTo>
                  <a:lnTo>
                    <a:pt x="12752" y="2929"/>
                  </a:lnTo>
                  <a:lnTo>
                    <a:pt x="12753" y="2916"/>
                  </a:lnTo>
                  <a:lnTo>
                    <a:pt x="12755" y="2904"/>
                  </a:lnTo>
                  <a:lnTo>
                    <a:pt x="12758" y="2891"/>
                  </a:lnTo>
                  <a:lnTo>
                    <a:pt x="12763" y="2879"/>
                  </a:lnTo>
                  <a:lnTo>
                    <a:pt x="12767" y="2866"/>
                  </a:lnTo>
                  <a:lnTo>
                    <a:pt x="12772" y="2853"/>
                  </a:lnTo>
                  <a:lnTo>
                    <a:pt x="12777" y="2841"/>
                  </a:lnTo>
                  <a:lnTo>
                    <a:pt x="12785" y="2827"/>
                  </a:lnTo>
                  <a:lnTo>
                    <a:pt x="12791" y="2815"/>
                  </a:lnTo>
                  <a:lnTo>
                    <a:pt x="12799" y="2802"/>
                  </a:lnTo>
                  <a:lnTo>
                    <a:pt x="12808" y="2789"/>
                  </a:lnTo>
                  <a:lnTo>
                    <a:pt x="12817" y="2776"/>
                  </a:lnTo>
                  <a:lnTo>
                    <a:pt x="12838" y="2749"/>
                  </a:lnTo>
                  <a:lnTo>
                    <a:pt x="12861" y="2723"/>
                  </a:lnTo>
                  <a:close/>
                  <a:moveTo>
                    <a:pt x="12936" y="2803"/>
                  </a:moveTo>
                  <a:lnTo>
                    <a:pt x="12923" y="2819"/>
                  </a:lnTo>
                  <a:lnTo>
                    <a:pt x="12910" y="2834"/>
                  </a:lnTo>
                  <a:lnTo>
                    <a:pt x="12900" y="2849"/>
                  </a:lnTo>
                  <a:lnTo>
                    <a:pt x="12890" y="2863"/>
                  </a:lnTo>
                  <a:lnTo>
                    <a:pt x="12883" y="2878"/>
                  </a:lnTo>
                  <a:lnTo>
                    <a:pt x="12877" y="2891"/>
                  </a:lnTo>
                  <a:lnTo>
                    <a:pt x="12872" y="2905"/>
                  </a:lnTo>
                  <a:lnTo>
                    <a:pt x="12869" y="2918"/>
                  </a:lnTo>
                  <a:lnTo>
                    <a:pt x="12868" y="2931"/>
                  </a:lnTo>
                  <a:lnTo>
                    <a:pt x="12868" y="2942"/>
                  </a:lnTo>
                  <a:lnTo>
                    <a:pt x="12869" y="2954"/>
                  </a:lnTo>
                  <a:lnTo>
                    <a:pt x="12871" y="2964"/>
                  </a:lnTo>
                  <a:lnTo>
                    <a:pt x="12874" y="2974"/>
                  </a:lnTo>
                  <a:lnTo>
                    <a:pt x="12879" y="2983"/>
                  </a:lnTo>
                  <a:lnTo>
                    <a:pt x="12885" y="2991"/>
                  </a:lnTo>
                  <a:lnTo>
                    <a:pt x="12892" y="2999"/>
                  </a:lnTo>
                  <a:lnTo>
                    <a:pt x="12900" y="3005"/>
                  </a:lnTo>
                  <a:lnTo>
                    <a:pt x="12908" y="3009"/>
                  </a:lnTo>
                  <a:lnTo>
                    <a:pt x="12917" y="3013"/>
                  </a:lnTo>
                  <a:lnTo>
                    <a:pt x="12927" y="3015"/>
                  </a:lnTo>
                  <a:lnTo>
                    <a:pt x="12937" y="3017"/>
                  </a:lnTo>
                  <a:lnTo>
                    <a:pt x="12949" y="3017"/>
                  </a:lnTo>
                  <a:lnTo>
                    <a:pt x="12960" y="3015"/>
                  </a:lnTo>
                  <a:lnTo>
                    <a:pt x="12973" y="3013"/>
                  </a:lnTo>
                  <a:lnTo>
                    <a:pt x="12985" y="3009"/>
                  </a:lnTo>
                  <a:lnTo>
                    <a:pt x="12999" y="3003"/>
                  </a:lnTo>
                  <a:lnTo>
                    <a:pt x="13012" y="2996"/>
                  </a:lnTo>
                  <a:lnTo>
                    <a:pt x="13026" y="2987"/>
                  </a:lnTo>
                  <a:lnTo>
                    <a:pt x="13040" y="2977"/>
                  </a:lnTo>
                  <a:lnTo>
                    <a:pt x="13053" y="2965"/>
                  </a:lnTo>
                  <a:lnTo>
                    <a:pt x="13068" y="2952"/>
                  </a:lnTo>
                  <a:lnTo>
                    <a:pt x="13082" y="2937"/>
                  </a:lnTo>
                  <a:lnTo>
                    <a:pt x="13096" y="2921"/>
                  </a:lnTo>
                  <a:lnTo>
                    <a:pt x="13108" y="2907"/>
                  </a:lnTo>
                  <a:lnTo>
                    <a:pt x="13118" y="2891"/>
                  </a:lnTo>
                  <a:lnTo>
                    <a:pt x="13127" y="2878"/>
                  </a:lnTo>
                  <a:lnTo>
                    <a:pt x="13135" y="2863"/>
                  </a:lnTo>
                  <a:lnTo>
                    <a:pt x="13141" y="2849"/>
                  </a:lnTo>
                  <a:lnTo>
                    <a:pt x="13145" y="2836"/>
                  </a:lnTo>
                  <a:lnTo>
                    <a:pt x="13148" y="2822"/>
                  </a:lnTo>
                  <a:lnTo>
                    <a:pt x="13149" y="2810"/>
                  </a:lnTo>
                  <a:lnTo>
                    <a:pt x="13149" y="2798"/>
                  </a:lnTo>
                  <a:lnTo>
                    <a:pt x="13149" y="2787"/>
                  </a:lnTo>
                  <a:lnTo>
                    <a:pt x="13147" y="2776"/>
                  </a:lnTo>
                  <a:lnTo>
                    <a:pt x="13143" y="2767"/>
                  </a:lnTo>
                  <a:lnTo>
                    <a:pt x="13139" y="2757"/>
                  </a:lnTo>
                  <a:lnTo>
                    <a:pt x="13134" y="2750"/>
                  </a:lnTo>
                  <a:lnTo>
                    <a:pt x="13126" y="2743"/>
                  </a:lnTo>
                  <a:lnTo>
                    <a:pt x="13119" y="2736"/>
                  </a:lnTo>
                  <a:lnTo>
                    <a:pt x="13111" y="2731"/>
                  </a:lnTo>
                  <a:lnTo>
                    <a:pt x="13101" y="2727"/>
                  </a:lnTo>
                  <a:lnTo>
                    <a:pt x="13091" y="2725"/>
                  </a:lnTo>
                  <a:lnTo>
                    <a:pt x="13080" y="2724"/>
                  </a:lnTo>
                  <a:lnTo>
                    <a:pt x="13070" y="2724"/>
                  </a:lnTo>
                  <a:lnTo>
                    <a:pt x="13057" y="2725"/>
                  </a:lnTo>
                  <a:lnTo>
                    <a:pt x="13045" y="2728"/>
                  </a:lnTo>
                  <a:lnTo>
                    <a:pt x="13032" y="2731"/>
                  </a:lnTo>
                  <a:lnTo>
                    <a:pt x="13019" y="2737"/>
                  </a:lnTo>
                  <a:lnTo>
                    <a:pt x="13006" y="2744"/>
                  </a:lnTo>
                  <a:lnTo>
                    <a:pt x="12993" y="2753"/>
                  </a:lnTo>
                  <a:lnTo>
                    <a:pt x="12979" y="2764"/>
                  </a:lnTo>
                  <a:lnTo>
                    <a:pt x="12964" y="2775"/>
                  </a:lnTo>
                  <a:lnTo>
                    <a:pt x="12951" y="2788"/>
                  </a:lnTo>
                  <a:lnTo>
                    <a:pt x="12936" y="2803"/>
                  </a:lnTo>
                  <a:close/>
                  <a:moveTo>
                    <a:pt x="12938" y="2456"/>
                  </a:moveTo>
                  <a:lnTo>
                    <a:pt x="12879" y="2560"/>
                  </a:lnTo>
                  <a:lnTo>
                    <a:pt x="12815" y="2524"/>
                  </a:lnTo>
                  <a:lnTo>
                    <a:pt x="12702" y="2722"/>
                  </a:lnTo>
                  <a:lnTo>
                    <a:pt x="12686" y="2751"/>
                  </a:lnTo>
                  <a:lnTo>
                    <a:pt x="12674" y="2773"/>
                  </a:lnTo>
                  <a:lnTo>
                    <a:pt x="12666" y="2789"/>
                  </a:lnTo>
                  <a:lnTo>
                    <a:pt x="12662" y="2798"/>
                  </a:lnTo>
                  <a:lnTo>
                    <a:pt x="12661" y="2803"/>
                  </a:lnTo>
                  <a:lnTo>
                    <a:pt x="12661" y="2807"/>
                  </a:lnTo>
                  <a:lnTo>
                    <a:pt x="12662" y="2813"/>
                  </a:lnTo>
                  <a:lnTo>
                    <a:pt x="12663" y="2817"/>
                  </a:lnTo>
                  <a:lnTo>
                    <a:pt x="12665" y="2820"/>
                  </a:lnTo>
                  <a:lnTo>
                    <a:pt x="12668" y="2824"/>
                  </a:lnTo>
                  <a:lnTo>
                    <a:pt x="12671" y="2827"/>
                  </a:lnTo>
                  <a:lnTo>
                    <a:pt x="12675" y="2829"/>
                  </a:lnTo>
                  <a:lnTo>
                    <a:pt x="12682" y="2833"/>
                  </a:lnTo>
                  <a:lnTo>
                    <a:pt x="12693" y="2836"/>
                  </a:lnTo>
                  <a:lnTo>
                    <a:pt x="12705" y="2837"/>
                  </a:lnTo>
                  <a:lnTo>
                    <a:pt x="12720" y="2839"/>
                  </a:lnTo>
                  <a:lnTo>
                    <a:pt x="12670" y="2943"/>
                  </a:lnTo>
                  <a:lnTo>
                    <a:pt x="12659" y="2943"/>
                  </a:lnTo>
                  <a:lnTo>
                    <a:pt x="12649" y="2942"/>
                  </a:lnTo>
                  <a:lnTo>
                    <a:pt x="12637" y="2941"/>
                  </a:lnTo>
                  <a:lnTo>
                    <a:pt x="12627" y="2938"/>
                  </a:lnTo>
                  <a:lnTo>
                    <a:pt x="12616" y="2935"/>
                  </a:lnTo>
                  <a:lnTo>
                    <a:pt x="12606" y="2932"/>
                  </a:lnTo>
                  <a:lnTo>
                    <a:pt x="12595" y="2927"/>
                  </a:lnTo>
                  <a:lnTo>
                    <a:pt x="12586" y="2921"/>
                  </a:lnTo>
                  <a:lnTo>
                    <a:pt x="12578" y="2916"/>
                  </a:lnTo>
                  <a:lnTo>
                    <a:pt x="12569" y="2911"/>
                  </a:lnTo>
                  <a:lnTo>
                    <a:pt x="12563" y="2905"/>
                  </a:lnTo>
                  <a:lnTo>
                    <a:pt x="12557" y="2898"/>
                  </a:lnTo>
                  <a:lnTo>
                    <a:pt x="12551" y="2891"/>
                  </a:lnTo>
                  <a:lnTo>
                    <a:pt x="12546" y="2885"/>
                  </a:lnTo>
                  <a:lnTo>
                    <a:pt x="12543" y="2878"/>
                  </a:lnTo>
                  <a:lnTo>
                    <a:pt x="12540" y="2869"/>
                  </a:lnTo>
                  <a:lnTo>
                    <a:pt x="12538" y="2862"/>
                  </a:lnTo>
                  <a:lnTo>
                    <a:pt x="12536" y="2853"/>
                  </a:lnTo>
                  <a:lnTo>
                    <a:pt x="12536" y="2844"/>
                  </a:lnTo>
                  <a:lnTo>
                    <a:pt x="12536" y="2836"/>
                  </a:lnTo>
                  <a:lnTo>
                    <a:pt x="12536" y="2826"/>
                  </a:lnTo>
                  <a:lnTo>
                    <a:pt x="12538" y="2817"/>
                  </a:lnTo>
                  <a:lnTo>
                    <a:pt x="12540" y="2807"/>
                  </a:lnTo>
                  <a:lnTo>
                    <a:pt x="12543" y="2797"/>
                  </a:lnTo>
                  <a:lnTo>
                    <a:pt x="12550" y="2779"/>
                  </a:lnTo>
                  <a:lnTo>
                    <a:pt x="12562" y="2754"/>
                  </a:lnTo>
                  <a:lnTo>
                    <a:pt x="12579" y="2723"/>
                  </a:lnTo>
                  <a:lnTo>
                    <a:pt x="12600" y="2685"/>
                  </a:lnTo>
                  <a:lnTo>
                    <a:pt x="12722" y="2471"/>
                  </a:lnTo>
                  <a:lnTo>
                    <a:pt x="12679" y="2446"/>
                  </a:lnTo>
                  <a:lnTo>
                    <a:pt x="12739" y="2342"/>
                  </a:lnTo>
                  <a:lnTo>
                    <a:pt x="12781" y="2366"/>
                  </a:lnTo>
                  <a:lnTo>
                    <a:pt x="12837" y="2269"/>
                  </a:lnTo>
                  <a:lnTo>
                    <a:pt x="12974" y="2246"/>
                  </a:lnTo>
                  <a:lnTo>
                    <a:pt x="12874" y="2420"/>
                  </a:lnTo>
                  <a:lnTo>
                    <a:pt x="12938" y="2456"/>
                  </a:lnTo>
                  <a:close/>
                  <a:moveTo>
                    <a:pt x="12444" y="2822"/>
                  </a:moveTo>
                  <a:lnTo>
                    <a:pt x="12341" y="2788"/>
                  </a:lnTo>
                  <a:lnTo>
                    <a:pt x="12433" y="2514"/>
                  </a:lnTo>
                  <a:lnTo>
                    <a:pt x="12445" y="2476"/>
                  </a:lnTo>
                  <a:lnTo>
                    <a:pt x="12454" y="2445"/>
                  </a:lnTo>
                  <a:lnTo>
                    <a:pt x="12461" y="2420"/>
                  </a:lnTo>
                  <a:lnTo>
                    <a:pt x="12464" y="2402"/>
                  </a:lnTo>
                  <a:lnTo>
                    <a:pt x="12465" y="2388"/>
                  </a:lnTo>
                  <a:lnTo>
                    <a:pt x="12464" y="2376"/>
                  </a:lnTo>
                  <a:lnTo>
                    <a:pt x="12461" y="2363"/>
                  </a:lnTo>
                  <a:lnTo>
                    <a:pt x="12456" y="2353"/>
                  </a:lnTo>
                  <a:lnTo>
                    <a:pt x="12450" y="2344"/>
                  </a:lnTo>
                  <a:lnTo>
                    <a:pt x="12444" y="2337"/>
                  </a:lnTo>
                  <a:lnTo>
                    <a:pt x="12435" y="2331"/>
                  </a:lnTo>
                  <a:lnTo>
                    <a:pt x="12426" y="2327"/>
                  </a:lnTo>
                  <a:lnTo>
                    <a:pt x="12420" y="2325"/>
                  </a:lnTo>
                  <a:lnTo>
                    <a:pt x="12412" y="2324"/>
                  </a:lnTo>
                  <a:lnTo>
                    <a:pt x="12406" y="2324"/>
                  </a:lnTo>
                  <a:lnTo>
                    <a:pt x="12400" y="2324"/>
                  </a:lnTo>
                  <a:lnTo>
                    <a:pt x="12394" y="2325"/>
                  </a:lnTo>
                  <a:lnTo>
                    <a:pt x="12386" y="2326"/>
                  </a:lnTo>
                  <a:lnTo>
                    <a:pt x="12380" y="2328"/>
                  </a:lnTo>
                  <a:lnTo>
                    <a:pt x="12373" y="2330"/>
                  </a:lnTo>
                  <a:lnTo>
                    <a:pt x="12366" y="2334"/>
                  </a:lnTo>
                  <a:lnTo>
                    <a:pt x="12360" y="2337"/>
                  </a:lnTo>
                  <a:lnTo>
                    <a:pt x="12354" y="2341"/>
                  </a:lnTo>
                  <a:lnTo>
                    <a:pt x="12348" y="2347"/>
                  </a:lnTo>
                  <a:lnTo>
                    <a:pt x="12342" y="2353"/>
                  </a:lnTo>
                  <a:lnTo>
                    <a:pt x="12337" y="2359"/>
                  </a:lnTo>
                  <a:lnTo>
                    <a:pt x="12332" y="2365"/>
                  </a:lnTo>
                  <a:lnTo>
                    <a:pt x="12327" y="2373"/>
                  </a:lnTo>
                  <a:lnTo>
                    <a:pt x="12322" y="2381"/>
                  </a:lnTo>
                  <a:lnTo>
                    <a:pt x="12316" y="2392"/>
                  </a:lnTo>
                  <a:lnTo>
                    <a:pt x="12310" y="2404"/>
                  </a:lnTo>
                  <a:lnTo>
                    <a:pt x="12305" y="2419"/>
                  </a:lnTo>
                  <a:lnTo>
                    <a:pt x="12291" y="2453"/>
                  </a:lnTo>
                  <a:lnTo>
                    <a:pt x="12277" y="2496"/>
                  </a:lnTo>
                  <a:lnTo>
                    <a:pt x="12195" y="2740"/>
                  </a:lnTo>
                  <a:lnTo>
                    <a:pt x="12094" y="2705"/>
                  </a:lnTo>
                  <a:lnTo>
                    <a:pt x="12272" y="2169"/>
                  </a:lnTo>
                  <a:lnTo>
                    <a:pt x="12366" y="2200"/>
                  </a:lnTo>
                  <a:lnTo>
                    <a:pt x="12340" y="2279"/>
                  </a:lnTo>
                  <a:lnTo>
                    <a:pt x="12351" y="2270"/>
                  </a:lnTo>
                  <a:lnTo>
                    <a:pt x="12360" y="2262"/>
                  </a:lnTo>
                  <a:lnTo>
                    <a:pt x="12371" y="2255"/>
                  </a:lnTo>
                  <a:lnTo>
                    <a:pt x="12380" y="2247"/>
                  </a:lnTo>
                  <a:lnTo>
                    <a:pt x="12391" y="2242"/>
                  </a:lnTo>
                  <a:lnTo>
                    <a:pt x="12400" y="2237"/>
                  </a:lnTo>
                  <a:lnTo>
                    <a:pt x="12410" y="2233"/>
                  </a:lnTo>
                  <a:lnTo>
                    <a:pt x="12420" y="2230"/>
                  </a:lnTo>
                  <a:lnTo>
                    <a:pt x="12429" y="2226"/>
                  </a:lnTo>
                  <a:lnTo>
                    <a:pt x="12440" y="2224"/>
                  </a:lnTo>
                  <a:lnTo>
                    <a:pt x="12449" y="2223"/>
                  </a:lnTo>
                  <a:lnTo>
                    <a:pt x="12458" y="2223"/>
                  </a:lnTo>
                  <a:lnTo>
                    <a:pt x="12469" y="2223"/>
                  </a:lnTo>
                  <a:lnTo>
                    <a:pt x="12478" y="2225"/>
                  </a:lnTo>
                  <a:lnTo>
                    <a:pt x="12488" y="2227"/>
                  </a:lnTo>
                  <a:lnTo>
                    <a:pt x="12497" y="2230"/>
                  </a:lnTo>
                  <a:lnTo>
                    <a:pt x="12509" y="2234"/>
                  </a:lnTo>
                  <a:lnTo>
                    <a:pt x="12518" y="2239"/>
                  </a:lnTo>
                  <a:lnTo>
                    <a:pt x="12527" y="2244"/>
                  </a:lnTo>
                  <a:lnTo>
                    <a:pt x="12536" y="2250"/>
                  </a:lnTo>
                  <a:lnTo>
                    <a:pt x="12544" y="2257"/>
                  </a:lnTo>
                  <a:lnTo>
                    <a:pt x="12551" y="2264"/>
                  </a:lnTo>
                  <a:lnTo>
                    <a:pt x="12558" y="2272"/>
                  </a:lnTo>
                  <a:lnTo>
                    <a:pt x="12564" y="2282"/>
                  </a:lnTo>
                  <a:lnTo>
                    <a:pt x="12569" y="2291"/>
                  </a:lnTo>
                  <a:lnTo>
                    <a:pt x="12573" y="2301"/>
                  </a:lnTo>
                  <a:lnTo>
                    <a:pt x="12577" y="2310"/>
                  </a:lnTo>
                  <a:lnTo>
                    <a:pt x="12580" y="2320"/>
                  </a:lnTo>
                  <a:lnTo>
                    <a:pt x="12582" y="2331"/>
                  </a:lnTo>
                  <a:lnTo>
                    <a:pt x="12583" y="2341"/>
                  </a:lnTo>
                  <a:lnTo>
                    <a:pt x="12584" y="2353"/>
                  </a:lnTo>
                  <a:lnTo>
                    <a:pt x="12583" y="2363"/>
                  </a:lnTo>
                  <a:lnTo>
                    <a:pt x="12583" y="2376"/>
                  </a:lnTo>
                  <a:lnTo>
                    <a:pt x="12581" y="2388"/>
                  </a:lnTo>
                  <a:lnTo>
                    <a:pt x="12579" y="2403"/>
                  </a:lnTo>
                  <a:lnTo>
                    <a:pt x="12576" y="2418"/>
                  </a:lnTo>
                  <a:lnTo>
                    <a:pt x="12566" y="2451"/>
                  </a:lnTo>
                  <a:lnTo>
                    <a:pt x="12555" y="2488"/>
                  </a:lnTo>
                  <a:lnTo>
                    <a:pt x="12444" y="2822"/>
                  </a:lnTo>
                  <a:close/>
                  <a:moveTo>
                    <a:pt x="12017" y="2049"/>
                  </a:moveTo>
                  <a:lnTo>
                    <a:pt x="12038" y="1912"/>
                  </a:lnTo>
                  <a:lnTo>
                    <a:pt x="12144" y="1929"/>
                  </a:lnTo>
                  <a:lnTo>
                    <a:pt x="12123" y="2065"/>
                  </a:lnTo>
                  <a:lnTo>
                    <a:pt x="12017" y="2049"/>
                  </a:lnTo>
                  <a:close/>
                  <a:moveTo>
                    <a:pt x="11918" y="2683"/>
                  </a:moveTo>
                  <a:lnTo>
                    <a:pt x="12005" y="2125"/>
                  </a:lnTo>
                  <a:lnTo>
                    <a:pt x="12111" y="2141"/>
                  </a:lnTo>
                  <a:lnTo>
                    <a:pt x="12024" y="2700"/>
                  </a:lnTo>
                  <a:lnTo>
                    <a:pt x="11918" y="2683"/>
                  </a:lnTo>
                  <a:close/>
                  <a:moveTo>
                    <a:pt x="11552" y="2491"/>
                  </a:moveTo>
                  <a:lnTo>
                    <a:pt x="11660" y="2506"/>
                  </a:lnTo>
                  <a:lnTo>
                    <a:pt x="11657" y="2527"/>
                  </a:lnTo>
                  <a:lnTo>
                    <a:pt x="11652" y="2547"/>
                  </a:lnTo>
                  <a:lnTo>
                    <a:pt x="11645" y="2566"/>
                  </a:lnTo>
                  <a:lnTo>
                    <a:pt x="11639" y="2583"/>
                  </a:lnTo>
                  <a:lnTo>
                    <a:pt x="11632" y="2598"/>
                  </a:lnTo>
                  <a:lnTo>
                    <a:pt x="11623" y="2613"/>
                  </a:lnTo>
                  <a:lnTo>
                    <a:pt x="11614" y="2627"/>
                  </a:lnTo>
                  <a:lnTo>
                    <a:pt x="11604" y="2638"/>
                  </a:lnTo>
                  <a:lnTo>
                    <a:pt x="11593" y="2649"/>
                  </a:lnTo>
                  <a:lnTo>
                    <a:pt x="11581" y="2658"/>
                  </a:lnTo>
                  <a:lnTo>
                    <a:pt x="11570" y="2666"/>
                  </a:lnTo>
                  <a:lnTo>
                    <a:pt x="11556" y="2673"/>
                  </a:lnTo>
                  <a:lnTo>
                    <a:pt x="11543" y="2679"/>
                  </a:lnTo>
                  <a:lnTo>
                    <a:pt x="11529" y="2683"/>
                  </a:lnTo>
                  <a:lnTo>
                    <a:pt x="11514" y="2686"/>
                  </a:lnTo>
                  <a:lnTo>
                    <a:pt x="11498" y="2688"/>
                  </a:lnTo>
                  <a:lnTo>
                    <a:pt x="11487" y="2688"/>
                  </a:lnTo>
                  <a:lnTo>
                    <a:pt x="11476" y="2688"/>
                  </a:lnTo>
                  <a:lnTo>
                    <a:pt x="11465" y="2688"/>
                  </a:lnTo>
                  <a:lnTo>
                    <a:pt x="11456" y="2687"/>
                  </a:lnTo>
                  <a:lnTo>
                    <a:pt x="11446" y="2685"/>
                  </a:lnTo>
                  <a:lnTo>
                    <a:pt x="11436" y="2683"/>
                  </a:lnTo>
                  <a:lnTo>
                    <a:pt x="11427" y="2681"/>
                  </a:lnTo>
                  <a:lnTo>
                    <a:pt x="11417" y="2677"/>
                  </a:lnTo>
                  <a:lnTo>
                    <a:pt x="11409" y="2674"/>
                  </a:lnTo>
                  <a:lnTo>
                    <a:pt x="11400" y="2668"/>
                  </a:lnTo>
                  <a:lnTo>
                    <a:pt x="11391" y="2664"/>
                  </a:lnTo>
                  <a:lnTo>
                    <a:pt x="11384" y="2658"/>
                  </a:lnTo>
                  <a:lnTo>
                    <a:pt x="11376" y="2653"/>
                  </a:lnTo>
                  <a:lnTo>
                    <a:pt x="11368" y="2645"/>
                  </a:lnTo>
                  <a:lnTo>
                    <a:pt x="11361" y="2638"/>
                  </a:lnTo>
                  <a:lnTo>
                    <a:pt x="11355" y="2631"/>
                  </a:lnTo>
                  <a:lnTo>
                    <a:pt x="11346" y="2621"/>
                  </a:lnTo>
                  <a:lnTo>
                    <a:pt x="11339" y="2611"/>
                  </a:lnTo>
                  <a:lnTo>
                    <a:pt x="11332" y="2601"/>
                  </a:lnTo>
                  <a:lnTo>
                    <a:pt x="11325" y="2589"/>
                  </a:lnTo>
                  <a:lnTo>
                    <a:pt x="11319" y="2578"/>
                  </a:lnTo>
                  <a:lnTo>
                    <a:pt x="11314" y="2565"/>
                  </a:lnTo>
                  <a:lnTo>
                    <a:pt x="11309" y="2551"/>
                  </a:lnTo>
                  <a:lnTo>
                    <a:pt x="11303" y="2539"/>
                  </a:lnTo>
                  <a:lnTo>
                    <a:pt x="11299" y="2524"/>
                  </a:lnTo>
                  <a:lnTo>
                    <a:pt x="11295" y="2511"/>
                  </a:lnTo>
                  <a:lnTo>
                    <a:pt x="11291" y="2495"/>
                  </a:lnTo>
                  <a:lnTo>
                    <a:pt x="11288" y="2479"/>
                  </a:lnTo>
                  <a:lnTo>
                    <a:pt x="11283" y="2447"/>
                  </a:lnTo>
                  <a:lnTo>
                    <a:pt x="11279" y="2412"/>
                  </a:lnTo>
                  <a:lnTo>
                    <a:pt x="11277" y="2378"/>
                  </a:lnTo>
                  <a:lnTo>
                    <a:pt x="11277" y="2344"/>
                  </a:lnTo>
                  <a:lnTo>
                    <a:pt x="11278" y="2329"/>
                  </a:lnTo>
                  <a:lnTo>
                    <a:pt x="11279" y="2313"/>
                  </a:lnTo>
                  <a:lnTo>
                    <a:pt x="11282" y="2298"/>
                  </a:lnTo>
                  <a:lnTo>
                    <a:pt x="11284" y="2284"/>
                  </a:lnTo>
                  <a:lnTo>
                    <a:pt x="11286" y="2269"/>
                  </a:lnTo>
                  <a:lnTo>
                    <a:pt x="11289" y="2256"/>
                  </a:lnTo>
                  <a:lnTo>
                    <a:pt x="11293" y="2242"/>
                  </a:lnTo>
                  <a:lnTo>
                    <a:pt x="11297" y="2230"/>
                  </a:lnTo>
                  <a:lnTo>
                    <a:pt x="11301" y="2217"/>
                  </a:lnTo>
                  <a:lnTo>
                    <a:pt x="11307" y="2204"/>
                  </a:lnTo>
                  <a:lnTo>
                    <a:pt x="11313" y="2193"/>
                  </a:lnTo>
                  <a:lnTo>
                    <a:pt x="11319" y="2181"/>
                  </a:lnTo>
                  <a:lnTo>
                    <a:pt x="11324" y="2172"/>
                  </a:lnTo>
                  <a:lnTo>
                    <a:pt x="11331" y="2164"/>
                  </a:lnTo>
                  <a:lnTo>
                    <a:pt x="11336" y="2155"/>
                  </a:lnTo>
                  <a:lnTo>
                    <a:pt x="11342" y="2148"/>
                  </a:lnTo>
                  <a:lnTo>
                    <a:pt x="11349" y="2141"/>
                  </a:lnTo>
                  <a:lnTo>
                    <a:pt x="11356" y="2134"/>
                  </a:lnTo>
                  <a:lnTo>
                    <a:pt x="11363" y="2128"/>
                  </a:lnTo>
                  <a:lnTo>
                    <a:pt x="11370" y="2123"/>
                  </a:lnTo>
                  <a:lnTo>
                    <a:pt x="11379" y="2118"/>
                  </a:lnTo>
                  <a:lnTo>
                    <a:pt x="11386" y="2113"/>
                  </a:lnTo>
                  <a:lnTo>
                    <a:pt x="11394" y="2110"/>
                  </a:lnTo>
                  <a:lnTo>
                    <a:pt x="11404" y="2107"/>
                  </a:lnTo>
                  <a:lnTo>
                    <a:pt x="11412" y="2104"/>
                  </a:lnTo>
                  <a:lnTo>
                    <a:pt x="11422" y="2102"/>
                  </a:lnTo>
                  <a:lnTo>
                    <a:pt x="11431" y="2101"/>
                  </a:lnTo>
                  <a:lnTo>
                    <a:pt x="11440" y="2100"/>
                  </a:lnTo>
                  <a:lnTo>
                    <a:pt x="11451" y="2099"/>
                  </a:lnTo>
                  <a:lnTo>
                    <a:pt x="11461" y="2099"/>
                  </a:lnTo>
                  <a:lnTo>
                    <a:pt x="11472" y="2100"/>
                  </a:lnTo>
                  <a:lnTo>
                    <a:pt x="11481" y="2101"/>
                  </a:lnTo>
                  <a:lnTo>
                    <a:pt x="11492" y="2103"/>
                  </a:lnTo>
                  <a:lnTo>
                    <a:pt x="11501" y="2105"/>
                  </a:lnTo>
                  <a:lnTo>
                    <a:pt x="11509" y="2108"/>
                  </a:lnTo>
                  <a:lnTo>
                    <a:pt x="11519" y="2111"/>
                  </a:lnTo>
                  <a:lnTo>
                    <a:pt x="11527" y="2116"/>
                  </a:lnTo>
                  <a:lnTo>
                    <a:pt x="11537" y="2121"/>
                  </a:lnTo>
                  <a:lnTo>
                    <a:pt x="11544" y="2126"/>
                  </a:lnTo>
                  <a:lnTo>
                    <a:pt x="11552" y="2132"/>
                  </a:lnTo>
                  <a:lnTo>
                    <a:pt x="11561" y="2139"/>
                  </a:lnTo>
                  <a:lnTo>
                    <a:pt x="11568" y="2146"/>
                  </a:lnTo>
                  <a:lnTo>
                    <a:pt x="11575" y="2153"/>
                  </a:lnTo>
                  <a:lnTo>
                    <a:pt x="11581" y="2162"/>
                  </a:lnTo>
                  <a:lnTo>
                    <a:pt x="11590" y="2172"/>
                  </a:lnTo>
                  <a:lnTo>
                    <a:pt x="11597" y="2184"/>
                  </a:lnTo>
                  <a:lnTo>
                    <a:pt x="11603" y="2195"/>
                  </a:lnTo>
                  <a:lnTo>
                    <a:pt x="11611" y="2207"/>
                  </a:lnTo>
                  <a:lnTo>
                    <a:pt x="11616" y="2220"/>
                  </a:lnTo>
                  <a:lnTo>
                    <a:pt x="11622" y="2234"/>
                  </a:lnTo>
                  <a:lnTo>
                    <a:pt x="11627" y="2247"/>
                  </a:lnTo>
                  <a:lnTo>
                    <a:pt x="11633" y="2262"/>
                  </a:lnTo>
                  <a:lnTo>
                    <a:pt x="11637" y="2278"/>
                  </a:lnTo>
                  <a:lnTo>
                    <a:pt x="11641" y="2294"/>
                  </a:lnTo>
                  <a:lnTo>
                    <a:pt x="11645" y="2311"/>
                  </a:lnTo>
                  <a:lnTo>
                    <a:pt x="11648" y="2329"/>
                  </a:lnTo>
                  <a:lnTo>
                    <a:pt x="11654" y="2365"/>
                  </a:lnTo>
                  <a:lnTo>
                    <a:pt x="11658" y="2405"/>
                  </a:lnTo>
                  <a:lnTo>
                    <a:pt x="11659" y="2422"/>
                  </a:lnTo>
                  <a:lnTo>
                    <a:pt x="11391" y="2444"/>
                  </a:lnTo>
                  <a:lnTo>
                    <a:pt x="11393" y="2459"/>
                  </a:lnTo>
                  <a:lnTo>
                    <a:pt x="11396" y="2475"/>
                  </a:lnTo>
                  <a:lnTo>
                    <a:pt x="11400" y="2489"/>
                  </a:lnTo>
                  <a:lnTo>
                    <a:pt x="11404" y="2502"/>
                  </a:lnTo>
                  <a:lnTo>
                    <a:pt x="11408" y="2514"/>
                  </a:lnTo>
                  <a:lnTo>
                    <a:pt x="11413" y="2525"/>
                  </a:lnTo>
                  <a:lnTo>
                    <a:pt x="11419" y="2536"/>
                  </a:lnTo>
                  <a:lnTo>
                    <a:pt x="11426" y="2545"/>
                  </a:lnTo>
                  <a:lnTo>
                    <a:pt x="11433" y="2552"/>
                  </a:lnTo>
                  <a:lnTo>
                    <a:pt x="11440" y="2560"/>
                  </a:lnTo>
                  <a:lnTo>
                    <a:pt x="11449" y="2565"/>
                  </a:lnTo>
                  <a:lnTo>
                    <a:pt x="11456" y="2570"/>
                  </a:lnTo>
                  <a:lnTo>
                    <a:pt x="11464" y="2573"/>
                  </a:lnTo>
                  <a:lnTo>
                    <a:pt x="11473" y="2575"/>
                  </a:lnTo>
                  <a:lnTo>
                    <a:pt x="11481" y="2577"/>
                  </a:lnTo>
                  <a:lnTo>
                    <a:pt x="11490" y="2577"/>
                  </a:lnTo>
                  <a:lnTo>
                    <a:pt x="11496" y="2575"/>
                  </a:lnTo>
                  <a:lnTo>
                    <a:pt x="11502" y="2574"/>
                  </a:lnTo>
                  <a:lnTo>
                    <a:pt x="11508" y="2572"/>
                  </a:lnTo>
                  <a:lnTo>
                    <a:pt x="11514" y="2569"/>
                  </a:lnTo>
                  <a:lnTo>
                    <a:pt x="11518" y="2566"/>
                  </a:lnTo>
                  <a:lnTo>
                    <a:pt x="11523" y="2563"/>
                  </a:lnTo>
                  <a:lnTo>
                    <a:pt x="11527" y="2558"/>
                  </a:lnTo>
                  <a:lnTo>
                    <a:pt x="11531" y="2552"/>
                  </a:lnTo>
                  <a:lnTo>
                    <a:pt x="11535" y="2547"/>
                  </a:lnTo>
                  <a:lnTo>
                    <a:pt x="11539" y="2541"/>
                  </a:lnTo>
                  <a:lnTo>
                    <a:pt x="11542" y="2534"/>
                  </a:lnTo>
                  <a:lnTo>
                    <a:pt x="11544" y="2526"/>
                  </a:lnTo>
                  <a:lnTo>
                    <a:pt x="11549" y="2510"/>
                  </a:lnTo>
                  <a:lnTo>
                    <a:pt x="11552" y="2491"/>
                  </a:lnTo>
                  <a:close/>
                  <a:moveTo>
                    <a:pt x="11546" y="2339"/>
                  </a:moveTo>
                  <a:lnTo>
                    <a:pt x="11544" y="2324"/>
                  </a:lnTo>
                  <a:lnTo>
                    <a:pt x="11542" y="2308"/>
                  </a:lnTo>
                  <a:lnTo>
                    <a:pt x="11539" y="2294"/>
                  </a:lnTo>
                  <a:lnTo>
                    <a:pt x="11534" y="2282"/>
                  </a:lnTo>
                  <a:lnTo>
                    <a:pt x="11530" y="2270"/>
                  </a:lnTo>
                  <a:lnTo>
                    <a:pt x="11525" y="2260"/>
                  </a:lnTo>
                  <a:lnTo>
                    <a:pt x="11520" y="2250"/>
                  </a:lnTo>
                  <a:lnTo>
                    <a:pt x="11514" y="2242"/>
                  </a:lnTo>
                  <a:lnTo>
                    <a:pt x="11507" y="2235"/>
                  </a:lnTo>
                  <a:lnTo>
                    <a:pt x="11500" y="2228"/>
                  </a:lnTo>
                  <a:lnTo>
                    <a:pt x="11494" y="2223"/>
                  </a:lnTo>
                  <a:lnTo>
                    <a:pt x="11486" y="2219"/>
                  </a:lnTo>
                  <a:lnTo>
                    <a:pt x="11479" y="2216"/>
                  </a:lnTo>
                  <a:lnTo>
                    <a:pt x="11472" y="2214"/>
                  </a:lnTo>
                  <a:lnTo>
                    <a:pt x="11463" y="2213"/>
                  </a:lnTo>
                  <a:lnTo>
                    <a:pt x="11456" y="2213"/>
                  </a:lnTo>
                  <a:lnTo>
                    <a:pt x="11448" y="2214"/>
                  </a:lnTo>
                  <a:lnTo>
                    <a:pt x="11439" y="2217"/>
                  </a:lnTo>
                  <a:lnTo>
                    <a:pt x="11432" y="2220"/>
                  </a:lnTo>
                  <a:lnTo>
                    <a:pt x="11426" y="2224"/>
                  </a:lnTo>
                  <a:lnTo>
                    <a:pt x="11418" y="2230"/>
                  </a:lnTo>
                  <a:lnTo>
                    <a:pt x="11412" y="2236"/>
                  </a:lnTo>
                  <a:lnTo>
                    <a:pt x="11407" y="2244"/>
                  </a:lnTo>
                  <a:lnTo>
                    <a:pt x="11402" y="2253"/>
                  </a:lnTo>
                  <a:lnTo>
                    <a:pt x="11396" y="2262"/>
                  </a:lnTo>
                  <a:lnTo>
                    <a:pt x="11392" y="2272"/>
                  </a:lnTo>
                  <a:lnTo>
                    <a:pt x="11389" y="2284"/>
                  </a:lnTo>
                  <a:lnTo>
                    <a:pt x="11387" y="2295"/>
                  </a:lnTo>
                  <a:lnTo>
                    <a:pt x="11386" y="2309"/>
                  </a:lnTo>
                  <a:lnTo>
                    <a:pt x="11385" y="2323"/>
                  </a:lnTo>
                  <a:lnTo>
                    <a:pt x="11385" y="2336"/>
                  </a:lnTo>
                  <a:lnTo>
                    <a:pt x="11386" y="2352"/>
                  </a:lnTo>
                  <a:lnTo>
                    <a:pt x="11546" y="2339"/>
                  </a:lnTo>
                  <a:close/>
                  <a:moveTo>
                    <a:pt x="11178" y="2145"/>
                  </a:moveTo>
                  <a:lnTo>
                    <a:pt x="11202" y="2262"/>
                  </a:lnTo>
                  <a:lnTo>
                    <a:pt x="11131" y="2277"/>
                  </a:lnTo>
                  <a:lnTo>
                    <a:pt x="11176" y="2500"/>
                  </a:lnTo>
                  <a:lnTo>
                    <a:pt x="11183" y="2533"/>
                  </a:lnTo>
                  <a:lnTo>
                    <a:pt x="11188" y="2558"/>
                  </a:lnTo>
                  <a:lnTo>
                    <a:pt x="11193" y="2574"/>
                  </a:lnTo>
                  <a:lnTo>
                    <a:pt x="11197" y="2584"/>
                  </a:lnTo>
                  <a:lnTo>
                    <a:pt x="11199" y="2588"/>
                  </a:lnTo>
                  <a:lnTo>
                    <a:pt x="11202" y="2592"/>
                  </a:lnTo>
                  <a:lnTo>
                    <a:pt x="11205" y="2595"/>
                  </a:lnTo>
                  <a:lnTo>
                    <a:pt x="11209" y="2597"/>
                  </a:lnTo>
                  <a:lnTo>
                    <a:pt x="11214" y="2598"/>
                  </a:lnTo>
                  <a:lnTo>
                    <a:pt x="11218" y="2599"/>
                  </a:lnTo>
                  <a:lnTo>
                    <a:pt x="11222" y="2599"/>
                  </a:lnTo>
                  <a:lnTo>
                    <a:pt x="11227" y="2599"/>
                  </a:lnTo>
                  <a:lnTo>
                    <a:pt x="11234" y="2596"/>
                  </a:lnTo>
                  <a:lnTo>
                    <a:pt x="11244" y="2592"/>
                  </a:lnTo>
                  <a:lnTo>
                    <a:pt x="11254" y="2585"/>
                  </a:lnTo>
                  <a:lnTo>
                    <a:pt x="11266" y="2577"/>
                  </a:lnTo>
                  <a:lnTo>
                    <a:pt x="11298" y="2688"/>
                  </a:lnTo>
                  <a:lnTo>
                    <a:pt x="11290" y="2696"/>
                  </a:lnTo>
                  <a:lnTo>
                    <a:pt x="11282" y="2702"/>
                  </a:lnTo>
                  <a:lnTo>
                    <a:pt x="11272" y="2707"/>
                  </a:lnTo>
                  <a:lnTo>
                    <a:pt x="11263" y="2712"/>
                  </a:lnTo>
                  <a:lnTo>
                    <a:pt x="11252" y="2718"/>
                  </a:lnTo>
                  <a:lnTo>
                    <a:pt x="11242" y="2721"/>
                  </a:lnTo>
                  <a:lnTo>
                    <a:pt x="11231" y="2725"/>
                  </a:lnTo>
                  <a:lnTo>
                    <a:pt x="11220" y="2727"/>
                  </a:lnTo>
                  <a:lnTo>
                    <a:pt x="11210" y="2729"/>
                  </a:lnTo>
                  <a:lnTo>
                    <a:pt x="11201" y="2729"/>
                  </a:lnTo>
                  <a:lnTo>
                    <a:pt x="11192" y="2730"/>
                  </a:lnTo>
                  <a:lnTo>
                    <a:pt x="11183" y="2729"/>
                  </a:lnTo>
                  <a:lnTo>
                    <a:pt x="11175" y="2727"/>
                  </a:lnTo>
                  <a:lnTo>
                    <a:pt x="11167" y="2725"/>
                  </a:lnTo>
                  <a:lnTo>
                    <a:pt x="11158" y="2722"/>
                  </a:lnTo>
                  <a:lnTo>
                    <a:pt x="11151" y="2719"/>
                  </a:lnTo>
                  <a:lnTo>
                    <a:pt x="11145" y="2713"/>
                  </a:lnTo>
                  <a:lnTo>
                    <a:pt x="11137" y="2708"/>
                  </a:lnTo>
                  <a:lnTo>
                    <a:pt x="11132" y="2702"/>
                  </a:lnTo>
                  <a:lnTo>
                    <a:pt x="11126" y="2696"/>
                  </a:lnTo>
                  <a:lnTo>
                    <a:pt x="11121" y="2688"/>
                  </a:lnTo>
                  <a:lnTo>
                    <a:pt x="11115" y="2680"/>
                  </a:lnTo>
                  <a:lnTo>
                    <a:pt x="11110" y="2672"/>
                  </a:lnTo>
                  <a:lnTo>
                    <a:pt x="11106" y="2662"/>
                  </a:lnTo>
                  <a:lnTo>
                    <a:pt x="11100" y="2643"/>
                  </a:lnTo>
                  <a:lnTo>
                    <a:pt x="11092" y="2616"/>
                  </a:lnTo>
                  <a:lnTo>
                    <a:pt x="11084" y="2582"/>
                  </a:lnTo>
                  <a:lnTo>
                    <a:pt x="11075" y="2540"/>
                  </a:lnTo>
                  <a:lnTo>
                    <a:pt x="11025" y="2298"/>
                  </a:lnTo>
                  <a:lnTo>
                    <a:pt x="10977" y="2308"/>
                  </a:lnTo>
                  <a:lnTo>
                    <a:pt x="10953" y="2191"/>
                  </a:lnTo>
                  <a:lnTo>
                    <a:pt x="11001" y="2181"/>
                  </a:lnTo>
                  <a:lnTo>
                    <a:pt x="10979" y="2071"/>
                  </a:lnTo>
                  <a:lnTo>
                    <a:pt x="11067" y="1964"/>
                  </a:lnTo>
                  <a:lnTo>
                    <a:pt x="11107" y="2159"/>
                  </a:lnTo>
                  <a:lnTo>
                    <a:pt x="11178" y="2145"/>
                  </a:lnTo>
                  <a:close/>
                  <a:moveTo>
                    <a:pt x="10682" y="2448"/>
                  </a:moveTo>
                  <a:lnTo>
                    <a:pt x="10581" y="2453"/>
                  </a:lnTo>
                  <a:lnTo>
                    <a:pt x="10579" y="2432"/>
                  </a:lnTo>
                  <a:lnTo>
                    <a:pt x="10579" y="2412"/>
                  </a:lnTo>
                  <a:lnTo>
                    <a:pt x="10580" y="2394"/>
                  </a:lnTo>
                  <a:lnTo>
                    <a:pt x="10582" y="2376"/>
                  </a:lnTo>
                  <a:lnTo>
                    <a:pt x="10585" y="2359"/>
                  </a:lnTo>
                  <a:lnTo>
                    <a:pt x="10590" y="2344"/>
                  </a:lnTo>
                  <a:lnTo>
                    <a:pt x="10595" y="2331"/>
                  </a:lnTo>
                  <a:lnTo>
                    <a:pt x="10601" y="2318"/>
                  </a:lnTo>
                  <a:lnTo>
                    <a:pt x="10608" y="2307"/>
                  </a:lnTo>
                  <a:lnTo>
                    <a:pt x="10618" y="2295"/>
                  </a:lnTo>
                  <a:lnTo>
                    <a:pt x="10628" y="2286"/>
                  </a:lnTo>
                  <a:lnTo>
                    <a:pt x="10641" y="2277"/>
                  </a:lnTo>
                  <a:lnTo>
                    <a:pt x="10653" y="2268"/>
                  </a:lnTo>
                  <a:lnTo>
                    <a:pt x="10668" y="2261"/>
                  </a:lnTo>
                  <a:lnTo>
                    <a:pt x="10685" y="2255"/>
                  </a:lnTo>
                  <a:lnTo>
                    <a:pt x="10702" y="2248"/>
                  </a:lnTo>
                  <a:lnTo>
                    <a:pt x="10718" y="2244"/>
                  </a:lnTo>
                  <a:lnTo>
                    <a:pt x="10733" y="2240"/>
                  </a:lnTo>
                  <a:lnTo>
                    <a:pt x="10747" y="2238"/>
                  </a:lnTo>
                  <a:lnTo>
                    <a:pt x="10761" y="2236"/>
                  </a:lnTo>
                  <a:lnTo>
                    <a:pt x="10774" y="2236"/>
                  </a:lnTo>
                  <a:lnTo>
                    <a:pt x="10786" y="2236"/>
                  </a:lnTo>
                  <a:lnTo>
                    <a:pt x="10798" y="2237"/>
                  </a:lnTo>
                  <a:lnTo>
                    <a:pt x="10808" y="2239"/>
                  </a:lnTo>
                  <a:lnTo>
                    <a:pt x="10817" y="2242"/>
                  </a:lnTo>
                  <a:lnTo>
                    <a:pt x="10827" y="2245"/>
                  </a:lnTo>
                  <a:lnTo>
                    <a:pt x="10836" y="2249"/>
                  </a:lnTo>
                  <a:lnTo>
                    <a:pt x="10845" y="2255"/>
                  </a:lnTo>
                  <a:lnTo>
                    <a:pt x="10853" y="2261"/>
                  </a:lnTo>
                  <a:lnTo>
                    <a:pt x="10860" y="2266"/>
                  </a:lnTo>
                  <a:lnTo>
                    <a:pt x="10868" y="2273"/>
                  </a:lnTo>
                  <a:lnTo>
                    <a:pt x="10874" y="2281"/>
                  </a:lnTo>
                  <a:lnTo>
                    <a:pt x="10880" y="2290"/>
                  </a:lnTo>
                  <a:lnTo>
                    <a:pt x="10886" y="2301"/>
                  </a:lnTo>
                  <a:lnTo>
                    <a:pt x="10894" y="2313"/>
                  </a:lnTo>
                  <a:lnTo>
                    <a:pt x="10900" y="2329"/>
                  </a:lnTo>
                  <a:lnTo>
                    <a:pt x="10907" y="2346"/>
                  </a:lnTo>
                  <a:lnTo>
                    <a:pt x="10915" y="2364"/>
                  </a:lnTo>
                  <a:lnTo>
                    <a:pt x="10921" y="2384"/>
                  </a:lnTo>
                  <a:lnTo>
                    <a:pt x="10928" y="2407"/>
                  </a:lnTo>
                  <a:lnTo>
                    <a:pt x="10978" y="2575"/>
                  </a:lnTo>
                  <a:lnTo>
                    <a:pt x="10989" y="2608"/>
                  </a:lnTo>
                  <a:lnTo>
                    <a:pt x="10998" y="2636"/>
                  </a:lnTo>
                  <a:lnTo>
                    <a:pt x="11007" y="2659"/>
                  </a:lnTo>
                  <a:lnTo>
                    <a:pt x="11015" y="2678"/>
                  </a:lnTo>
                  <a:lnTo>
                    <a:pt x="11023" y="2695"/>
                  </a:lnTo>
                  <a:lnTo>
                    <a:pt x="11033" y="2711"/>
                  </a:lnTo>
                  <a:lnTo>
                    <a:pt x="11043" y="2729"/>
                  </a:lnTo>
                  <a:lnTo>
                    <a:pt x="11055" y="2746"/>
                  </a:lnTo>
                  <a:lnTo>
                    <a:pt x="10953" y="2776"/>
                  </a:lnTo>
                  <a:lnTo>
                    <a:pt x="10922" y="2722"/>
                  </a:lnTo>
                  <a:lnTo>
                    <a:pt x="10914" y="2743"/>
                  </a:lnTo>
                  <a:lnTo>
                    <a:pt x="10904" y="2760"/>
                  </a:lnTo>
                  <a:lnTo>
                    <a:pt x="10900" y="2770"/>
                  </a:lnTo>
                  <a:lnTo>
                    <a:pt x="10894" y="2777"/>
                  </a:lnTo>
                  <a:lnTo>
                    <a:pt x="10888" y="2786"/>
                  </a:lnTo>
                  <a:lnTo>
                    <a:pt x="10882" y="2792"/>
                  </a:lnTo>
                  <a:lnTo>
                    <a:pt x="10876" y="2798"/>
                  </a:lnTo>
                  <a:lnTo>
                    <a:pt x="10870" y="2804"/>
                  </a:lnTo>
                  <a:lnTo>
                    <a:pt x="10862" y="2810"/>
                  </a:lnTo>
                  <a:lnTo>
                    <a:pt x="10855" y="2815"/>
                  </a:lnTo>
                  <a:lnTo>
                    <a:pt x="10848" y="2819"/>
                  </a:lnTo>
                  <a:lnTo>
                    <a:pt x="10840" y="2823"/>
                  </a:lnTo>
                  <a:lnTo>
                    <a:pt x="10832" y="2826"/>
                  </a:lnTo>
                  <a:lnTo>
                    <a:pt x="10824" y="2829"/>
                  </a:lnTo>
                  <a:lnTo>
                    <a:pt x="10810" y="2833"/>
                  </a:lnTo>
                  <a:lnTo>
                    <a:pt x="10795" y="2835"/>
                  </a:lnTo>
                  <a:lnTo>
                    <a:pt x="10783" y="2835"/>
                  </a:lnTo>
                  <a:lnTo>
                    <a:pt x="10769" y="2834"/>
                  </a:lnTo>
                  <a:lnTo>
                    <a:pt x="10756" y="2832"/>
                  </a:lnTo>
                  <a:lnTo>
                    <a:pt x="10743" y="2827"/>
                  </a:lnTo>
                  <a:lnTo>
                    <a:pt x="10731" y="2821"/>
                  </a:lnTo>
                  <a:lnTo>
                    <a:pt x="10718" y="2814"/>
                  </a:lnTo>
                  <a:lnTo>
                    <a:pt x="10707" y="2805"/>
                  </a:lnTo>
                  <a:lnTo>
                    <a:pt x="10695" y="2795"/>
                  </a:lnTo>
                  <a:lnTo>
                    <a:pt x="10685" y="2783"/>
                  </a:lnTo>
                  <a:lnTo>
                    <a:pt x="10675" y="2771"/>
                  </a:lnTo>
                  <a:lnTo>
                    <a:pt x="10667" y="2757"/>
                  </a:lnTo>
                  <a:lnTo>
                    <a:pt x="10660" y="2743"/>
                  </a:lnTo>
                  <a:lnTo>
                    <a:pt x="10653" y="2726"/>
                  </a:lnTo>
                  <a:lnTo>
                    <a:pt x="10647" y="2708"/>
                  </a:lnTo>
                  <a:lnTo>
                    <a:pt x="10641" y="2686"/>
                  </a:lnTo>
                  <a:lnTo>
                    <a:pt x="10638" y="2664"/>
                  </a:lnTo>
                  <a:lnTo>
                    <a:pt x="10637" y="2654"/>
                  </a:lnTo>
                  <a:lnTo>
                    <a:pt x="10637" y="2644"/>
                  </a:lnTo>
                  <a:lnTo>
                    <a:pt x="10637" y="2634"/>
                  </a:lnTo>
                  <a:lnTo>
                    <a:pt x="10638" y="2625"/>
                  </a:lnTo>
                  <a:lnTo>
                    <a:pt x="10639" y="2614"/>
                  </a:lnTo>
                  <a:lnTo>
                    <a:pt x="10641" y="2606"/>
                  </a:lnTo>
                  <a:lnTo>
                    <a:pt x="10643" y="2596"/>
                  </a:lnTo>
                  <a:lnTo>
                    <a:pt x="10646" y="2588"/>
                  </a:lnTo>
                  <a:lnTo>
                    <a:pt x="10649" y="2580"/>
                  </a:lnTo>
                  <a:lnTo>
                    <a:pt x="10653" y="2572"/>
                  </a:lnTo>
                  <a:lnTo>
                    <a:pt x="10657" y="2564"/>
                  </a:lnTo>
                  <a:lnTo>
                    <a:pt x="10662" y="2557"/>
                  </a:lnTo>
                  <a:lnTo>
                    <a:pt x="10668" y="2550"/>
                  </a:lnTo>
                  <a:lnTo>
                    <a:pt x="10674" y="2542"/>
                  </a:lnTo>
                  <a:lnTo>
                    <a:pt x="10683" y="2535"/>
                  </a:lnTo>
                  <a:lnTo>
                    <a:pt x="10691" y="2527"/>
                  </a:lnTo>
                  <a:lnTo>
                    <a:pt x="10712" y="2512"/>
                  </a:lnTo>
                  <a:lnTo>
                    <a:pt x="10737" y="2495"/>
                  </a:lnTo>
                  <a:lnTo>
                    <a:pt x="10766" y="2476"/>
                  </a:lnTo>
                  <a:lnTo>
                    <a:pt x="10791" y="2458"/>
                  </a:lnTo>
                  <a:lnTo>
                    <a:pt x="10811" y="2443"/>
                  </a:lnTo>
                  <a:lnTo>
                    <a:pt x="10825" y="2430"/>
                  </a:lnTo>
                  <a:lnTo>
                    <a:pt x="10818" y="2409"/>
                  </a:lnTo>
                  <a:lnTo>
                    <a:pt x="10812" y="2393"/>
                  </a:lnTo>
                  <a:lnTo>
                    <a:pt x="10807" y="2381"/>
                  </a:lnTo>
                  <a:lnTo>
                    <a:pt x="10802" y="2373"/>
                  </a:lnTo>
                  <a:lnTo>
                    <a:pt x="10797" y="2366"/>
                  </a:lnTo>
                  <a:lnTo>
                    <a:pt x="10790" y="2362"/>
                  </a:lnTo>
                  <a:lnTo>
                    <a:pt x="10783" y="2358"/>
                  </a:lnTo>
                  <a:lnTo>
                    <a:pt x="10775" y="2356"/>
                  </a:lnTo>
                  <a:lnTo>
                    <a:pt x="10765" y="2354"/>
                  </a:lnTo>
                  <a:lnTo>
                    <a:pt x="10755" y="2355"/>
                  </a:lnTo>
                  <a:lnTo>
                    <a:pt x="10742" y="2356"/>
                  </a:lnTo>
                  <a:lnTo>
                    <a:pt x="10730" y="2359"/>
                  </a:lnTo>
                  <a:lnTo>
                    <a:pt x="10717" y="2364"/>
                  </a:lnTo>
                  <a:lnTo>
                    <a:pt x="10706" y="2371"/>
                  </a:lnTo>
                  <a:lnTo>
                    <a:pt x="10701" y="2374"/>
                  </a:lnTo>
                  <a:lnTo>
                    <a:pt x="10697" y="2378"/>
                  </a:lnTo>
                  <a:lnTo>
                    <a:pt x="10694" y="2382"/>
                  </a:lnTo>
                  <a:lnTo>
                    <a:pt x="10691" y="2387"/>
                  </a:lnTo>
                  <a:lnTo>
                    <a:pt x="10688" y="2393"/>
                  </a:lnTo>
                  <a:lnTo>
                    <a:pt x="10686" y="2398"/>
                  </a:lnTo>
                  <a:lnTo>
                    <a:pt x="10684" y="2404"/>
                  </a:lnTo>
                  <a:lnTo>
                    <a:pt x="10683" y="2411"/>
                  </a:lnTo>
                  <a:lnTo>
                    <a:pt x="10680" y="2429"/>
                  </a:lnTo>
                  <a:lnTo>
                    <a:pt x="10682" y="2448"/>
                  </a:lnTo>
                  <a:close/>
                  <a:moveTo>
                    <a:pt x="10854" y="2523"/>
                  </a:moveTo>
                  <a:lnTo>
                    <a:pt x="10844" y="2532"/>
                  </a:lnTo>
                  <a:lnTo>
                    <a:pt x="10831" y="2541"/>
                  </a:lnTo>
                  <a:lnTo>
                    <a:pt x="10816" y="2551"/>
                  </a:lnTo>
                  <a:lnTo>
                    <a:pt x="10799" y="2563"/>
                  </a:lnTo>
                  <a:lnTo>
                    <a:pt x="10780" y="2577"/>
                  </a:lnTo>
                  <a:lnTo>
                    <a:pt x="10764" y="2590"/>
                  </a:lnTo>
                  <a:lnTo>
                    <a:pt x="10758" y="2596"/>
                  </a:lnTo>
                  <a:lnTo>
                    <a:pt x="10753" y="2603"/>
                  </a:lnTo>
                  <a:lnTo>
                    <a:pt x="10749" y="2608"/>
                  </a:lnTo>
                  <a:lnTo>
                    <a:pt x="10746" y="2613"/>
                  </a:lnTo>
                  <a:lnTo>
                    <a:pt x="10744" y="2619"/>
                  </a:lnTo>
                  <a:lnTo>
                    <a:pt x="10743" y="2625"/>
                  </a:lnTo>
                  <a:lnTo>
                    <a:pt x="10742" y="2631"/>
                  </a:lnTo>
                  <a:lnTo>
                    <a:pt x="10741" y="2637"/>
                  </a:lnTo>
                  <a:lnTo>
                    <a:pt x="10742" y="2650"/>
                  </a:lnTo>
                  <a:lnTo>
                    <a:pt x="10745" y="2662"/>
                  </a:lnTo>
                  <a:lnTo>
                    <a:pt x="10747" y="2671"/>
                  </a:lnTo>
                  <a:lnTo>
                    <a:pt x="10751" y="2677"/>
                  </a:lnTo>
                  <a:lnTo>
                    <a:pt x="10754" y="2684"/>
                  </a:lnTo>
                  <a:lnTo>
                    <a:pt x="10758" y="2690"/>
                  </a:lnTo>
                  <a:lnTo>
                    <a:pt x="10762" y="2696"/>
                  </a:lnTo>
                  <a:lnTo>
                    <a:pt x="10767" y="2701"/>
                  </a:lnTo>
                  <a:lnTo>
                    <a:pt x="10771" y="2706"/>
                  </a:lnTo>
                  <a:lnTo>
                    <a:pt x="10778" y="2710"/>
                  </a:lnTo>
                  <a:lnTo>
                    <a:pt x="10783" y="2713"/>
                  </a:lnTo>
                  <a:lnTo>
                    <a:pt x="10789" y="2717"/>
                  </a:lnTo>
                  <a:lnTo>
                    <a:pt x="10794" y="2719"/>
                  </a:lnTo>
                  <a:lnTo>
                    <a:pt x="10801" y="2721"/>
                  </a:lnTo>
                  <a:lnTo>
                    <a:pt x="10806" y="2721"/>
                  </a:lnTo>
                  <a:lnTo>
                    <a:pt x="10812" y="2721"/>
                  </a:lnTo>
                  <a:lnTo>
                    <a:pt x="10818" y="2721"/>
                  </a:lnTo>
                  <a:lnTo>
                    <a:pt x="10825" y="2719"/>
                  </a:lnTo>
                  <a:lnTo>
                    <a:pt x="10830" y="2717"/>
                  </a:lnTo>
                  <a:lnTo>
                    <a:pt x="10835" y="2714"/>
                  </a:lnTo>
                  <a:lnTo>
                    <a:pt x="10840" y="2711"/>
                  </a:lnTo>
                  <a:lnTo>
                    <a:pt x="10845" y="2708"/>
                  </a:lnTo>
                  <a:lnTo>
                    <a:pt x="10854" y="2700"/>
                  </a:lnTo>
                  <a:lnTo>
                    <a:pt x="10862" y="2688"/>
                  </a:lnTo>
                  <a:lnTo>
                    <a:pt x="10870" y="2677"/>
                  </a:lnTo>
                  <a:lnTo>
                    <a:pt x="10875" y="2664"/>
                  </a:lnTo>
                  <a:lnTo>
                    <a:pt x="10878" y="2652"/>
                  </a:lnTo>
                  <a:lnTo>
                    <a:pt x="10880" y="2639"/>
                  </a:lnTo>
                  <a:lnTo>
                    <a:pt x="10879" y="2624"/>
                  </a:lnTo>
                  <a:lnTo>
                    <a:pt x="10876" y="2605"/>
                  </a:lnTo>
                  <a:lnTo>
                    <a:pt x="10871" y="2580"/>
                  </a:lnTo>
                  <a:lnTo>
                    <a:pt x="10862" y="2551"/>
                  </a:lnTo>
                  <a:lnTo>
                    <a:pt x="10854" y="2523"/>
                  </a:lnTo>
                  <a:close/>
                  <a:moveTo>
                    <a:pt x="10539" y="2918"/>
                  </a:moveTo>
                  <a:lnTo>
                    <a:pt x="10256" y="2191"/>
                  </a:lnTo>
                  <a:lnTo>
                    <a:pt x="10356" y="2152"/>
                  </a:lnTo>
                  <a:lnTo>
                    <a:pt x="10640" y="2880"/>
                  </a:lnTo>
                  <a:lnTo>
                    <a:pt x="10539" y="2918"/>
                  </a:lnTo>
                  <a:close/>
                  <a:moveTo>
                    <a:pt x="10064" y="2960"/>
                  </a:moveTo>
                  <a:lnTo>
                    <a:pt x="10151" y="2892"/>
                  </a:lnTo>
                  <a:lnTo>
                    <a:pt x="10157" y="2902"/>
                  </a:lnTo>
                  <a:lnTo>
                    <a:pt x="10163" y="2910"/>
                  </a:lnTo>
                  <a:lnTo>
                    <a:pt x="10170" y="2916"/>
                  </a:lnTo>
                  <a:lnTo>
                    <a:pt x="10177" y="2923"/>
                  </a:lnTo>
                  <a:lnTo>
                    <a:pt x="10184" y="2929"/>
                  </a:lnTo>
                  <a:lnTo>
                    <a:pt x="10190" y="2933"/>
                  </a:lnTo>
                  <a:lnTo>
                    <a:pt x="10198" y="2937"/>
                  </a:lnTo>
                  <a:lnTo>
                    <a:pt x="10205" y="2940"/>
                  </a:lnTo>
                  <a:lnTo>
                    <a:pt x="10212" y="2942"/>
                  </a:lnTo>
                  <a:lnTo>
                    <a:pt x="10220" y="2944"/>
                  </a:lnTo>
                  <a:lnTo>
                    <a:pt x="10227" y="2944"/>
                  </a:lnTo>
                  <a:lnTo>
                    <a:pt x="10235" y="2944"/>
                  </a:lnTo>
                  <a:lnTo>
                    <a:pt x="10243" y="2943"/>
                  </a:lnTo>
                  <a:lnTo>
                    <a:pt x="10251" y="2941"/>
                  </a:lnTo>
                  <a:lnTo>
                    <a:pt x="10258" y="2939"/>
                  </a:lnTo>
                  <a:lnTo>
                    <a:pt x="10267" y="2935"/>
                  </a:lnTo>
                  <a:lnTo>
                    <a:pt x="10275" y="2931"/>
                  </a:lnTo>
                  <a:lnTo>
                    <a:pt x="10282" y="2927"/>
                  </a:lnTo>
                  <a:lnTo>
                    <a:pt x="10290" y="2921"/>
                  </a:lnTo>
                  <a:lnTo>
                    <a:pt x="10295" y="2917"/>
                  </a:lnTo>
                  <a:lnTo>
                    <a:pt x="10300" y="2912"/>
                  </a:lnTo>
                  <a:lnTo>
                    <a:pt x="10305" y="2906"/>
                  </a:lnTo>
                  <a:lnTo>
                    <a:pt x="10308" y="2901"/>
                  </a:lnTo>
                  <a:lnTo>
                    <a:pt x="10312" y="2895"/>
                  </a:lnTo>
                  <a:lnTo>
                    <a:pt x="10314" y="2889"/>
                  </a:lnTo>
                  <a:lnTo>
                    <a:pt x="10315" y="2883"/>
                  </a:lnTo>
                  <a:lnTo>
                    <a:pt x="10316" y="2876"/>
                  </a:lnTo>
                  <a:lnTo>
                    <a:pt x="10316" y="2871"/>
                  </a:lnTo>
                  <a:lnTo>
                    <a:pt x="10315" y="2865"/>
                  </a:lnTo>
                  <a:lnTo>
                    <a:pt x="10314" y="2859"/>
                  </a:lnTo>
                  <a:lnTo>
                    <a:pt x="10312" y="2852"/>
                  </a:lnTo>
                  <a:lnTo>
                    <a:pt x="10309" y="2847"/>
                  </a:lnTo>
                  <a:lnTo>
                    <a:pt x="10305" y="2839"/>
                  </a:lnTo>
                  <a:lnTo>
                    <a:pt x="10300" y="2833"/>
                  </a:lnTo>
                  <a:lnTo>
                    <a:pt x="10295" y="2827"/>
                  </a:lnTo>
                  <a:lnTo>
                    <a:pt x="10290" y="2824"/>
                  </a:lnTo>
                  <a:lnTo>
                    <a:pt x="10282" y="2822"/>
                  </a:lnTo>
                  <a:lnTo>
                    <a:pt x="10273" y="2821"/>
                  </a:lnTo>
                  <a:lnTo>
                    <a:pt x="10262" y="2821"/>
                  </a:lnTo>
                  <a:lnTo>
                    <a:pt x="10250" y="2822"/>
                  </a:lnTo>
                  <a:lnTo>
                    <a:pt x="10216" y="2827"/>
                  </a:lnTo>
                  <a:lnTo>
                    <a:pt x="10187" y="2830"/>
                  </a:lnTo>
                  <a:lnTo>
                    <a:pt x="10160" y="2833"/>
                  </a:lnTo>
                  <a:lnTo>
                    <a:pt x="10135" y="2834"/>
                  </a:lnTo>
                  <a:lnTo>
                    <a:pt x="10114" y="2834"/>
                  </a:lnTo>
                  <a:lnTo>
                    <a:pt x="10095" y="2833"/>
                  </a:lnTo>
                  <a:lnTo>
                    <a:pt x="10078" y="2830"/>
                  </a:lnTo>
                  <a:lnTo>
                    <a:pt x="10065" y="2826"/>
                  </a:lnTo>
                  <a:lnTo>
                    <a:pt x="10050" y="2820"/>
                  </a:lnTo>
                  <a:lnTo>
                    <a:pt x="10037" y="2813"/>
                  </a:lnTo>
                  <a:lnTo>
                    <a:pt x="10024" y="2803"/>
                  </a:lnTo>
                  <a:lnTo>
                    <a:pt x="10012" y="2793"/>
                  </a:lnTo>
                  <a:lnTo>
                    <a:pt x="10000" y="2780"/>
                  </a:lnTo>
                  <a:lnTo>
                    <a:pt x="9990" y="2767"/>
                  </a:lnTo>
                  <a:lnTo>
                    <a:pt x="9980" y="2751"/>
                  </a:lnTo>
                  <a:lnTo>
                    <a:pt x="9971" y="2734"/>
                  </a:lnTo>
                  <a:lnTo>
                    <a:pt x="9963" y="2717"/>
                  </a:lnTo>
                  <a:lnTo>
                    <a:pt x="9957" y="2699"/>
                  </a:lnTo>
                  <a:lnTo>
                    <a:pt x="9953" y="2682"/>
                  </a:lnTo>
                  <a:lnTo>
                    <a:pt x="9950" y="2665"/>
                  </a:lnTo>
                  <a:lnTo>
                    <a:pt x="9949" y="2649"/>
                  </a:lnTo>
                  <a:lnTo>
                    <a:pt x="9950" y="2633"/>
                  </a:lnTo>
                  <a:lnTo>
                    <a:pt x="9952" y="2617"/>
                  </a:lnTo>
                  <a:lnTo>
                    <a:pt x="9955" y="2602"/>
                  </a:lnTo>
                  <a:lnTo>
                    <a:pt x="9961" y="2587"/>
                  </a:lnTo>
                  <a:lnTo>
                    <a:pt x="9969" y="2572"/>
                  </a:lnTo>
                  <a:lnTo>
                    <a:pt x="9977" y="2559"/>
                  </a:lnTo>
                  <a:lnTo>
                    <a:pt x="9989" y="2546"/>
                  </a:lnTo>
                  <a:lnTo>
                    <a:pt x="10001" y="2535"/>
                  </a:lnTo>
                  <a:lnTo>
                    <a:pt x="10016" y="2523"/>
                  </a:lnTo>
                  <a:lnTo>
                    <a:pt x="10031" y="2513"/>
                  </a:lnTo>
                  <a:lnTo>
                    <a:pt x="10049" y="2503"/>
                  </a:lnTo>
                  <a:lnTo>
                    <a:pt x="10067" y="2496"/>
                  </a:lnTo>
                  <a:lnTo>
                    <a:pt x="10084" y="2490"/>
                  </a:lnTo>
                  <a:lnTo>
                    <a:pt x="10100" y="2485"/>
                  </a:lnTo>
                  <a:lnTo>
                    <a:pt x="10116" y="2481"/>
                  </a:lnTo>
                  <a:lnTo>
                    <a:pt x="10132" y="2479"/>
                  </a:lnTo>
                  <a:lnTo>
                    <a:pt x="10146" y="2479"/>
                  </a:lnTo>
                  <a:lnTo>
                    <a:pt x="10160" y="2480"/>
                  </a:lnTo>
                  <a:lnTo>
                    <a:pt x="10174" y="2482"/>
                  </a:lnTo>
                  <a:lnTo>
                    <a:pt x="10187" y="2488"/>
                  </a:lnTo>
                  <a:lnTo>
                    <a:pt x="10200" y="2493"/>
                  </a:lnTo>
                  <a:lnTo>
                    <a:pt x="10212" y="2500"/>
                  </a:lnTo>
                  <a:lnTo>
                    <a:pt x="10226" y="2510"/>
                  </a:lnTo>
                  <a:lnTo>
                    <a:pt x="10238" y="2520"/>
                  </a:lnTo>
                  <a:lnTo>
                    <a:pt x="10251" y="2532"/>
                  </a:lnTo>
                  <a:lnTo>
                    <a:pt x="10263" y="2545"/>
                  </a:lnTo>
                  <a:lnTo>
                    <a:pt x="10276" y="2561"/>
                  </a:lnTo>
                  <a:lnTo>
                    <a:pt x="10195" y="2628"/>
                  </a:lnTo>
                  <a:lnTo>
                    <a:pt x="10190" y="2621"/>
                  </a:lnTo>
                  <a:lnTo>
                    <a:pt x="10185" y="2615"/>
                  </a:lnTo>
                  <a:lnTo>
                    <a:pt x="10180" y="2610"/>
                  </a:lnTo>
                  <a:lnTo>
                    <a:pt x="10175" y="2606"/>
                  </a:lnTo>
                  <a:lnTo>
                    <a:pt x="10168" y="2602"/>
                  </a:lnTo>
                  <a:lnTo>
                    <a:pt x="10163" y="2598"/>
                  </a:lnTo>
                  <a:lnTo>
                    <a:pt x="10157" y="2595"/>
                  </a:lnTo>
                  <a:lnTo>
                    <a:pt x="10151" y="2593"/>
                  </a:lnTo>
                  <a:lnTo>
                    <a:pt x="10144" y="2592"/>
                  </a:lnTo>
                  <a:lnTo>
                    <a:pt x="10138" y="2591"/>
                  </a:lnTo>
                  <a:lnTo>
                    <a:pt x="10132" y="2591"/>
                  </a:lnTo>
                  <a:lnTo>
                    <a:pt x="10125" y="2591"/>
                  </a:lnTo>
                  <a:lnTo>
                    <a:pt x="10118" y="2592"/>
                  </a:lnTo>
                  <a:lnTo>
                    <a:pt x="10112" y="2594"/>
                  </a:lnTo>
                  <a:lnTo>
                    <a:pt x="10105" y="2596"/>
                  </a:lnTo>
                  <a:lnTo>
                    <a:pt x="10097" y="2599"/>
                  </a:lnTo>
                  <a:lnTo>
                    <a:pt x="10082" y="2609"/>
                  </a:lnTo>
                  <a:lnTo>
                    <a:pt x="10069" y="2617"/>
                  </a:lnTo>
                  <a:lnTo>
                    <a:pt x="10064" y="2621"/>
                  </a:lnTo>
                  <a:lnTo>
                    <a:pt x="10059" y="2627"/>
                  </a:lnTo>
                  <a:lnTo>
                    <a:pt x="10055" y="2631"/>
                  </a:lnTo>
                  <a:lnTo>
                    <a:pt x="10052" y="2636"/>
                  </a:lnTo>
                  <a:lnTo>
                    <a:pt x="10050" y="2640"/>
                  </a:lnTo>
                  <a:lnTo>
                    <a:pt x="10049" y="2645"/>
                  </a:lnTo>
                  <a:lnTo>
                    <a:pt x="10048" y="2651"/>
                  </a:lnTo>
                  <a:lnTo>
                    <a:pt x="10048" y="2655"/>
                  </a:lnTo>
                  <a:lnTo>
                    <a:pt x="10048" y="2660"/>
                  </a:lnTo>
                  <a:lnTo>
                    <a:pt x="10049" y="2664"/>
                  </a:lnTo>
                  <a:lnTo>
                    <a:pt x="10050" y="2670"/>
                  </a:lnTo>
                  <a:lnTo>
                    <a:pt x="10052" y="2674"/>
                  </a:lnTo>
                  <a:lnTo>
                    <a:pt x="10058" y="2681"/>
                  </a:lnTo>
                  <a:lnTo>
                    <a:pt x="10063" y="2687"/>
                  </a:lnTo>
                  <a:lnTo>
                    <a:pt x="10071" y="2691"/>
                  </a:lnTo>
                  <a:lnTo>
                    <a:pt x="10079" y="2695"/>
                  </a:lnTo>
                  <a:lnTo>
                    <a:pt x="10086" y="2696"/>
                  </a:lnTo>
                  <a:lnTo>
                    <a:pt x="10093" y="2697"/>
                  </a:lnTo>
                  <a:lnTo>
                    <a:pt x="10104" y="2697"/>
                  </a:lnTo>
                  <a:lnTo>
                    <a:pt x="10115" y="2696"/>
                  </a:lnTo>
                  <a:lnTo>
                    <a:pt x="10144" y="2693"/>
                  </a:lnTo>
                  <a:lnTo>
                    <a:pt x="10182" y="2688"/>
                  </a:lnTo>
                  <a:lnTo>
                    <a:pt x="10205" y="2685"/>
                  </a:lnTo>
                  <a:lnTo>
                    <a:pt x="10226" y="2684"/>
                  </a:lnTo>
                  <a:lnTo>
                    <a:pt x="10246" y="2683"/>
                  </a:lnTo>
                  <a:lnTo>
                    <a:pt x="10263" y="2684"/>
                  </a:lnTo>
                  <a:lnTo>
                    <a:pt x="10280" y="2685"/>
                  </a:lnTo>
                  <a:lnTo>
                    <a:pt x="10296" y="2688"/>
                  </a:lnTo>
                  <a:lnTo>
                    <a:pt x="10309" y="2693"/>
                  </a:lnTo>
                  <a:lnTo>
                    <a:pt x="10322" y="2698"/>
                  </a:lnTo>
                  <a:lnTo>
                    <a:pt x="10333" y="2704"/>
                  </a:lnTo>
                  <a:lnTo>
                    <a:pt x="10344" y="2712"/>
                  </a:lnTo>
                  <a:lnTo>
                    <a:pt x="10354" y="2721"/>
                  </a:lnTo>
                  <a:lnTo>
                    <a:pt x="10365" y="2730"/>
                  </a:lnTo>
                  <a:lnTo>
                    <a:pt x="10373" y="2742"/>
                  </a:lnTo>
                  <a:lnTo>
                    <a:pt x="10383" y="2754"/>
                  </a:lnTo>
                  <a:lnTo>
                    <a:pt x="10391" y="2768"/>
                  </a:lnTo>
                  <a:lnTo>
                    <a:pt x="10398" y="2782"/>
                  </a:lnTo>
                  <a:lnTo>
                    <a:pt x="10407" y="2801"/>
                  </a:lnTo>
                  <a:lnTo>
                    <a:pt x="10413" y="2819"/>
                  </a:lnTo>
                  <a:lnTo>
                    <a:pt x="10417" y="2838"/>
                  </a:lnTo>
                  <a:lnTo>
                    <a:pt x="10419" y="2856"/>
                  </a:lnTo>
                  <a:lnTo>
                    <a:pt x="10420" y="2873"/>
                  </a:lnTo>
                  <a:lnTo>
                    <a:pt x="10420" y="2891"/>
                  </a:lnTo>
                  <a:lnTo>
                    <a:pt x="10417" y="2908"/>
                  </a:lnTo>
                  <a:lnTo>
                    <a:pt x="10413" y="2926"/>
                  </a:lnTo>
                  <a:lnTo>
                    <a:pt x="10407" y="2942"/>
                  </a:lnTo>
                  <a:lnTo>
                    <a:pt x="10398" y="2958"/>
                  </a:lnTo>
                  <a:lnTo>
                    <a:pt x="10389" y="2974"/>
                  </a:lnTo>
                  <a:lnTo>
                    <a:pt x="10377" y="2987"/>
                  </a:lnTo>
                  <a:lnTo>
                    <a:pt x="10364" y="3000"/>
                  </a:lnTo>
                  <a:lnTo>
                    <a:pt x="10349" y="3012"/>
                  </a:lnTo>
                  <a:lnTo>
                    <a:pt x="10332" y="3023"/>
                  </a:lnTo>
                  <a:lnTo>
                    <a:pt x="10314" y="3032"/>
                  </a:lnTo>
                  <a:lnTo>
                    <a:pt x="10296" y="3041"/>
                  </a:lnTo>
                  <a:lnTo>
                    <a:pt x="10279" y="3047"/>
                  </a:lnTo>
                  <a:lnTo>
                    <a:pt x="10261" y="3051"/>
                  </a:lnTo>
                  <a:lnTo>
                    <a:pt x="10245" y="3054"/>
                  </a:lnTo>
                  <a:lnTo>
                    <a:pt x="10228" y="3055"/>
                  </a:lnTo>
                  <a:lnTo>
                    <a:pt x="10211" y="3054"/>
                  </a:lnTo>
                  <a:lnTo>
                    <a:pt x="10194" y="3052"/>
                  </a:lnTo>
                  <a:lnTo>
                    <a:pt x="10179" y="3049"/>
                  </a:lnTo>
                  <a:lnTo>
                    <a:pt x="10163" y="3043"/>
                  </a:lnTo>
                  <a:lnTo>
                    <a:pt x="10147" y="3036"/>
                  </a:lnTo>
                  <a:lnTo>
                    <a:pt x="10133" y="3027"/>
                  </a:lnTo>
                  <a:lnTo>
                    <a:pt x="10118" y="3018"/>
                  </a:lnTo>
                  <a:lnTo>
                    <a:pt x="10104" y="3005"/>
                  </a:lnTo>
                  <a:lnTo>
                    <a:pt x="10090" y="2991"/>
                  </a:lnTo>
                  <a:lnTo>
                    <a:pt x="10076" y="2977"/>
                  </a:lnTo>
                  <a:lnTo>
                    <a:pt x="10064" y="2960"/>
                  </a:lnTo>
                  <a:close/>
                  <a:moveTo>
                    <a:pt x="10113" y="3119"/>
                  </a:moveTo>
                  <a:lnTo>
                    <a:pt x="10027" y="3184"/>
                  </a:lnTo>
                  <a:lnTo>
                    <a:pt x="9853" y="2954"/>
                  </a:lnTo>
                  <a:lnTo>
                    <a:pt x="9829" y="2922"/>
                  </a:lnTo>
                  <a:lnTo>
                    <a:pt x="9808" y="2896"/>
                  </a:lnTo>
                  <a:lnTo>
                    <a:pt x="9791" y="2878"/>
                  </a:lnTo>
                  <a:lnTo>
                    <a:pt x="9778" y="2865"/>
                  </a:lnTo>
                  <a:lnTo>
                    <a:pt x="9767" y="2857"/>
                  </a:lnTo>
                  <a:lnTo>
                    <a:pt x="9755" y="2850"/>
                  </a:lnTo>
                  <a:lnTo>
                    <a:pt x="9745" y="2845"/>
                  </a:lnTo>
                  <a:lnTo>
                    <a:pt x="9733" y="2843"/>
                  </a:lnTo>
                  <a:lnTo>
                    <a:pt x="9723" y="2843"/>
                  </a:lnTo>
                  <a:lnTo>
                    <a:pt x="9713" y="2845"/>
                  </a:lnTo>
                  <a:lnTo>
                    <a:pt x="9703" y="2848"/>
                  </a:lnTo>
                  <a:lnTo>
                    <a:pt x="9694" y="2853"/>
                  </a:lnTo>
                  <a:lnTo>
                    <a:pt x="9689" y="2858"/>
                  </a:lnTo>
                  <a:lnTo>
                    <a:pt x="9684" y="2863"/>
                  </a:lnTo>
                  <a:lnTo>
                    <a:pt x="9680" y="2868"/>
                  </a:lnTo>
                  <a:lnTo>
                    <a:pt x="9677" y="2873"/>
                  </a:lnTo>
                  <a:lnTo>
                    <a:pt x="9674" y="2880"/>
                  </a:lnTo>
                  <a:lnTo>
                    <a:pt x="9671" y="2886"/>
                  </a:lnTo>
                  <a:lnTo>
                    <a:pt x="9669" y="2892"/>
                  </a:lnTo>
                  <a:lnTo>
                    <a:pt x="9668" y="2899"/>
                  </a:lnTo>
                  <a:lnTo>
                    <a:pt x="9667" y="2907"/>
                  </a:lnTo>
                  <a:lnTo>
                    <a:pt x="9666" y="2914"/>
                  </a:lnTo>
                  <a:lnTo>
                    <a:pt x="9667" y="2921"/>
                  </a:lnTo>
                  <a:lnTo>
                    <a:pt x="9667" y="2930"/>
                  </a:lnTo>
                  <a:lnTo>
                    <a:pt x="9669" y="2937"/>
                  </a:lnTo>
                  <a:lnTo>
                    <a:pt x="9671" y="2945"/>
                  </a:lnTo>
                  <a:lnTo>
                    <a:pt x="9673" y="2954"/>
                  </a:lnTo>
                  <a:lnTo>
                    <a:pt x="9676" y="2961"/>
                  </a:lnTo>
                  <a:lnTo>
                    <a:pt x="9680" y="2971"/>
                  </a:lnTo>
                  <a:lnTo>
                    <a:pt x="9686" y="2981"/>
                  </a:lnTo>
                  <a:lnTo>
                    <a:pt x="9693" y="2992"/>
                  </a:lnTo>
                  <a:lnTo>
                    <a:pt x="9702" y="3006"/>
                  </a:lnTo>
                  <a:lnTo>
                    <a:pt x="9723" y="3036"/>
                  </a:lnTo>
                  <a:lnTo>
                    <a:pt x="9749" y="3073"/>
                  </a:lnTo>
                  <a:lnTo>
                    <a:pt x="9905" y="3277"/>
                  </a:lnTo>
                  <a:lnTo>
                    <a:pt x="9819" y="3342"/>
                  </a:lnTo>
                  <a:lnTo>
                    <a:pt x="9476" y="2891"/>
                  </a:lnTo>
                  <a:lnTo>
                    <a:pt x="9556" y="2830"/>
                  </a:lnTo>
                  <a:lnTo>
                    <a:pt x="9606" y="2897"/>
                  </a:lnTo>
                  <a:lnTo>
                    <a:pt x="9605" y="2884"/>
                  </a:lnTo>
                  <a:lnTo>
                    <a:pt x="9604" y="2871"/>
                  </a:lnTo>
                  <a:lnTo>
                    <a:pt x="9603" y="2859"/>
                  </a:lnTo>
                  <a:lnTo>
                    <a:pt x="9603" y="2846"/>
                  </a:lnTo>
                  <a:lnTo>
                    <a:pt x="9604" y="2836"/>
                  </a:lnTo>
                  <a:lnTo>
                    <a:pt x="9606" y="2824"/>
                  </a:lnTo>
                  <a:lnTo>
                    <a:pt x="9608" y="2814"/>
                  </a:lnTo>
                  <a:lnTo>
                    <a:pt x="9610" y="2803"/>
                  </a:lnTo>
                  <a:lnTo>
                    <a:pt x="9613" y="2794"/>
                  </a:lnTo>
                  <a:lnTo>
                    <a:pt x="9617" y="2784"/>
                  </a:lnTo>
                  <a:lnTo>
                    <a:pt x="9622" y="2776"/>
                  </a:lnTo>
                  <a:lnTo>
                    <a:pt x="9627" y="2768"/>
                  </a:lnTo>
                  <a:lnTo>
                    <a:pt x="9633" y="2760"/>
                  </a:lnTo>
                  <a:lnTo>
                    <a:pt x="9639" y="2753"/>
                  </a:lnTo>
                  <a:lnTo>
                    <a:pt x="9647" y="2747"/>
                  </a:lnTo>
                  <a:lnTo>
                    <a:pt x="9654" y="2740"/>
                  </a:lnTo>
                  <a:lnTo>
                    <a:pt x="9663" y="2733"/>
                  </a:lnTo>
                  <a:lnTo>
                    <a:pt x="9674" y="2728"/>
                  </a:lnTo>
                  <a:lnTo>
                    <a:pt x="9683" y="2723"/>
                  </a:lnTo>
                  <a:lnTo>
                    <a:pt x="9694" y="2720"/>
                  </a:lnTo>
                  <a:lnTo>
                    <a:pt x="9703" y="2717"/>
                  </a:lnTo>
                  <a:lnTo>
                    <a:pt x="9714" y="2714"/>
                  </a:lnTo>
                  <a:lnTo>
                    <a:pt x="9724" y="2714"/>
                  </a:lnTo>
                  <a:lnTo>
                    <a:pt x="9735" y="2714"/>
                  </a:lnTo>
                  <a:lnTo>
                    <a:pt x="9745" y="2716"/>
                  </a:lnTo>
                  <a:lnTo>
                    <a:pt x="9755" y="2718"/>
                  </a:lnTo>
                  <a:lnTo>
                    <a:pt x="9766" y="2720"/>
                  </a:lnTo>
                  <a:lnTo>
                    <a:pt x="9775" y="2723"/>
                  </a:lnTo>
                  <a:lnTo>
                    <a:pt x="9786" y="2727"/>
                  </a:lnTo>
                  <a:lnTo>
                    <a:pt x="9795" y="2732"/>
                  </a:lnTo>
                  <a:lnTo>
                    <a:pt x="9805" y="2739"/>
                  </a:lnTo>
                  <a:lnTo>
                    <a:pt x="9814" y="2745"/>
                  </a:lnTo>
                  <a:lnTo>
                    <a:pt x="9823" y="2752"/>
                  </a:lnTo>
                  <a:lnTo>
                    <a:pt x="9833" y="2760"/>
                  </a:lnTo>
                  <a:lnTo>
                    <a:pt x="9843" y="2771"/>
                  </a:lnTo>
                  <a:lnTo>
                    <a:pt x="9854" y="2781"/>
                  </a:lnTo>
                  <a:lnTo>
                    <a:pt x="9876" y="2807"/>
                  </a:lnTo>
                  <a:lnTo>
                    <a:pt x="9901" y="2838"/>
                  </a:lnTo>
                  <a:lnTo>
                    <a:pt x="10113" y="3119"/>
                  </a:lnTo>
                  <a:close/>
                  <a:moveTo>
                    <a:pt x="9312" y="3266"/>
                  </a:moveTo>
                  <a:lnTo>
                    <a:pt x="9223" y="3311"/>
                  </a:lnTo>
                  <a:lnTo>
                    <a:pt x="9213" y="3293"/>
                  </a:lnTo>
                  <a:lnTo>
                    <a:pt x="9205" y="3275"/>
                  </a:lnTo>
                  <a:lnTo>
                    <a:pt x="9198" y="3258"/>
                  </a:lnTo>
                  <a:lnTo>
                    <a:pt x="9192" y="3241"/>
                  </a:lnTo>
                  <a:lnTo>
                    <a:pt x="9189" y="3225"/>
                  </a:lnTo>
                  <a:lnTo>
                    <a:pt x="9186" y="3210"/>
                  </a:lnTo>
                  <a:lnTo>
                    <a:pt x="9185" y="3194"/>
                  </a:lnTo>
                  <a:lnTo>
                    <a:pt x="9186" y="3181"/>
                  </a:lnTo>
                  <a:lnTo>
                    <a:pt x="9188" y="3167"/>
                  </a:lnTo>
                  <a:lnTo>
                    <a:pt x="9192" y="3153"/>
                  </a:lnTo>
                  <a:lnTo>
                    <a:pt x="9197" y="3140"/>
                  </a:lnTo>
                  <a:lnTo>
                    <a:pt x="9205" y="3126"/>
                  </a:lnTo>
                  <a:lnTo>
                    <a:pt x="9213" y="3114"/>
                  </a:lnTo>
                  <a:lnTo>
                    <a:pt x="9223" y="3100"/>
                  </a:lnTo>
                  <a:lnTo>
                    <a:pt x="9235" y="3088"/>
                  </a:lnTo>
                  <a:lnTo>
                    <a:pt x="9248" y="3075"/>
                  </a:lnTo>
                  <a:lnTo>
                    <a:pt x="9261" y="3065"/>
                  </a:lnTo>
                  <a:lnTo>
                    <a:pt x="9274" y="3055"/>
                  </a:lnTo>
                  <a:lnTo>
                    <a:pt x="9285" y="3047"/>
                  </a:lnTo>
                  <a:lnTo>
                    <a:pt x="9298" y="3040"/>
                  </a:lnTo>
                  <a:lnTo>
                    <a:pt x="9308" y="3033"/>
                  </a:lnTo>
                  <a:lnTo>
                    <a:pt x="9320" y="3029"/>
                  </a:lnTo>
                  <a:lnTo>
                    <a:pt x="9330" y="3025"/>
                  </a:lnTo>
                  <a:lnTo>
                    <a:pt x="9340" y="3023"/>
                  </a:lnTo>
                  <a:lnTo>
                    <a:pt x="9351" y="3022"/>
                  </a:lnTo>
                  <a:lnTo>
                    <a:pt x="9361" y="3021"/>
                  </a:lnTo>
                  <a:lnTo>
                    <a:pt x="9371" y="3021"/>
                  </a:lnTo>
                  <a:lnTo>
                    <a:pt x="9381" y="3022"/>
                  </a:lnTo>
                  <a:lnTo>
                    <a:pt x="9391" y="3024"/>
                  </a:lnTo>
                  <a:lnTo>
                    <a:pt x="9400" y="3026"/>
                  </a:lnTo>
                  <a:lnTo>
                    <a:pt x="9409" y="3029"/>
                  </a:lnTo>
                  <a:lnTo>
                    <a:pt x="9419" y="3033"/>
                  </a:lnTo>
                  <a:lnTo>
                    <a:pt x="9428" y="3038"/>
                  </a:lnTo>
                  <a:lnTo>
                    <a:pt x="9439" y="3046"/>
                  </a:lnTo>
                  <a:lnTo>
                    <a:pt x="9450" y="3055"/>
                  </a:lnTo>
                  <a:lnTo>
                    <a:pt x="9462" y="3066"/>
                  </a:lnTo>
                  <a:lnTo>
                    <a:pt x="9475" y="3078"/>
                  </a:lnTo>
                  <a:lnTo>
                    <a:pt x="9490" y="3093"/>
                  </a:lnTo>
                  <a:lnTo>
                    <a:pt x="9505" y="3108"/>
                  </a:lnTo>
                  <a:lnTo>
                    <a:pt x="9520" y="3126"/>
                  </a:lnTo>
                  <a:lnTo>
                    <a:pt x="9635" y="3258"/>
                  </a:lnTo>
                  <a:lnTo>
                    <a:pt x="9658" y="3283"/>
                  </a:lnTo>
                  <a:lnTo>
                    <a:pt x="9679" y="3305"/>
                  </a:lnTo>
                  <a:lnTo>
                    <a:pt x="9697" y="3323"/>
                  </a:lnTo>
                  <a:lnTo>
                    <a:pt x="9712" y="3336"/>
                  </a:lnTo>
                  <a:lnTo>
                    <a:pt x="9726" y="3348"/>
                  </a:lnTo>
                  <a:lnTo>
                    <a:pt x="9742" y="3359"/>
                  </a:lnTo>
                  <a:lnTo>
                    <a:pt x="9759" y="3371"/>
                  </a:lnTo>
                  <a:lnTo>
                    <a:pt x="9776" y="3381"/>
                  </a:lnTo>
                  <a:lnTo>
                    <a:pt x="9697" y="3451"/>
                  </a:lnTo>
                  <a:lnTo>
                    <a:pt x="9646" y="3414"/>
                  </a:lnTo>
                  <a:lnTo>
                    <a:pt x="9647" y="3437"/>
                  </a:lnTo>
                  <a:lnTo>
                    <a:pt x="9646" y="3458"/>
                  </a:lnTo>
                  <a:lnTo>
                    <a:pt x="9645" y="3467"/>
                  </a:lnTo>
                  <a:lnTo>
                    <a:pt x="9643" y="3476"/>
                  </a:lnTo>
                  <a:lnTo>
                    <a:pt x="9642" y="3486"/>
                  </a:lnTo>
                  <a:lnTo>
                    <a:pt x="9638" y="3495"/>
                  </a:lnTo>
                  <a:lnTo>
                    <a:pt x="9635" y="3504"/>
                  </a:lnTo>
                  <a:lnTo>
                    <a:pt x="9632" y="3512"/>
                  </a:lnTo>
                  <a:lnTo>
                    <a:pt x="9628" y="3519"/>
                  </a:lnTo>
                  <a:lnTo>
                    <a:pt x="9624" y="3527"/>
                  </a:lnTo>
                  <a:lnTo>
                    <a:pt x="9619" y="3534"/>
                  </a:lnTo>
                  <a:lnTo>
                    <a:pt x="9613" y="3541"/>
                  </a:lnTo>
                  <a:lnTo>
                    <a:pt x="9607" y="3547"/>
                  </a:lnTo>
                  <a:lnTo>
                    <a:pt x="9601" y="3553"/>
                  </a:lnTo>
                  <a:lnTo>
                    <a:pt x="9589" y="3562"/>
                  </a:lnTo>
                  <a:lnTo>
                    <a:pt x="9578" y="3569"/>
                  </a:lnTo>
                  <a:lnTo>
                    <a:pt x="9565" y="3576"/>
                  </a:lnTo>
                  <a:lnTo>
                    <a:pt x="9553" y="3580"/>
                  </a:lnTo>
                  <a:lnTo>
                    <a:pt x="9540" y="3583"/>
                  </a:lnTo>
                  <a:lnTo>
                    <a:pt x="9527" y="3585"/>
                  </a:lnTo>
                  <a:lnTo>
                    <a:pt x="9512" y="3584"/>
                  </a:lnTo>
                  <a:lnTo>
                    <a:pt x="9498" y="3583"/>
                  </a:lnTo>
                  <a:lnTo>
                    <a:pt x="9484" y="3580"/>
                  </a:lnTo>
                  <a:lnTo>
                    <a:pt x="9469" y="3576"/>
                  </a:lnTo>
                  <a:lnTo>
                    <a:pt x="9455" y="3569"/>
                  </a:lnTo>
                  <a:lnTo>
                    <a:pt x="9442" y="3562"/>
                  </a:lnTo>
                  <a:lnTo>
                    <a:pt x="9428" y="3553"/>
                  </a:lnTo>
                  <a:lnTo>
                    <a:pt x="9415" y="3542"/>
                  </a:lnTo>
                  <a:lnTo>
                    <a:pt x="9402" y="3531"/>
                  </a:lnTo>
                  <a:lnTo>
                    <a:pt x="9390" y="3517"/>
                  </a:lnTo>
                  <a:lnTo>
                    <a:pt x="9375" y="3498"/>
                  </a:lnTo>
                  <a:lnTo>
                    <a:pt x="9362" y="3481"/>
                  </a:lnTo>
                  <a:lnTo>
                    <a:pt x="9357" y="3471"/>
                  </a:lnTo>
                  <a:lnTo>
                    <a:pt x="9353" y="3463"/>
                  </a:lnTo>
                  <a:lnTo>
                    <a:pt x="9349" y="3453"/>
                  </a:lnTo>
                  <a:lnTo>
                    <a:pt x="9346" y="3444"/>
                  </a:lnTo>
                  <a:lnTo>
                    <a:pt x="9343" y="3435"/>
                  </a:lnTo>
                  <a:lnTo>
                    <a:pt x="9340" y="3425"/>
                  </a:lnTo>
                  <a:lnTo>
                    <a:pt x="9339" y="3417"/>
                  </a:lnTo>
                  <a:lnTo>
                    <a:pt x="9338" y="3407"/>
                  </a:lnTo>
                  <a:lnTo>
                    <a:pt x="9338" y="3399"/>
                  </a:lnTo>
                  <a:lnTo>
                    <a:pt x="9338" y="3390"/>
                  </a:lnTo>
                  <a:lnTo>
                    <a:pt x="9339" y="3381"/>
                  </a:lnTo>
                  <a:lnTo>
                    <a:pt x="9340" y="3373"/>
                  </a:lnTo>
                  <a:lnTo>
                    <a:pt x="9343" y="3364"/>
                  </a:lnTo>
                  <a:lnTo>
                    <a:pt x="9346" y="3354"/>
                  </a:lnTo>
                  <a:lnTo>
                    <a:pt x="9350" y="3345"/>
                  </a:lnTo>
                  <a:lnTo>
                    <a:pt x="9354" y="3333"/>
                  </a:lnTo>
                  <a:lnTo>
                    <a:pt x="9367" y="3310"/>
                  </a:lnTo>
                  <a:lnTo>
                    <a:pt x="9382" y="3285"/>
                  </a:lnTo>
                  <a:lnTo>
                    <a:pt x="9402" y="3255"/>
                  </a:lnTo>
                  <a:lnTo>
                    <a:pt x="9417" y="3229"/>
                  </a:lnTo>
                  <a:lnTo>
                    <a:pt x="9428" y="3207"/>
                  </a:lnTo>
                  <a:lnTo>
                    <a:pt x="9436" y="3189"/>
                  </a:lnTo>
                  <a:lnTo>
                    <a:pt x="9422" y="3173"/>
                  </a:lnTo>
                  <a:lnTo>
                    <a:pt x="9409" y="3161"/>
                  </a:lnTo>
                  <a:lnTo>
                    <a:pt x="9399" y="3152"/>
                  </a:lnTo>
                  <a:lnTo>
                    <a:pt x="9391" y="3147"/>
                  </a:lnTo>
                  <a:lnTo>
                    <a:pt x="9383" y="3144"/>
                  </a:lnTo>
                  <a:lnTo>
                    <a:pt x="9376" y="3142"/>
                  </a:lnTo>
                  <a:lnTo>
                    <a:pt x="9368" y="3142"/>
                  </a:lnTo>
                  <a:lnTo>
                    <a:pt x="9359" y="3143"/>
                  </a:lnTo>
                  <a:lnTo>
                    <a:pt x="9350" y="3145"/>
                  </a:lnTo>
                  <a:lnTo>
                    <a:pt x="9340" y="3150"/>
                  </a:lnTo>
                  <a:lnTo>
                    <a:pt x="9330" y="3157"/>
                  </a:lnTo>
                  <a:lnTo>
                    <a:pt x="9320" y="3165"/>
                  </a:lnTo>
                  <a:lnTo>
                    <a:pt x="9310" y="3174"/>
                  </a:lnTo>
                  <a:lnTo>
                    <a:pt x="9303" y="3185"/>
                  </a:lnTo>
                  <a:lnTo>
                    <a:pt x="9301" y="3190"/>
                  </a:lnTo>
                  <a:lnTo>
                    <a:pt x="9299" y="3195"/>
                  </a:lnTo>
                  <a:lnTo>
                    <a:pt x="9297" y="3200"/>
                  </a:lnTo>
                  <a:lnTo>
                    <a:pt x="9296" y="3206"/>
                  </a:lnTo>
                  <a:lnTo>
                    <a:pt x="9296" y="3212"/>
                  </a:lnTo>
                  <a:lnTo>
                    <a:pt x="9296" y="3218"/>
                  </a:lnTo>
                  <a:lnTo>
                    <a:pt x="9297" y="3225"/>
                  </a:lnTo>
                  <a:lnTo>
                    <a:pt x="9299" y="3232"/>
                  </a:lnTo>
                  <a:lnTo>
                    <a:pt x="9304" y="3247"/>
                  </a:lnTo>
                  <a:lnTo>
                    <a:pt x="9312" y="3266"/>
                  </a:lnTo>
                  <a:close/>
                  <a:moveTo>
                    <a:pt x="9500" y="3262"/>
                  </a:moveTo>
                  <a:lnTo>
                    <a:pt x="9495" y="3274"/>
                  </a:lnTo>
                  <a:lnTo>
                    <a:pt x="9488" y="3287"/>
                  </a:lnTo>
                  <a:lnTo>
                    <a:pt x="9478" y="3303"/>
                  </a:lnTo>
                  <a:lnTo>
                    <a:pt x="9467" y="3321"/>
                  </a:lnTo>
                  <a:lnTo>
                    <a:pt x="9455" y="3342"/>
                  </a:lnTo>
                  <a:lnTo>
                    <a:pt x="9447" y="3360"/>
                  </a:lnTo>
                  <a:lnTo>
                    <a:pt x="9444" y="3369"/>
                  </a:lnTo>
                  <a:lnTo>
                    <a:pt x="9442" y="3376"/>
                  </a:lnTo>
                  <a:lnTo>
                    <a:pt x="9441" y="3382"/>
                  </a:lnTo>
                  <a:lnTo>
                    <a:pt x="9441" y="3389"/>
                  </a:lnTo>
                  <a:lnTo>
                    <a:pt x="9441" y="3395"/>
                  </a:lnTo>
                  <a:lnTo>
                    <a:pt x="9442" y="3401"/>
                  </a:lnTo>
                  <a:lnTo>
                    <a:pt x="9444" y="3406"/>
                  </a:lnTo>
                  <a:lnTo>
                    <a:pt x="9446" y="3413"/>
                  </a:lnTo>
                  <a:lnTo>
                    <a:pt x="9451" y="3423"/>
                  </a:lnTo>
                  <a:lnTo>
                    <a:pt x="9460" y="3435"/>
                  </a:lnTo>
                  <a:lnTo>
                    <a:pt x="9466" y="3440"/>
                  </a:lnTo>
                  <a:lnTo>
                    <a:pt x="9471" y="3445"/>
                  </a:lnTo>
                  <a:lnTo>
                    <a:pt x="9477" y="3450"/>
                  </a:lnTo>
                  <a:lnTo>
                    <a:pt x="9483" y="3453"/>
                  </a:lnTo>
                  <a:lnTo>
                    <a:pt x="9489" y="3458"/>
                  </a:lnTo>
                  <a:lnTo>
                    <a:pt x="9495" y="3461"/>
                  </a:lnTo>
                  <a:lnTo>
                    <a:pt x="9502" y="3463"/>
                  </a:lnTo>
                  <a:lnTo>
                    <a:pt x="9509" y="3464"/>
                  </a:lnTo>
                  <a:lnTo>
                    <a:pt x="9515" y="3465"/>
                  </a:lnTo>
                  <a:lnTo>
                    <a:pt x="9522" y="3465"/>
                  </a:lnTo>
                  <a:lnTo>
                    <a:pt x="9529" y="3465"/>
                  </a:lnTo>
                  <a:lnTo>
                    <a:pt x="9534" y="3464"/>
                  </a:lnTo>
                  <a:lnTo>
                    <a:pt x="9540" y="3462"/>
                  </a:lnTo>
                  <a:lnTo>
                    <a:pt x="9545" y="3460"/>
                  </a:lnTo>
                  <a:lnTo>
                    <a:pt x="9551" y="3457"/>
                  </a:lnTo>
                  <a:lnTo>
                    <a:pt x="9556" y="3452"/>
                  </a:lnTo>
                  <a:lnTo>
                    <a:pt x="9559" y="3448"/>
                  </a:lnTo>
                  <a:lnTo>
                    <a:pt x="9563" y="3444"/>
                  </a:lnTo>
                  <a:lnTo>
                    <a:pt x="9566" y="3440"/>
                  </a:lnTo>
                  <a:lnTo>
                    <a:pt x="9569" y="3435"/>
                  </a:lnTo>
                  <a:lnTo>
                    <a:pt x="9575" y="3422"/>
                  </a:lnTo>
                  <a:lnTo>
                    <a:pt x="9578" y="3409"/>
                  </a:lnTo>
                  <a:lnTo>
                    <a:pt x="9579" y="3396"/>
                  </a:lnTo>
                  <a:lnTo>
                    <a:pt x="9579" y="3382"/>
                  </a:lnTo>
                  <a:lnTo>
                    <a:pt x="9577" y="3370"/>
                  </a:lnTo>
                  <a:lnTo>
                    <a:pt x="9573" y="3357"/>
                  </a:lnTo>
                  <a:lnTo>
                    <a:pt x="9565" y="3344"/>
                  </a:lnTo>
                  <a:lnTo>
                    <a:pt x="9555" y="3327"/>
                  </a:lnTo>
                  <a:lnTo>
                    <a:pt x="9539" y="3307"/>
                  </a:lnTo>
                  <a:lnTo>
                    <a:pt x="9520" y="3284"/>
                  </a:lnTo>
                  <a:lnTo>
                    <a:pt x="9500" y="3262"/>
                  </a:lnTo>
                  <a:close/>
                  <a:moveTo>
                    <a:pt x="9376" y="3740"/>
                  </a:moveTo>
                  <a:lnTo>
                    <a:pt x="9298" y="3813"/>
                  </a:lnTo>
                  <a:lnTo>
                    <a:pt x="8913" y="3399"/>
                  </a:lnTo>
                  <a:lnTo>
                    <a:pt x="8986" y="3331"/>
                  </a:lnTo>
                  <a:lnTo>
                    <a:pt x="9040" y="3390"/>
                  </a:lnTo>
                  <a:lnTo>
                    <a:pt x="9032" y="3362"/>
                  </a:lnTo>
                  <a:lnTo>
                    <a:pt x="9026" y="3338"/>
                  </a:lnTo>
                  <a:lnTo>
                    <a:pt x="9025" y="3329"/>
                  </a:lnTo>
                  <a:lnTo>
                    <a:pt x="9024" y="3320"/>
                  </a:lnTo>
                  <a:lnTo>
                    <a:pt x="9023" y="3311"/>
                  </a:lnTo>
                  <a:lnTo>
                    <a:pt x="9023" y="3304"/>
                  </a:lnTo>
                  <a:lnTo>
                    <a:pt x="9024" y="3297"/>
                  </a:lnTo>
                  <a:lnTo>
                    <a:pt x="9025" y="3290"/>
                  </a:lnTo>
                  <a:lnTo>
                    <a:pt x="9027" y="3285"/>
                  </a:lnTo>
                  <a:lnTo>
                    <a:pt x="9030" y="3279"/>
                  </a:lnTo>
                  <a:lnTo>
                    <a:pt x="9032" y="3274"/>
                  </a:lnTo>
                  <a:lnTo>
                    <a:pt x="9036" y="3268"/>
                  </a:lnTo>
                  <a:lnTo>
                    <a:pt x="9040" y="3263"/>
                  </a:lnTo>
                  <a:lnTo>
                    <a:pt x="9045" y="3259"/>
                  </a:lnTo>
                  <a:lnTo>
                    <a:pt x="9052" y="3253"/>
                  </a:lnTo>
                  <a:lnTo>
                    <a:pt x="9059" y="3247"/>
                  </a:lnTo>
                  <a:lnTo>
                    <a:pt x="9068" y="3243"/>
                  </a:lnTo>
                  <a:lnTo>
                    <a:pt x="9076" y="3239"/>
                  </a:lnTo>
                  <a:lnTo>
                    <a:pt x="9085" y="3236"/>
                  </a:lnTo>
                  <a:lnTo>
                    <a:pt x="9095" y="3234"/>
                  </a:lnTo>
                  <a:lnTo>
                    <a:pt x="9105" y="3233"/>
                  </a:lnTo>
                  <a:lnTo>
                    <a:pt x="9116" y="3232"/>
                  </a:lnTo>
                  <a:lnTo>
                    <a:pt x="9180" y="3350"/>
                  </a:lnTo>
                  <a:lnTo>
                    <a:pt x="9171" y="3350"/>
                  </a:lnTo>
                  <a:lnTo>
                    <a:pt x="9163" y="3351"/>
                  </a:lnTo>
                  <a:lnTo>
                    <a:pt x="9155" y="3352"/>
                  </a:lnTo>
                  <a:lnTo>
                    <a:pt x="9148" y="3354"/>
                  </a:lnTo>
                  <a:lnTo>
                    <a:pt x="9142" y="3356"/>
                  </a:lnTo>
                  <a:lnTo>
                    <a:pt x="9137" y="3359"/>
                  </a:lnTo>
                  <a:lnTo>
                    <a:pt x="9131" y="3362"/>
                  </a:lnTo>
                  <a:lnTo>
                    <a:pt x="9126" y="3367"/>
                  </a:lnTo>
                  <a:lnTo>
                    <a:pt x="9122" y="3370"/>
                  </a:lnTo>
                  <a:lnTo>
                    <a:pt x="9119" y="3374"/>
                  </a:lnTo>
                  <a:lnTo>
                    <a:pt x="9117" y="3379"/>
                  </a:lnTo>
                  <a:lnTo>
                    <a:pt x="9114" y="3384"/>
                  </a:lnTo>
                  <a:lnTo>
                    <a:pt x="9113" y="3389"/>
                  </a:lnTo>
                  <a:lnTo>
                    <a:pt x="9112" y="3395"/>
                  </a:lnTo>
                  <a:lnTo>
                    <a:pt x="9111" y="3400"/>
                  </a:lnTo>
                  <a:lnTo>
                    <a:pt x="9111" y="3406"/>
                  </a:lnTo>
                  <a:lnTo>
                    <a:pt x="9111" y="3414"/>
                  </a:lnTo>
                  <a:lnTo>
                    <a:pt x="9113" y="3420"/>
                  </a:lnTo>
                  <a:lnTo>
                    <a:pt x="9115" y="3428"/>
                  </a:lnTo>
                  <a:lnTo>
                    <a:pt x="9118" y="3436"/>
                  </a:lnTo>
                  <a:lnTo>
                    <a:pt x="9126" y="3453"/>
                  </a:lnTo>
                  <a:lnTo>
                    <a:pt x="9139" y="3473"/>
                  </a:lnTo>
                  <a:lnTo>
                    <a:pt x="9158" y="3497"/>
                  </a:lnTo>
                  <a:lnTo>
                    <a:pt x="9183" y="3529"/>
                  </a:lnTo>
                  <a:lnTo>
                    <a:pt x="9216" y="3567"/>
                  </a:lnTo>
                  <a:lnTo>
                    <a:pt x="9258" y="3612"/>
                  </a:lnTo>
                  <a:lnTo>
                    <a:pt x="9376" y="3740"/>
                  </a:lnTo>
                  <a:close/>
                  <a:moveTo>
                    <a:pt x="9089" y="4014"/>
                  </a:moveTo>
                  <a:lnTo>
                    <a:pt x="8639" y="3545"/>
                  </a:lnTo>
                  <a:lnTo>
                    <a:pt x="8519" y="3660"/>
                  </a:lnTo>
                  <a:lnTo>
                    <a:pt x="8427" y="3564"/>
                  </a:lnTo>
                  <a:lnTo>
                    <a:pt x="8748" y="3257"/>
                  </a:lnTo>
                  <a:lnTo>
                    <a:pt x="8840" y="3352"/>
                  </a:lnTo>
                  <a:lnTo>
                    <a:pt x="8720" y="3467"/>
                  </a:lnTo>
                  <a:lnTo>
                    <a:pt x="9169" y="3935"/>
                  </a:lnTo>
                  <a:lnTo>
                    <a:pt x="9089" y="4014"/>
                  </a:lnTo>
                  <a:close/>
                  <a:moveTo>
                    <a:pt x="13241" y="7095"/>
                  </a:moveTo>
                  <a:lnTo>
                    <a:pt x="13180" y="7184"/>
                  </a:lnTo>
                  <a:lnTo>
                    <a:pt x="12943" y="7017"/>
                  </a:lnTo>
                  <a:lnTo>
                    <a:pt x="12911" y="6994"/>
                  </a:lnTo>
                  <a:lnTo>
                    <a:pt x="12883" y="6977"/>
                  </a:lnTo>
                  <a:lnTo>
                    <a:pt x="12862" y="6964"/>
                  </a:lnTo>
                  <a:lnTo>
                    <a:pt x="12845" y="6956"/>
                  </a:lnTo>
                  <a:lnTo>
                    <a:pt x="12832" y="6951"/>
                  </a:lnTo>
                  <a:lnTo>
                    <a:pt x="12819" y="6947"/>
                  </a:lnTo>
                  <a:lnTo>
                    <a:pt x="12808" y="6947"/>
                  </a:lnTo>
                  <a:lnTo>
                    <a:pt x="12796" y="6948"/>
                  </a:lnTo>
                  <a:lnTo>
                    <a:pt x="12786" y="6952"/>
                  </a:lnTo>
                  <a:lnTo>
                    <a:pt x="12776" y="6956"/>
                  </a:lnTo>
                  <a:lnTo>
                    <a:pt x="12769" y="6962"/>
                  </a:lnTo>
                  <a:lnTo>
                    <a:pt x="12762" y="6970"/>
                  </a:lnTo>
                  <a:lnTo>
                    <a:pt x="12758" y="6976"/>
                  </a:lnTo>
                  <a:lnTo>
                    <a:pt x="12755" y="6982"/>
                  </a:lnTo>
                  <a:lnTo>
                    <a:pt x="12753" y="6988"/>
                  </a:lnTo>
                  <a:lnTo>
                    <a:pt x="12751" y="6994"/>
                  </a:lnTo>
                  <a:lnTo>
                    <a:pt x="12750" y="7001"/>
                  </a:lnTo>
                  <a:lnTo>
                    <a:pt x="12749" y="7007"/>
                  </a:lnTo>
                  <a:lnTo>
                    <a:pt x="12749" y="7014"/>
                  </a:lnTo>
                  <a:lnTo>
                    <a:pt x="12750" y="7022"/>
                  </a:lnTo>
                  <a:lnTo>
                    <a:pt x="12751" y="7029"/>
                  </a:lnTo>
                  <a:lnTo>
                    <a:pt x="12753" y="7036"/>
                  </a:lnTo>
                  <a:lnTo>
                    <a:pt x="12755" y="7044"/>
                  </a:lnTo>
                  <a:lnTo>
                    <a:pt x="12758" y="7051"/>
                  </a:lnTo>
                  <a:lnTo>
                    <a:pt x="12763" y="7057"/>
                  </a:lnTo>
                  <a:lnTo>
                    <a:pt x="12767" y="7064"/>
                  </a:lnTo>
                  <a:lnTo>
                    <a:pt x="12772" y="7072"/>
                  </a:lnTo>
                  <a:lnTo>
                    <a:pt x="12777" y="7078"/>
                  </a:lnTo>
                  <a:lnTo>
                    <a:pt x="12785" y="7085"/>
                  </a:lnTo>
                  <a:lnTo>
                    <a:pt x="12793" y="7094"/>
                  </a:lnTo>
                  <a:lnTo>
                    <a:pt x="12803" y="7103"/>
                  </a:lnTo>
                  <a:lnTo>
                    <a:pt x="12815" y="7114"/>
                  </a:lnTo>
                  <a:lnTo>
                    <a:pt x="12844" y="7136"/>
                  </a:lnTo>
                  <a:lnTo>
                    <a:pt x="12881" y="7162"/>
                  </a:lnTo>
                  <a:lnTo>
                    <a:pt x="13091" y="7309"/>
                  </a:lnTo>
                  <a:lnTo>
                    <a:pt x="13029" y="7397"/>
                  </a:lnTo>
                  <a:lnTo>
                    <a:pt x="12566" y="7072"/>
                  </a:lnTo>
                  <a:lnTo>
                    <a:pt x="12624" y="6990"/>
                  </a:lnTo>
                  <a:lnTo>
                    <a:pt x="12692" y="7038"/>
                  </a:lnTo>
                  <a:lnTo>
                    <a:pt x="12685" y="7026"/>
                  </a:lnTo>
                  <a:lnTo>
                    <a:pt x="12681" y="7014"/>
                  </a:lnTo>
                  <a:lnTo>
                    <a:pt x="12677" y="7003"/>
                  </a:lnTo>
                  <a:lnTo>
                    <a:pt x="12673" y="6991"/>
                  </a:lnTo>
                  <a:lnTo>
                    <a:pt x="12671" y="6980"/>
                  </a:lnTo>
                  <a:lnTo>
                    <a:pt x="12669" y="6969"/>
                  </a:lnTo>
                  <a:lnTo>
                    <a:pt x="12668" y="6958"/>
                  </a:lnTo>
                  <a:lnTo>
                    <a:pt x="12666" y="6948"/>
                  </a:lnTo>
                  <a:lnTo>
                    <a:pt x="12668" y="6938"/>
                  </a:lnTo>
                  <a:lnTo>
                    <a:pt x="12668" y="6928"/>
                  </a:lnTo>
                  <a:lnTo>
                    <a:pt x="12670" y="6918"/>
                  </a:lnTo>
                  <a:lnTo>
                    <a:pt x="12673" y="6909"/>
                  </a:lnTo>
                  <a:lnTo>
                    <a:pt x="12676" y="6899"/>
                  </a:lnTo>
                  <a:lnTo>
                    <a:pt x="12679" y="6891"/>
                  </a:lnTo>
                  <a:lnTo>
                    <a:pt x="12684" y="6883"/>
                  </a:lnTo>
                  <a:lnTo>
                    <a:pt x="12689" y="6874"/>
                  </a:lnTo>
                  <a:lnTo>
                    <a:pt x="12697" y="6865"/>
                  </a:lnTo>
                  <a:lnTo>
                    <a:pt x="12704" y="6856"/>
                  </a:lnTo>
                  <a:lnTo>
                    <a:pt x="12711" y="6849"/>
                  </a:lnTo>
                  <a:lnTo>
                    <a:pt x="12720" y="6843"/>
                  </a:lnTo>
                  <a:lnTo>
                    <a:pt x="12729" y="6837"/>
                  </a:lnTo>
                  <a:lnTo>
                    <a:pt x="12739" y="6832"/>
                  </a:lnTo>
                  <a:lnTo>
                    <a:pt x="12748" y="6828"/>
                  </a:lnTo>
                  <a:lnTo>
                    <a:pt x="12758" y="6825"/>
                  </a:lnTo>
                  <a:lnTo>
                    <a:pt x="12769" y="6823"/>
                  </a:lnTo>
                  <a:lnTo>
                    <a:pt x="12779" y="6822"/>
                  </a:lnTo>
                  <a:lnTo>
                    <a:pt x="12790" y="6821"/>
                  </a:lnTo>
                  <a:lnTo>
                    <a:pt x="12800" y="6821"/>
                  </a:lnTo>
                  <a:lnTo>
                    <a:pt x="12811" y="6822"/>
                  </a:lnTo>
                  <a:lnTo>
                    <a:pt x="12821" y="6824"/>
                  </a:lnTo>
                  <a:lnTo>
                    <a:pt x="12832" y="6826"/>
                  </a:lnTo>
                  <a:lnTo>
                    <a:pt x="12843" y="6830"/>
                  </a:lnTo>
                  <a:lnTo>
                    <a:pt x="12854" y="6834"/>
                  </a:lnTo>
                  <a:lnTo>
                    <a:pt x="12866" y="6840"/>
                  </a:lnTo>
                  <a:lnTo>
                    <a:pt x="12879" y="6846"/>
                  </a:lnTo>
                  <a:lnTo>
                    <a:pt x="12892" y="6853"/>
                  </a:lnTo>
                  <a:lnTo>
                    <a:pt x="12921" y="6871"/>
                  </a:lnTo>
                  <a:lnTo>
                    <a:pt x="12954" y="6893"/>
                  </a:lnTo>
                  <a:lnTo>
                    <a:pt x="13241" y="7095"/>
                  </a:lnTo>
                  <a:close/>
                  <a:moveTo>
                    <a:pt x="12382" y="7187"/>
                  </a:moveTo>
                  <a:lnTo>
                    <a:pt x="12272" y="7103"/>
                  </a:lnTo>
                  <a:lnTo>
                    <a:pt x="12337" y="7017"/>
                  </a:lnTo>
                  <a:lnTo>
                    <a:pt x="12447" y="7101"/>
                  </a:lnTo>
                  <a:lnTo>
                    <a:pt x="12382" y="7187"/>
                  </a:lnTo>
                  <a:close/>
                  <a:moveTo>
                    <a:pt x="12895" y="7573"/>
                  </a:moveTo>
                  <a:lnTo>
                    <a:pt x="12444" y="7233"/>
                  </a:lnTo>
                  <a:lnTo>
                    <a:pt x="12509" y="7147"/>
                  </a:lnTo>
                  <a:lnTo>
                    <a:pt x="12960" y="7488"/>
                  </a:lnTo>
                  <a:lnTo>
                    <a:pt x="12895" y="7573"/>
                  </a:lnTo>
                  <a:close/>
                  <a:moveTo>
                    <a:pt x="12368" y="7609"/>
                  </a:moveTo>
                  <a:lnTo>
                    <a:pt x="12287" y="7670"/>
                  </a:lnTo>
                  <a:lnTo>
                    <a:pt x="12274" y="7653"/>
                  </a:lnTo>
                  <a:lnTo>
                    <a:pt x="12263" y="7636"/>
                  </a:lnTo>
                  <a:lnTo>
                    <a:pt x="12253" y="7620"/>
                  </a:lnTo>
                  <a:lnTo>
                    <a:pt x="12244" y="7605"/>
                  </a:lnTo>
                  <a:lnTo>
                    <a:pt x="12238" y="7590"/>
                  </a:lnTo>
                  <a:lnTo>
                    <a:pt x="12233" y="7574"/>
                  </a:lnTo>
                  <a:lnTo>
                    <a:pt x="12230" y="7561"/>
                  </a:lnTo>
                  <a:lnTo>
                    <a:pt x="12227" y="7546"/>
                  </a:lnTo>
                  <a:lnTo>
                    <a:pt x="12227" y="7533"/>
                  </a:lnTo>
                  <a:lnTo>
                    <a:pt x="12228" y="7519"/>
                  </a:lnTo>
                  <a:lnTo>
                    <a:pt x="12232" y="7504"/>
                  </a:lnTo>
                  <a:lnTo>
                    <a:pt x="12237" y="7490"/>
                  </a:lnTo>
                  <a:lnTo>
                    <a:pt x="12243" y="7476"/>
                  </a:lnTo>
                  <a:lnTo>
                    <a:pt x="12250" y="7462"/>
                  </a:lnTo>
                  <a:lnTo>
                    <a:pt x="12260" y="7447"/>
                  </a:lnTo>
                  <a:lnTo>
                    <a:pt x="12271" y="7431"/>
                  </a:lnTo>
                  <a:lnTo>
                    <a:pt x="12282" y="7419"/>
                  </a:lnTo>
                  <a:lnTo>
                    <a:pt x="12292" y="7407"/>
                  </a:lnTo>
                  <a:lnTo>
                    <a:pt x="12303" y="7398"/>
                  </a:lnTo>
                  <a:lnTo>
                    <a:pt x="12313" y="7388"/>
                  </a:lnTo>
                  <a:lnTo>
                    <a:pt x="12324" y="7381"/>
                  </a:lnTo>
                  <a:lnTo>
                    <a:pt x="12333" y="7374"/>
                  </a:lnTo>
                  <a:lnTo>
                    <a:pt x="12343" y="7369"/>
                  </a:lnTo>
                  <a:lnTo>
                    <a:pt x="12353" y="7364"/>
                  </a:lnTo>
                  <a:lnTo>
                    <a:pt x="12363" y="7361"/>
                  </a:lnTo>
                  <a:lnTo>
                    <a:pt x="12373" y="7359"/>
                  </a:lnTo>
                  <a:lnTo>
                    <a:pt x="12383" y="7357"/>
                  </a:lnTo>
                  <a:lnTo>
                    <a:pt x="12393" y="7357"/>
                  </a:lnTo>
                  <a:lnTo>
                    <a:pt x="12402" y="7357"/>
                  </a:lnTo>
                  <a:lnTo>
                    <a:pt x="12412" y="7358"/>
                  </a:lnTo>
                  <a:lnTo>
                    <a:pt x="12422" y="7359"/>
                  </a:lnTo>
                  <a:lnTo>
                    <a:pt x="12431" y="7362"/>
                  </a:lnTo>
                  <a:lnTo>
                    <a:pt x="12442" y="7365"/>
                  </a:lnTo>
                  <a:lnTo>
                    <a:pt x="12453" y="7371"/>
                  </a:lnTo>
                  <a:lnTo>
                    <a:pt x="12467" y="7378"/>
                  </a:lnTo>
                  <a:lnTo>
                    <a:pt x="12480" y="7386"/>
                  </a:lnTo>
                  <a:lnTo>
                    <a:pt x="12495" y="7396"/>
                  </a:lnTo>
                  <a:lnTo>
                    <a:pt x="12512" y="7407"/>
                  </a:lnTo>
                  <a:lnTo>
                    <a:pt x="12530" y="7421"/>
                  </a:lnTo>
                  <a:lnTo>
                    <a:pt x="12548" y="7435"/>
                  </a:lnTo>
                  <a:lnTo>
                    <a:pt x="12684" y="7545"/>
                  </a:lnTo>
                  <a:lnTo>
                    <a:pt x="12710" y="7567"/>
                  </a:lnTo>
                  <a:lnTo>
                    <a:pt x="12734" y="7585"/>
                  </a:lnTo>
                  <a:lnTo>
                    <a:pt x="12755" y="7600"/>
                  </a:lnTo>
                  <a:lnTo>
                    <a:pt x="12772" y="7610"/>
                  </a:lnTo>
                  <a:lnTo>
                    <a:pt x="12789" y="7619"/>
                  </a:lnTo>
                  <a:lnTo>
                    <a:pt x="12805" y="7628"/>
                  </a:lnTo>
                  <a:lnTo>
                    <a:pt x="12824" y="7635"/>
                  </a:lnTo>
                  <a:lnTo>
                    <a:pt x="12844" y="7643"/>
                  </a:lnTo>
                  <a:lnTo>
                    <a:pt x="12777" y="7726"/>
                  </a:lnTo>
                  <a:lnTo>
                    <a:pt x="12721" y="7698"/>
                  </a:lnTo>
                  <a:lnTo>
                    <a:pt x="12725" y="7720"/>
                  </a:lnTo>
                  <a:lnTo>
                    <a:pt x="12728" y="7741"/>
                  </a:lnTo>
                  <a:lnTo>
                    <a:pt x="12729" y="7750"/>
                  </a:lnTo>
                  <a:lnTo>
                    <a:pt x="12729" y="7761"/>
                  </a:lnTo>
                  <a:lnTo>
                    <a:pt x="12728" y="7770"/>
                  </a:lnTo>
                  <a:lnTo>
                    <a:pt x="12727" y="7779"/>
                  </a:lnTo>
                  <a:lnTo>
                    <a:pt x="12726" y="7788"/>
                  </a:lnTo>
                  <a:lnTo>
                    <a:pt x="12724" y="7796"/>
                  </a:lnTo>
                  <a:lnTo>
                    <a:pt x="12721" y="7804"/>
                  </a:lnTo>
                  <a:lnTo>
                    <a:pt x="12718" y="7813"/>
                  </a:lnTo>
                  <a:lnTo>
                    <a:pt x="12715" y="7821"/>
                  </a:lnTo>
                  <a:lnTo>
                    <a:pt x="12710" y="7828"/>
                  </a:lnTo>
                  <a:lnTo>
                    <a:pt x="12705" y="7836"/>
                  </a:lnTo>
                  <a:lnTo>
                    <a:pt x="12700" y="7843"/>
                  </a:lnTo>
                  <a:lnTo>
                    <a:pt x="12690" y="7854"/>
                  </a:lnTo>
                  <a:lnTo>
                    <a:pt x="12680" y="7863"/>
                  </a:lnTo>
                  <a:lnTo>
                    <a:pt x="12670" y="7870"/>
                  </a:lnTo>
                  <a:lnTo>
                    <a:pt x="12658" y="7878"/>
                  </a:lnTo>
                  <a:lnTo>
                    <a:pt x="12646" y="7883"/>
                  </a:lnTo>
                  <a:lnTo>
                    <a:pt x="12632" y="7886"/>
                  </a:lnTo>
                  <a:lnTo>
                    <a:pt x="12618" y="7889"/>
                  </a:lnTo>
                  <a:lnTo>
                    <a:pt x="12604" y="7889"/>
                  </a:lnTo>
                  <a:lnTo>
                    <a:pt x="12589" y="7889"/>
                  </a:lnTo>
                  <a:lnTo>
                    <a:pt x="12574" y="7887"/>
                  </a:lnTo>
                  <a:lnTo>
                    <a:pt x="12560" y="7884"/>
                  </a:lnTo>
                  <a:lnTo>
                    <a:pt x="12545" y="7879"/>
                  </a:lnTo>
                  <a:lnTo>
                    <a:pt x="12531" y="7871"/>
                  </a:lnTo>
                  <a:lnTo>
                    <a:pt x="12516" y="7864"/>
                  </a:lnTo>
                  <a:lnTo>
                    <a:pt x="12500" y="7855"/>
                  </a:lnTo>
                  <a:lnTo>
                    <a:pt x="12486" y="7843"/>
                  </a:lnTo>
                  <a:lnTo>
                    <a:pt x="12469" y="7827"/>
                  </a:lnTo>
                  <a:lnTo>
                    <a:pt x="12453" y="7812"/>
                  </a:lnTo>
                  <a:lnTo>
                    <a:pt x="12447" y="7803"/>
                  </a:lnTo>
                  <a:lnTo>
                    <a:pt x="12441" y="7796"/>
                  </a:lnTo>
                  <a:lnTo>
                    <a:pt x="12435" y="7788"/>
                  </a:lnTo>
                  <a:lnTo>
                    <a:pt x="12430" y="7778"/>
                  </a:lnTo>
                  <a:lnTo>
                    <a:pt x="12426" y="7770"/>
                  </a:lnTo>
                  <a:lnTo>
                    <a:pt x="12422" y="7762"/>
                  </a:lnTo>
                  <a:lnTo>
                    <a:pt x="12420" y="7753"/>
                  </a:lnTo>
                  <a:lnTo>
                    <a:pt x="12417" y="7744"/>
                  </a:lnTo>
                  <a:lnTo>
                    <a:pt x="12415" y="7735"/>
                  </a:lnTo>
                  <a:lnTo>
                    <a:pt x="12414" y="7727"/>
                  </a:lnTo>
                  <a:lnTo>
                    <a:pt x="12414" y="7718"/>
                  </a:lnTo>
                  <a:lnTo>
                    <a:pt x="12412" y="7709"/>
                  </a:lnTo>
                  <a:lnTo>
                    <a:pt x="12414" y="7700"/>
                  </a:lnTo>
                  <a:lnTo>
                    <a:pt x="12415" y="7690"/>
                  </a:lnTo>
                  <a:lnTo>
                    <a:pt x="12417" y="7680"/>
                  </a:lnTo>
                  <a:lnTo>
                    <a:pt x="12420" y="7669"/>
                  </a:lnTo>
                  <a:lnTo>
                    <a:pt x="12428" y="7643"/>
                  </a:lnTo>
                  <a:lnTo>
                    <a:pt x="12440" y="7616"/>
                  </a:lnTo>
                  <a:lnTo>
                    <a:pt x="12453" y="7583"/>
                  </a:lnTo>
                  <a:lnTo>
                    <a:pt x="12464" y="7555"/>
                  </a:lnTo>
                  <a:lnTo>
                    <a:pt x="12471" y="7532"/>
                  </a:lnTo>
                  <a:lnTo>
                    <a:pt x="12475" y="7512"/>
                  </a:lnTo>
                  <a:lnTo>
                    <a:pt x="12458" y="7499"/>
                  </a:lnTo>
                  <a:lnTo>
                    <a:pt x="12445" y="7489"/>
                  </a:lnTo>
                  <a:lnTo>
                    <a:pt x="12432" y="7481"/>
                  </a:lnTo>
                  <a:lnTo>
                    <a:pt x="12424" y="7478"/>
                  </a:lnTo>
                  <a:lnTo>
                    <a:pt x="12417" y="7476"/>
                  </a:lnTo>
                  <a:lnTo>
                    <a:pt x="12408" y="7476"/>
                  </a:lnTo>
                  <a:lnTo>
                    <a:pt x="12400" y="7477"/>
                  </a:lnTo>
                  <a:lnTo>
                    <a:pt x="12392" y="7479"/>
                  </a:lnTo>
                  <a:lnTo>
                    <a:pt x="12383" y="7484"/>
                  </a:lnTo>
                  <a:lnTo>
                    <a:pt x="12375" y="7490"/>
                  </a:lnTo>
                  <a:lnTo>
                    <a:pt x="12365" y="7498"/>
                  </a:lnTo>
                  <a:lnTo>
                    <a:pt x="12357" y="7509"/>
                  </a:lnTo>
                  <a:lnTo>
                    <a:pt x="12353" y="7514"/>
                  </a:lnTo>
                  <a:lnTo>
                    <a:pt x="12349" y="7519"/>
                  </a:lnTo>
                  <a:lnTo>
                    <a:pt x="12347" y="7525"/>
                  </a:lnTo>
                  <a:lnTo>
                    <a:pt x="12343" y="7531"/>
                  </a:lnTo>
                  <a:lnTo>
                    <a:pt x="12342" y="7536"/>
                  </a:lnTo>
                  <a:lnTo>
                    <a:pt x="12340" y="7542"/>
                  </a:lnTo>
                  <a:lnTo>
                    <a:pt x="12340" y="7547"/>
                  </a:lnTo>
                  <a:lnTo>
                    <a:pt x="12340" y="7553"/>
                  </a:lnTo>
                  <a:lnTo>
                    <a:pt x="12341" y="7559"/>
                  </a:lnTo>
                  <a:lnTo>
                    <a:pt x="12342" y="7565"/>
                  </a:lnTo>
                  <a:lnTo>
                    <a:pt x="12345" y="7571"/>
                  </a:lnTo>
                  <a:lnTo>
                    <a:pt x="12348" y="7578"/>
                  </a:lnTo>
                  <a:lnTo>
                    <a:pt x="12356" y="7592"/>
                  </a:lnTo>
                  <a:lnTo>
                    <a:pt x="12368" y="7609"/>
                  </a:lnTo>
                  <a:close/>
                  <a:moveTo>
                    <a:pt x="12551" y="7573"/>
                  </a:moveTo>
                  <a:lnTo>
                    <a:pt x="12548" y="7585"/>
                  </a:lnTo>
                  <a:lnTo>
                    <a:pt x="12543" y="7600"/>
                  </a:lnTo>
                  <a:lnTo>
                    <a:pt x="12537" y="7617"/>
                  </a:lnTo>
                  <a:lnTo>
                    <a:pt x="12530" y="7637"/>
                  </a:lnTo>
                  <a:lnTo>
                    <a:pt x="12521" y="7659"/>
                  </a:lnTo>
                  <a:lnTo>
                    <a:pt x="12516" y="7679"/>
                  </a:lnTo>
                  <a:lnTo>
                    <a:pt x="12514" y="7687"/>
                  </a:lnTo>
                  <a:lnTo>
                    <a:pt x="12514" y="7695"/>
                  </a:lnTo>
                  <a:lnTo>
                    <a:pt x="12514" y="7702"/>
                  </a:lnTo>
                  <a:lnTo>
                    <a:pt x="12514" y="7708"/>
                  </a:lnTo>
                  <a:lnTo>
                    <a:pt x="12516" y="7715"/>
                  </a:lnTo>
                  <a:lnTo>
                    <a:pt x="12518" y="7720"/>
                  </a:lnTo>
                  <a:lnTo>
                    <a:pt x="12520" y="7725"/>
                  </a:lnTo>
                  <a:lnTo>
                    <a:pt x="12523" y="7730"/>
                  </a:lnTo>
                  <a:lnTo>
                    <a:pt x="12531" y="7741"/>
                  </a:lnTo>
                  <a:lnTo>
                    <a:pt x="12541" y="7749"/>
                  </a:lnTo>
                  <a:lnTo>
                    <a:pt x="12547" y="7754"/>
                  </a:lnTo>
                  <a:lnTo>
                    <a:pt x="12554" y="7758"/>
                  </a:lnTo>
                  <a:lnTo>
                    <a:pt x="12561" y="7762"/>
                  </a:lnTo>
                  <a:lnTo>
                    <a:pt x="12567" y="7765"/>
                  </a:lnTo>
                  <a:lnTo>
                    <a:pt x="12573" y="7767"/>
                  </a:lnTo>
                  <a:lnTo>
                    <a:pt x="12581" y="7769"/>
                  </a:lnTo>
                  <a:lnTo>
                    <a:pt x="12587" y="7770"/>
                  </a:lnTo>
                  <a:lnTo>
                    <a:pt x="12594" y="7771"/>
                  </a:lnTo>
                  <a:lnTo>
                    <a:pt x="12602" y="7770"/>
                  </a:lnTo>
                  <a:lnTo>
                    <a:pt x="12608" y="7770"/>
                  </a:lnTo>
                  <a:lnTo>
                    <a:pt x="12613" y="7768"/>
                  </a:lnTo>
                  <a:lnTo>
                    <a:pt x="12619" y="7766"/>
                  </a:lnTo>
                  <a:lnTo>
                    <a:pt x="12625" y="7764"/>
                  </a:lnTo>
                  <a:lnTo>
                    <a:pt x="12630" y="7759"/>
                  </a:lnTo>
                  <a:lnTo>
                    <a:pt x="12634" y="7755"/>
                  </a:lnTo>
                  <a:lnTo>
                    <a:pt x="12638" y="7751"/>
                  </a:lnTo>
                  <a:lnTo>
                    <a:pt x="12641" y="7747"/>
                  </a:lnTo>
                  <a:lnTo>
                    <a:pt x="12645" y="7742"/>
                  </a:lnTo>
                  <a:lnTo>
                    <a:pt x="12647" y="7736"/>
                  </a:lnTo>
                  <a:lnTo>
                    <a:pt x="12649" y="7730"/>
                  </a:lnTo>
                  <a:lnTo>
                    <a:pt x="12652" y="7719"/>
                  </a:lnTo>
                  <a:lnTo>
                    <a:pt x="12653" y="7705"/>
                  </a:lnTo>
                  <a:lnTo>
                    <a:pt x="12652" y="7690"/>
                  </a:lnTo>
                  <a:lnTo>
                    <a:pt x="12649" y="7678"/>
                  </a:lnTo>
                  <a:lnTo>
                    <a:pt x="12645" y="7665"/>
                  </a:lnTo>
                  <a:lnTo>
                    <a:pt x="12639" y="7654"/>
                  </a:lnTo>
                  <a:lnTo>
                    <a:pt x="12630" y="7642"/>
                  </a:lnTo>
                  <a:lnTo>
                    <a:pt x="12616" y="7628"/>
                  </a:lnTo>
                  <a:lnTo>
                    <a:pt x="12597" y="7611"/>
                  </a:lnTo>
                  <a:lnTo>
                    <a:pt x="12574" y="7592"/>
                  </a:lnTo>
                  <a:lnTo>
                    <a:pt x="12551" y="7573"/>
                  </a:lnTo>
                  <a:close/>
                  <a:moveTo>
                    <a:pt x="12143" y="7610"/>
                  </a:moveTo>
                  <a:lnTo>
                    <a:pt x="12234" y="7687"/>
                  </a:lnTo>
                  <a:lnTo>
                    <a:pt x="12186" y="7743"/>
                  </a:lnTo>
                  <a:lnTo>
                    <a:pt x="12360" y="7891"/>
                  </a:lnTo>
                  <a:lnTo>
                    <a:pt x="12385" y="7912"/>
                  </a:lnTo>
                  <a:lnTo>
                    <a:pt x="12405" y="7929"/>
                  </a:lnTo>
                  <a:lnTo>
                    <a:pt x="12419" y="7939"/>
                  </a:lnTo>
                  <a:lnTo>
                    <a:pt x="12427" y="7944"/>
                  </a:lnTo>
                  <a:lnTo>
                    <a:pt x="12432" y="7946"/>
                  </a:lnTo>
                  <a:lnTo>
                    <a:pt x="12437" y="7948"/>
                  </a:lnTo>
                  <a:lnTo>
                    <a:pt x="12442" y="7948"/>
                  </a:lnTo>
                  <a:lnTo>
                    <a:pt x="12446" y="7947"/>
                  </a:lnTo>
                  <a:lnTo>
                    <a:pt x="12450" y="7946"/>
                  </a:lnTo>
                  <a:lnTo>
                    <a:pt x="12453" y="7944"/>
                  </a:lnTo>
                  <a:lnTo>
                    <a:pt x="12457" y="7941"/>
                  </a:lnTo>
                  <a:lnTo>
                    <a:pt x="12461" y="7938"/>
                  </a:lnTo>
                  <a:lnTo>
                    <a:pt x="12465" y="7931"/>
                  </a:lnTo>
                  <a:lnTo>
                    <a:pt x="12470" y="7921"/>
                  </a:lnTo>
                  <a:lnTo>
                    <a:pt x="12473" y="7910"/>
                  </a:lnTo>
                  <a:lnTo>
                    <a:pt x="12477" y="7896"/>
                  </a:lnTo>
                  <a:lnTo>
                    <a:pt x="12571" y="7964"/>
                  </a:lnTo>
                  <a:lnTo>
                    <a:pt x="12569" y="7975"/>
                  </a:lnTo>
                  <a:lnTo>
                    <a:pt x="12567" y="7985"/>
                  </a:lnTo>
                  <a:lnTo>
                    <a:pt x="12563" y="7996"/>
                  </a:lnTo>
                  <a:lnTo>
                    <a:pt x="12559" y="8005"/>
                  </a:lnTo>
                  <a:lnTo>
                    <a:pt x="12554" y="8014"/>
                  </a:lnTo>
                  <a:lnTo>
                    <a:pt x="12548" y="8024"/>
                  </a:lnTo>
                  <a:lnTo>
                    <a:pt x="12541" y="8033"/>
                  </a:lnTo>
                  <a:lnTo>
                    <a:pt x="12534" y="8043"/>
                  </a:lnTo>
                  <a:lnTo>
                    <a:pt x="12527" y="8050"/>
                  </a:lnTo>
                  <a:lnTo>
                    <a:pt x="12520" y="8056"/>
                  </a:lnTo>
                  <a:lnTo>
                    <a:pt x="12514" y="8063"/>
                  </a:lnTo>
                  <a:lnTo>
                    <a:pt x="12505" y="8067"/>
                  </a:lnTo>
                  <a:lnTo>
                    <a:pt x="12498" y="8071"/>
                  </a:lnTo>
                  <a:lnTo>
                    <a:pt x="12491" y="8074"/>
                  </a:lnTo>
                  <a:lnTo>
                    <a:pt x="12482" y="8076"/>
                  </a:lnTo>
                  <a:lnTo>
                    <a:pt x="12474" y="8078"/>
                  </a:lnTo>
                  <a:lnTo>
                    <a:pt x="12467" y="8078"/>
                  </a:lnTo>
                  <a:lnTo>
                    <a:pt x="12457" y="8078"/>
                  </a:lnTo>
                  <a:lnTo>
                    <a:pt x="12449" y="8078"/>
                  </a:lnTo>
                  <a:lnTo>
                    <a:pt x="12441" y="8076"/>
                  </a:lnTo>
                  <a:lnTo>
                    <a:pt x="12431" y="8074"/>
                  </a:lnTo>
                  <a:lnTo>
                    <a:pt x="12423" y="8070"/>
                  </a:lnTo>
                  <a:lnTo>
                    <a:pt x="12414" y="8067"/>
                  </a:lnTo>
                  <a:lnTo>
                    <a:pt x="12404" y="8062"/>
                  </a:lnTo>
                  <a:lnTo>
                    <a:pt x="12387" y="8051"/>
                  </a:lnTo>
                  <a:lnTo>
                    <a:pt x="12365" y="8034"/>
                  </a:lnTo>
                  <a:lnTo>
                    <a:pt x="12337" y="8012"/>
                  </a:lnTo>
                  <a:lnTo>
                    <a:pt x="12304" y="7985"/>
                  </a:lnTo>
                  <a:lnTo>
                    <a:pt x="12117" y="7825"/>
                  </a:lnTo>
                  <a:lnTo>
                    <a:pt x="12084" y="7863"/>
                  </a:lnTo>
                  <a:lnTo>
                    <a:pt x="11993" y="7786"/>
                  </a:lnTo>
                  <a:lnTo>
                    <a:pt x="12026" y="7748"/>
                  </a:lnTo>
                  <a:lnTo>
                    <a:pt x="11940" y="7675"/>
                  </a:lnTo>
                  <a:lnTo>
                    <a:pt x="11943" y="7536"/>
                  </a:lnTo>
                  <a:lnTo>
                    <a:pt x="12096" y="7665"/>
                  </a:lnTo>
                  <a:lnTo>
                    <a:pt x="12143" y="7610"/>
                  </a:lnTo>
                  <a:close/>
                  <a:moveTo>
                    <a:pt x="12381" y="8203"/>
                  </a:moveTo>
                  <a:lnTo>
                    <a:pt x="12309" y="8282"/>
                  </a:lnTo>
                  <a:lnTo>
                    <a:pt x="12095" y="8089"/>
                  </a:lnTo>
                  <a:lnTo>
                    <a:pt x="12065" y="8063"/>
                  </a:lnTo>
                  <a:lnTo>
                    <a:pt x="12040" y="8042"/>
                  </a:lnTo>
                  <a:lnTo>
                    <a:pt x="12020" y="8026"/>
                  </a:lnTo>
                  <a:lnTo>
                    <a:pt x="12005" y="8016"/>
                  </a:lnTo>
                  <a:lnTo>
                    <a:pt x="11992" y="8009"/>
                  </a:lnTo>
                  <a:lnTo>
                    <a:pt x="11981" y="8005"/>
                  </a:lnTo>
                  <a:lnTo>
                    <a:pt x="11968" y="8003"/>
                  </a:lnTo>
                  <a:lnTo>
                    <a:pt x="11957" y="8003"/>
                  </a:lnTo>
                  <a:lnTo>
                    <a:pt x="11946" y="8005"/>
                  </a:lnTo>
                  <a:lnTo>
                    <a:pt x="11937" y="8008"/>
                  </a:lnTo>
                  <a:lnTo>
                    <a:pt x="11929" y="8013"/>
                  </a:lnTo>
                  <a:lnTo>
                    <a:pt x="11920" y="8020"/>
                  </a:lnTo>
                  <a:lnTo>
                    <a:pt x="11916" y="8025"/>
                  </a:lnTo>
                  <a:lnTo>
                    <a:pt x="11913" y="8031"/>
                  </a:lnTo>
                  <a:lnTo>
                    <a:pt x="11910" y="8036"/>
                  </a:lnTo>
                  <a:lnTo>
                    <a:pt x="11907" y="8043"/>
                  </a:lnTo>
                  <a:lnTo>
                    <a:pt x="11904" y="8049"/>
                  </a:lnTo>
                  <a:lnTo>
                    <a:pt x="11903" y="8055"/>
                  </a:lnTo>
                  <a:lnTo>
                    <a:pt x="11902" y="8063"/>
                  </a:lnTo>
                  <a:lnTo>
                    <a:pt x="11902" y="8070"/>
                  </a:lnTo>
                  <a:lnTo>
                    <a:pt x="11902" y="8077"/>
                  </a:lnTo>
                  <a:lnTo>
                    <a:pt x="11903" y="8085"/>
                  </a:lnTo>
                  <a:lnTo>
                    <a:pt x="11906" y="8092"/>
                  </a:lnTo>
                  <a:lnTo>
                    <a:pt x="11908" y="8099"/>
                  </a:lnTo>
                  <a:lnTo>
                    <a:pt x="11911" y="8108"/>
                  </a:lnTo>
                  <a:lnTo>
                    <a:pt x="11914" y="8115"/>
                  </a:lnTo>
                  <a:lnTo>
                    <a:pt x="11918" y="8122"/>
                  </a:lnTo>
                  <a:lnTo>
                    <a:pt x="11923" y="8129"/>
                  </a:lnTo>
                  <a:lnTo>
                    <a:pt x="11929" y="8138"/>
                  </a:lnTo>
                  <a:lnTo>
                    <a:pt x="11936" y="8147"/>
                  </a:lnTo>
                  <a:lnTo>
                    <a:pt x="11945" y="8157"/>
                  </a:lnTo>
                  <a:lnTo>
                    <a:pt x="11956" y="8168"/>
                  </a:lnTo>
                  <a:lnTo>
                    <a:pt x="11983" y="8194"/>
                  </a:lnTo>
                  <a:lnTo>
                    <a:pt x="12015" y="8226"/>
                  </a:lnTo>
                  <a:lnTo>
                    <a:pt x="12206" y="8397"/>
                  </a:lnTo>
                  <a:lnTo>
                    <a:pt x="12133" y="8476"/>
                  </a:lnTo>
                  <a:lnTo>
                    <a:pt x="11714" y="8097"/>
                  </a:lnTo>
                  <a:lnTo>
                    <a:pt x="11780" y="8024"/>
                  </a:lnTo>
                  <a:lnTo>
                    <a:pt x="11842" y="8079"/>
                  </a:lnTo>
                  <a:lnTo>
                    <a:pt x="11838" y="8067"/>
                  </a:lnTo>
                  <a:lnTo>
                    <a:pt x="11834" y="8054"/>
                  </a:lnTo>
                  <a:lnTo>
                    <a:pt x="11832" y="8042"/>
                  </a:lnTo>
                  <a:lnTo>
                    <a:pt x="11830" y="8030"/>
                  </a:lnTo>
                  <a:lnTo>
                    <a:pt x="11828" y="8019"/>
                  </a:lnTo>
                  <a:lnTo>
                    <a:pt x="11828" y="8007"/>
                  </a:lnTo>
                  <a:lnTo>
                    <a:pt x="11828" y="7997"/>
                  </a:lnTo>
                  <a:lnTo>
                    <a:pt x="11829" y="7986"/>
                  </a:lnTo>
                  <a:lnTo>
                    <a:pt x="11830" y="7977"/>
                  </a:lnTo>
                  <a:lnTo>
                    <a:pt x="11832" y="7966"/>
                  </a:lnTo>
                  <a:lnTo>
                    <a:pt x="11835" y="7957"/>
                  </a:lnTo>
                  <a:lnTo>
                    <a:pt x="11839" y="7949"/>
                  </a:lnTo>
                  <a:lnTo>
                    <a:pt x="11843" y="7940"/>
                  </a:lnTo>
                  <a:lnTo>
                    <a:pt x="11848" y="7932"/>
                  </a:lnTo>
                  <a:lnTo>
                    <a:pt x="11854" y="7924"/>
                  </a:lnTo>
                  <a:lnTo>
                    <a:pt x="11861" y="7916"/>
                  </a:lnTo>
                  <a:lnTo>
                    <a:pt x="11868" y="7908"/>
                  </a:lnTo>
                  <a:lnTo>
                    <a:pt x="11877" y="7901"/>
                  </a:lnTo>
                  <a:lnTo>
                    <a:pt x="11886" y="7894"/>
                  </a:lnTo>
                  <a:lnTo>
                    <a:pt x="11895" y="7888"/>
                  </a:lnTo>
                  <a:lnTo>
                    <a:pt x="11904" y="7884"/>
                  </a:lnTo>
                  <a:lnTo>
                    <a:pt x="11914" y="7881"/>
                  </a:lnTo>
                  <a:lnTo>
                    <a:pt x="11924" y="7878"/>
                  </a:lnTo>
                  <a:lnTo>
                    <a:pt x="11935" y="7875"/>
                  </a:lnTo>
                  <a:lnTo>
                    <a:pt x="11945" y="7874"/>
                  </a:lnTo>
                  <a:lnTo>
                    <a:pt x="11956" y="7874"/>
                  </a:lnTo>
                  <a:lnTo>
                    <a:pt x="11966" y="7875"/>
                  </a:lnTo>
                  <a:lnTo>
                    <a:pt x="11977" y="7877"/>
                  </a:lnTo>
                  <a:lnTo>
                    <a:pt x="11987" y="7880"/>
                  </a:lnTo>
                  <a:lnTo>
                    <a:pt x="11997" y="7883"/>
                  </a:lnTo>
                  <a:lnTo>
                    <a:pt x="12007" y="7886"/>
                  </a:lnTo>
                  <a:lnTo>
                    <a:pt x="12017" y="7891"/>
                  </a:lnTo>
                  <a:lnTo>
                    <a:pt x="12028" y="7896"/>
                  </a:lnTo>
                  <a:lnTo>
                    <a:pt x="12039" y="7904"/>
                  </a:lnTo>
                  <a:lnTo>
                    <a:pt x="12051" y="7911"/>
                  </a:lnTo>
                  <a:lnTo>
                    <a:pt x="12063" y="7920"/>
                  </a:lnTo>
                  <a:lnTo>
                    <a:pt x="12091" y="7941"/>
                  </a:lnTo>
                  <a:lnTo>
                    <a:pt x="12120" y="7966"/>
                  </a:lnTo>
                  <a:lnTo>
                    <a:pt x="12381" y="8203"/>
                  </a:lnTo>
                  <a:close/>
                  <a:moveTo>
                    <a:pt x="11518" y="8191"/>
                  </a:moveTo>
                  <a:lnTo>
                    <a:pt x="11417" y="8096"/>
                  </a:lnTo>
                  <a:lnTo>
                    <a:pt x="11492" y="8018"/>
                  </a:lnTo>
                  <a:lnTo>
                    <a:pt x="11592" y="8114"/>
                  </a:lnTo>
                  <a:lnTo>
                    <a:pt x="11518" y="8191"/>
                  </a:lnTo>
                  <a:close/>
                  <a:moveTo>
                    <a:pt x="11983" y="8634"/>
                  </a:moveTo>
                  <a:lnTo>
                    <a:pt x="11573" y="8244"/>
                  </a:lnTo>
                  <a:lnTo>
                    <a:pt x="11647" y="8167"/>
                  </a:lnTo>
                  <a:lnTo>
                    <a:pt x="12057" y="8557"/>
                  </a:lnTo>
                  <a:lnTo>
                    <a:pt x="11983" y="8634"/>
                  </a:lnTo>
                  <a:close/>
                  <a:moveTo>
                    <a:pt x="11456" y="8610"/>
                  </a:moveTo>
                  <a:lnTo>
                    <a:pt x="11369" y="8661"/>
                  </a:lnTo>
                  <a:lnTo>
                    <a:pt x="11359" y="8644"/>
                  </a:lnTo>
                  <a:lnTo>
                    <a:pt x="11348" y="8626"/>
                  </a:lnTo>
                  <a:lnTo>
                    <a:pt x="11341" y="8609"/>
                  </a:lnTo>
                  <a:lnTo>
                    <a:pt x="11334" y="8592"/>
                  </a:lnTo>
                  <a:lnTo>
                    <a:pt x="11330" y="8577"/>
                  </a:lnTo>
                  <a:lnTo>
                    <a:pt x="11325" y="8562"/>
                  </a:lnTo>
                  <a:lnTo>
                    <a:pt x="11324" y="8548"/>
                  </a:lnTo>
                  <a:lnTo>
                    <a:pt x="11323" y="8533"/>
                  </a:lnTo>
                  <a:lnTo>
                    <a:pt x="11325" y="8519"/>
                  </a:lnTo>
                  <a:lnTo>
                    <a:pt x="11327" y="8506"/>
                  </a:lnTo>
                  <a:lnTo>
                    <a:pt x="11333" y="8491"/>
                  </a:lnTo>
                  <a:lnTo>
                    <a:pt x="11339" y="8477"/>
                  </a:lnTo>
                  <a:lnTo>
                    <a:pt x="11346" y="8464"/>
                  </a:lnTo>
                  <a:lnTo>
                    <a:pt x="11356" y="8450"/>
                  </a:lnTo>
                  <a:lnTo>
                    <a:pt x="11367" y="8437"/>
                  </a:lnTo>
                  <a:lnTo>
                    <a:pt x="11380" y="8423"/>
                  </a:lnTo>
                  <a:lnTo>
                    <a:pt x="11391" y="8412"/>
                  </a:lnTo>
                  <a:lnTo>
                    <a:pt x="11403" y="8402"/>
                  </a:lnTo>
                  <a:lnTo>
                    <a:pt x="11414" y="8393"/>
                  </a:lnTo>
                  <a:lnTo>
                    <a:pt x="11426" y="8384"/>
                  </a:lnTo>
                  <a:lnTo>
                    <a:pt x="11437" y="8378"/>
                  </a:lnTo>
                  <a:lnTo>
                    <a:pt x="11448" y="8373"/>
                  </a:lnTo>
                  <a:lnTo>
                    <a:pt x="11458" y="8369"/>
                  </a:lnTo>
                  <a:lnTo>
                    <a:pt x="11469" y="8366"/>
                  </a:lnTo>
                  <a:lnTo>
                    <a:pt x="11478" y="8364"/>
                  </a:lnTo>
                  <a:lnTo>
                    <a:pt x="11488" y="8363"/>
                  </a:lnTo>
                  <a:lnTo>
                    <a:pt x="11499" y="8361"/>
                  </a:lnTo>
                  <a:lnTo>
                    <a:pt x="11508" y="8363"/>
                  </a:lnTo>
                  <a:lnTo>
                    <a:pt x="11518" y="8364"/>
                  </a:lnTo>
                  <a:lnTo>
                    <a:pt x="11527" y="8365"/>
                  </a:lnTo>
                  <a:lnTo>
                    <a:pt x="11538" y="8368"/>
                  </a:lnTo>
                  <a:lnTo>
                    <a:pt x="11546" y="8371"/>
                  </a:lnTo>
                  <a:lnTo>
                    <a:pt x="11556" y="8376"/>
                  </a:lnTo>
                  <a:lnTo>
                    <a:pt x="11567" y="8382"/>
                  </a:lnTo>
                  <a:lnTo>
                    <a:pt x="11579" y="8391"/>
                  </a:lnTo>
                  <a:lnTo>
                    <a:pt x="11592" y="8400"/>
                  </a:lnTo>
                  <a:lnTo>
                    <a:pt x="11607" y="8412"/>
                  </a:lnTo>
                  <a:lnTo>
                    <a:pt x="11621" y="8425"/>
                  </a:lnTo>
                  <a:lnTo>
                    <a:pt x="11637" y="8440"/>
                  </a:lnTo>
                  <a:lnTo>
                    <a:pt x="11655" y="8457"/>
                  </a:lnTo>
                  <a:lnTo>
                    <a:pt x="11777" y="8581"/>
                  </a:lnTo>
                  <a:lnTo>
                    <a:pt x="11802" y="8605"/>
                  </a:lnTo>
                  <a:lnTo>
                    <a:pt x="11824" y="8626"/>
                  </a:lnTo>
                  <a:lnTo>
                    <a:pt x="11843" y="8642"/>
                  </a:lnTo>
                  <a:lnTo>
                    <a:pt x="11858" y="8655"/>
                  </a:lnTo>
                  <a:lnTo>
                    <a:pt x="11873" y="8666"/>
                  </a:lnTo>
                  <a:lnTo>
                    <a:pt x="11890" y="8676"/>
                  </a:lnTo>
                  <a:lnTo>
                    <a:pt x="11908" y="8685"/>
                  </a:lnTo>
                  <a:lnTo>
                    <a:pt x="11926" y="8695"/>
                  </a:lnTo>
                  <a:lnTo>
                    <a:pt x="11851" y="8770"/>
                  </a:lnTo>
                  <a:lnTo>
                    <a:pt x="11798" y="8737"/>
                  </a:lnTo>
                  <a:lnTo>
                    <a:pt x="11800" y="8759"/>
                  </a:lnTo>
                  <a:lnTo>
                    <a:pt x="11800" y="8780"/>
                  </a:lnTo>
                  <a:lnTo>
                    <a:pt x="11800" y="8790"/>
                  </a:lnTo>
                  <a:lnTo>
                    <a:pt x="11799" y="8799"/>
                  </a:lnTo>
                  <a:lnTo>
                    <a:pt x="11798" y="8809"/>
                  </a:lnTo>
                  <a:lnTo>
                    <a:pt x="11796" y="8817"/>
                  </a:lnTo>
                  <a:lnTo>
                    <a:pt x="11793" y="8827"/>
                  </a:lnTo>
                  <a:lnTo>
                    <a:pt x="11791" y="8835"/>
                  </a:lnTo>
                  <a:lnTo>
                    <a:pt x="11786" y="8842"/>
                  </a:lnTo>
                  <a:lnTo>
                    <a:pt x="11782" y="8851"/>
                  </a:lnTo>
                  <a:lnTo>
                    <a:pt x="11778" y="8858"/>
                  </a:lnTo>
                  <a:lnTo>
                    <a:pt x="11773" y="8865"/>
                  </a:lnTo>
                  <a:lnTo>
                    <a:pt x="11768" y="8872"/>
                  </a:lnTo>
                  <a:lnTo>
                    <a:pt x="11761" y="8878"/>
                  </a:lnTo>
                  <a:lnTo>
                    <a:pt x="11751" y="8888"/>
                  </a:lnTo>
                  <a:lnTo>
                    <a:pt x="11739" y="8896"/>
                  </a:lnTo>
                  <a:lnTo>
                    <a:pt x="11728" y="8903"/>
                  </a:lnTo>
                  <a:lnTo>
                    <a:pt x="11715" y="8908"/>
                  </a:lnTo>
                  <a:lnTo>
                    <a:pt x="11703" y="8912"/>
                  </a:lnTo>
                  <a:lnTo>
                    <a:pt x="11689" y="8914"/>
                  </a:lnTo>
                  <a:lnTo>
                    <a:pt x="11676" y="8915"/>
                  </a:lnTo>
                  <a:lnTo>
                    <a:pt x="11661" y="8914"/>
                  </a:lnTo>
                  <a:lnTo>
                    <a:pt x="11646" y="8912"/>
                  </a:lnTo>
                  <a:lnTo>
                    <a:pt x="11632" y="8909"/>
                  </a:lnTo>
                  <a:lnTo>
                    <a:pt x="11618" y="8904"/>
                  </a:lnTo>
                  <a:lnTo>
                    <a:pt x="11603" y="8897"/>
                  </a:lnTo>
                  <a:lnTo>
                    <a:pt x="11590" y="8889"/>
                  </a:lnTo>
                  <a:lnTo>
                    <a:pt x="11575" y="8879"/>
                  </a:lnTo>
                  <a:lnTo>
                    <a:pt x="11562" y="8868"/>
                  </a:lnTo>
                  <a:lnTo>
                    <a:pt x="11548" y="8856"/>
                  </a:lnTo>
                  <a:lnTo>
                    <a:pt x="11532" y="8838"/>
                  </a:lnTo>
                  <a:lnTo>
                    <a:pt x="11520" y="8821"/>
                  </a:lnTo>
                  <a:lnTo>
                    <a:pt x="11514" y="8812"/>
                  </a:lnTo>
                  <a:lnTo>
                    <a:pt x="11508" y="8804"/>
                  </a:lnTo>
                  <a:lnTo>
                    <a:pt x="11504" y="8794"/>
                  </a:lnTo>
                  <a:lnTo>
                    <a:pt x="11500" y="8786"/>
                  </a:lnTo>
                  <a:lnTo>
                    <a:pt x="11497" y="8776"/>
                  </a:lnTo>
                  <a:lnTo>
                    <a:pt x="11494" y="8767"/>
                  </a:lnTo>
                  <a:lnTo>
                    <a:pt x="11492" y="8759"/>
                  </a:lnTo>
                  <a:lnTo>
                    <a:pt x="11491" y="8749"/>
                  </a:lnTo>
                  <a:lnTo>
                    <a:pt x="11490" y="8741"/>
                  </a:lnTo>
                  <a:lnTo>
                    <a:pt x="11490" y="8733"/>
                  </a:lnTo>
                  <a:lnTo>
                    <a:pt x="11490" y="8723"/>
                  </a:lnTo>
                  <a:lnTo>
                    <a:pt x="11491" y="8715"/>
                  </a:lnTo>
                  <a:lnTo>
                    <a:pt x="11492" y="8705"/>
                  </a:lnTo>
                  <a:lnTo>
                    <a:pt x="11495" y="8696"/>
                  </a:lnTo>
                  <a:lnTo>
                    <a:pt x="11498" y="8685"/>
                  </a:lnTo>
                  <a:lnTo>
                    <a:pt x="11502" y="8675"/>
                  </a:lnTo>
                  <a:lnTo>
                    <a:pt x="11513" y="8651"/>
                  </a:lnTo>
                  <a:lnTo>
                    <a:pt x="11526" y="8625"/>
                  </a:lnTo>
                  <a:lnTo>
                    <a:pt x="11544" y="8594"/>
                  </a:lnTo>
                  <a:lnTo>
                    <a:pt x="11557" y="8566"/>
                  </a:lnTo>
                  <a:lnTo>
                    <a:pt x="11568" y="8543"/>
                  </a:lnTo>
                  <a:lnTo>
                    <a:pt x="11574" y="8526"/>
                  </a:lnTo>
                  <a:lnTo>
                    <a:pt x="11558" y="8511"/>
                  </a:lnTo>
                  <a:lnTo>
                    <a:pt x="11545" y="8498"/>
                  </a:lnTo>
                  <a:lnTo>
                    <a:pt x="11534" y="8491"/>
                  </a:lnTo>
                  <a:lnTo>
                    <a:pt x="11526" y="8486"/>
                  </a:lnTo>
                  <a:lnTo>
                    <a:pt x="11519" y="8484"/>
                  </a:lnTo>
                  <a:lnTo>
                    <a:pt x="11511" y="8483"/>
                  </a:lnTo>
                  <a:lnTo>
                    <a:pt x="11503" y="8483"/>
                  </a:lnTo>
                  <a:lnTo>
                    <a:pt x="11494" y="8485"/>
                  </a:lnTo>
                  <a:lnTo>
                    <a:pt x="11485" y="8487"/>
                  </a:lnTo>
                  <a:lnTo>
                    <a:pt x="11476" y="8492"/>
                  </a:lnTo>
                  <a:lnTo>
                    <a:pt x="11467" y="8499"/>
                  </a:lnTo>
                  <a:lnTo>
                    <a:pt x="11456" y="8509"/>
                  </a:lnTo>
                  <a:lnTo>
                    <a:pt x="11448" y="8519"/>
                  </a:lnTo>
                  <a:lnTo>
                    <a:pt x="11440" y="8530"/>
                  </a:lnTo>
                  <a:lnTo>
                    <a:pt x="11438" y="8535"/>
                  </a:lnTo>
                  <a:lnTo>
                    <a:pt x="11437" y="8540"/>
                  </a:lnTo>
                  <a:lnTo>
                    <a:pt x="11435" y="8545"/>
                  </a:lnTo>
                  <a:lnTo>
                    <a:pt x="11435" y="8552"/>
                  </a:lnTo>
                  <a:lnTo>
                    <a:pt x="11435" y="8557"/>
                  </a:lnTo>
                  <a:lnTo>
                    <a:pt x="11436" y="8563"/>
                  </a:lnTo>
                  <a:lnTo>
                    <a:pt x="11437" y="8569"/>
                  </a:lnTo>
                  <a:lnTo>
                    <a:pt x="11439" y="8577"/>
                  </a:lnTo>
                  <a:lnTo>
                    <a:pt x="11447" y="8592"/>
                  </a:lnTo>
                  <a:lnTo>
                    <a:pt x="11456" y="8610"/>
                  </a:lnTo>
                  <a:close/>
                  <a:moveTo>
                    <a:pt x="11643" y="8595"/>
                  </a:moveTo>
                  <a:lnTo>
                    <a:pt x="11638" y="8606"/>
                  </a:lnTo>
                  <a:lnTo>
                    <a:pt x="11632" y="8620"/>
                  </a:lnTo>
                  <a:lnTo>
                    <a:pt x="11623" y="8636"/>
                  </a:lnTo>
                  <a:lnTo>
                    <a:pt x="11614" y="8655"/>
                  </a:lnTo>
                  <a:lnTo>
                    <a:pt x="11603" y="8677"/>
                  </a:lnTo>
                  <a:lnTo>
                    <a:pt x="11596" y="8695"/>
                  </a:lnTo>
                  <a:lnTo>
                    <a:pt x="11593" y="8703"/>
                  </a:lnTo>
                  <a:lnTo>
                    <a:pt x="11592" y="8712"/>
                  </a:lnTo>
                  <a:lnTo>
                    <a:pt x="11591" y="8718"/>
                  </a:lnTo>
                  <a:lnTo>
                    <a:pt x="11591" y="8724"/>
                  </a:lnTo>
                  <a:lnTo>
                    <a:pt x="11592" y="8730"/>
                  </a:lnTo>
                  <a:lnTo>
                    <a:pt x="11593" y="8736"/>
                  </a:lnTo>
                  <a:lnTo>
                    <a:pt x="11595" y="8742"/>
                  </a:lnTo>
                  <a:lnTo>
                    <a:pt x="11598" y="8747"/>
                  </a:lnTo>
                  <a:lnTo>
                    <a:pt x="11604" y="8758"/>
                  </a:lnTo>
                  <a:lnTo>
                    <a:pt x="11614" y="8768"/>
                  </a:lnTo>
                  <a:lnTo>
                    <a:pt x="11619" y="8774"/>
                  </a:lnTo>
                  <a:lnTo>
                    <a:pt x="11625" y="8779"/>
                  </a:lnTo>
                  <a:lnTo>
                    <a:pt x="11632" y="8783"/>
                  </a:lnTo>
                  <a:lnTo>
                    <a:pt x="11638" y="8787"/>
                  </a:lnTo>
                  <a:lnTo>
                    <a:pt x="11644" y="8790"/>
                  </a:lnTo>
                  <a:lnTo>
                    <a:pt x="11650" y="8792"/>
                  </a:lnTo>
                  <a:lnTo>
                    <a:pt x="11658" y="8794"/>
                  </a:lnTo>
                  <a:lnTo>
                    <a:pt x="11664" y="8795"/>
                  </a:lnTo>
                  <a:lnTo>
                    <a:pt x="11671" y="8795"/>
                  </a:lnTo>
                  <a:lnTo>
                    <a:pt x="11678" y="8795"/>
                  </a:lnTo>
                  <a:lnTo>
                    <a:pt x="11684" y="8794"/>
                  </a:lnTo>
                  <a:lnTo>
                    <a:pt x="11689" y="8793"/>
                  </a:lnTo>
                  <a:lnTo>
                    <a:pt x="11695" y="8791"/>
                  </a:lnTo>
                  <a:lnTo>
                    <a:pt x="11701" y="8788"/>
                  </a:lnTo>
                  <a:lnTo>
                    <a:pt x="11705" y="8785"/>
                  </a:lnTo>
                  <a:lnTo>
                    <a:pt x="11710" y="8781"/>
                  </a:lnTo>
                  <a:lnTo>
                    <a:pt x="11713" y="8776"/>
                  </a:lnTo>
                  <a:lnTo>
                    <a:pt x="11717" y="8771"/>
                  </a:lnTo>
                  <a:lnTo>
                    <a:pt x="11721" y="8767"/>
                  </a:lnTo>
                  <a:lnTo>
                    <a:pt x="11723" y="8762"/>
                  </a:lnTo>
                  <a:lnTo>
                    <a:pt x="11727" y="8749"/>
                  </a:lnTo>
                  <a:lnTo>
                    <a:pt x="11729" y="8736"/>
                  </a:lnTo>
                  <a:lnTo>
                    <a:pt x="11730" y="8722"/>
                  </a:lnTo>
                  <a:lnTo>
                    <a:pt x="11729" y="8708"/>
                  </a:lnTo>
                  <a:lnTo>
                    <a:pt x="11726" y="8696"/>
                  </a:lnTo>
                  <a:lnTo>
                    <a:pt x="11721" y="8684"/>
                  </a:lnTo>
                  <a:lnTo>
                    <a:pt x="11713" y="8671"/>
                  </a:lnTo>
                  <a:lnTo>
                    <a:pt x="11701" y="8655"/>
                  </a:lnTo>
                  <a:lnTo>
                    <a:pt x="11685" y="8636"/>
                  </a:lnTo>
                  <a:lnTo>
                    <a:pt x="11664" y="8615"/>
                  </a:lnTo>
                  <a:lnTo>
                    <a:pt x="11643" y="8595"/>
                  </a:lnTo>
                  <a:close/>
                  <a:moveTo>
                    <a:pt x="11198" y="9395"/>
                  </a:moveTo>
                  <a:lnTo>
                    <a:pt x="10666" y="8823"/>
                  </a:lnTo>
                  <a:lnTo>
                    <a:pt x="10790" y="8708"/>
                  </a:lnTo>
                  <a:lnTo>
                    <a:pt x="11227" y="9030"/>
                  </a:lnTo>
                  <a:lnTo>
                    <a:pt x="10938" y="8572"/>
                  </a:lnTo>
                  <a:lnTo>
                    <a:pt x="11062" y="8456"/>
                  </a:lnTo>
                  <a:lnTo>
                    <a:pt x="11593" y="9028"/>
                  </a:lnTo>
                  <a:lnTo>
                    <a:pt x="11517" y="9099"/>
                  </a:lnTo>
                  <a:lnTo>
                    <a:pt x="11099" y="8649"/>
                  </a:lnTo>
                  <a:lnTo>
                    <a:pt x="11435" y="9175"/>
                  </a:lnTo>
                  <a:lnTo>
                    <a:pt x="11356" y="9249"/>
                  </a:lnTo>
                  <a:lnTo>
                    <a:pt x="10856" y="8874"/>
                  </a:lnTo>
                  <a:lnTo>
                    <a:pt x="11275" y="9324"/>
                  </a:lnTo>
                  <a:lnTo>
                    <a:pt x="11198" y="9395"/>
                  </a:lnTo>
                  <a:close/>
                  <a:moveTo>
                    <a:pt x="10951" y="9610"/>
                  </a:moveTo>
                  <a:lnTo>
                    <a:pt x="10874" y="9674"/>
                  </a:lnTo>
                  <a:lnTo>
                    <a:pt x="10822" y="9610"/>
                  </a:lnTo>
                  <a:lnTo>
                    <a:pt x="10824" y="9623"/>
                  </a:lnTo>
                  <a:lnTo>
                    <a:pt x="10826" y="9636"/>
                  </a:lnTo>
                  <a:lnTo>
                    <a:pt x="10827" y="9648"/>
                  </a:lnTo>
                  <a:lnTo>
                    <a:pt x="10828" y="9660"/>
                  </a:lnTo>
                  <a:lnTo>
                    <a:pt x="10827" y="9671"/>
                  </a:lnTo>
                  <a:lnTo>
                    <a:pt x="10827" y="9682"/>
                  </a:lnTo>
                  <a:lnTo>
                    <a:pt x="10825" y="9692"/>
                  </a:lnTo>
                  <a:lnTo>
                    <a:pt x="10823" y="9702"/>
                  </a:lnTo>
                  <a:lnTo>
                    <a:pt x="10820" y="9712"/>
                  </a:lnTo>
                  <a:lnTo>
                    <a:pt x="10816" y="9721"/>
                  </a:lnTo>
                  <a:lnTo>
                    <a:pt x="10812" y="9730"/>
                  </a:lnTo>
                  <a:lnTo>
                    <a:pt x="10808" y="9738"/>
                  </a:lnTo>
                  <a:lnTo>
                    <a:pt x="10803" y="9745"/>
                  </a:lnTo>
                  <a:lnTo>
                    <a:pt x="10798" y="9753"/>
                  </a:lnTo>
                  <a:lnTo>
                    <a:pt x="10791" y="9759"/>
                  </a:lnTo>
                  <a:lnTo>
                    <a:pt x="10785" y="9765"/>
                  </a:lnTo>
                  <a:lnTo>
                    <a:pt x="10779" y="9770"/>
                  </a:lnTo>
                  <a:lnTo>
                    <a:pt x="10771" y="9775"/>
                  </a:lnTo>
                  <a:lnTo>
                    <a:pt x="10764" y="9779"/>
                  </a:lnTo>
                  <a:lnTo>
                    <a:pt x="10757" y="9782"/>
                  </a:lnTo>
                  <a:lnTo>
                    <a:pt x="10748" y="9785"/>
                  </a:lnTo>
                  <a:lnTo>
                    <a:pt x="10741" y="9787"/>
                  </a:lnTo>
                  <a:lnTo>
                    <a:pt x="10733" y="9789"/>
                  </a:lnTo>
                  <a:lnTo>
                    <a:pt x="10723" y="9790"/>
                  </a:lnTo>
                  <a:lnTo>
                    <a:pt x="10715" y="9791"/>
                  </a:lnTo>
                  <a:lnTo>
                    <a:pt x="10706" y="9791"/>
                  </a:lnTo>
                  <a:lnTo>
                    <a:pt x="10696" y="9791"/>
                  </a:lnTo>
                  <a:lnTo>
                    <a:pt x="10687" y="9790"/>
                  </a:lnTo>
                  <a:lnTo>
                    <a:pt x="10666" y="9787"/>
                  </a:lnTo>
                  <a:lnTo>
                    <a:pt x="10644" y="9781"/>
                  </a:lnTo>
                  <a:lnTo>
                    <a:pt x="10633" y="9778"/>
                  </a:lnTo>
                  <a:lnTo>
                    <a:pt x="10622" y="9772"/>
                  </a:lnTo>
                  <a:lnTo>
                    <a:pt x="10611" y="9768"/>
                  </a:lnTo>
                  <a:lnTo>
                    <a:pt x="10600" y="9762"/>
                  </a:lnTo>
                  <a:lnTo>
                    <a:pt x="10589" y="9756"/>
                  </a:lnTo>
                  <a:lnTo>
                    <a:pt x="10578" y="9748"/>
                  </a:lnTo>
                  <a:lnTo>
                    <a:pt x="10567" y="9741"/>
                  </a:lnTo>
                  <a:lnTo>
                    <a:pt x="10555" y="9733"/>
                  </a:lnTo>
                  <a:lnTo>
                    <a:pt x="10532" y="9714"/>
                  </a:lnTo>
                  <a:lnTo>
                    <a:pt x="10510" y="9693"/>
                  </a:lnTo>
                  <a:lnTo>
                    <a:pt x="10487" y="9670"/>
                  </a:lnTo>
                  <a:lnTo>
                    <a:pt x="10464" y="9643"/>
                  </a:lnTo>
                  <a:lnTo>
                    <a:pt x="10442" y="9616"/>
                  </a:lnTo>
                  <a:lnTo>
                    <a:pt x="10423" y="9589"/>
                  </a:lnTo>
                  <a:lnTo>
                    <a:pt x="10407" y="9562"/>
                  </a:lnTo>
                  <a:lnTo>
                    <a:pt x="10392" y="9537"/>
                  </a:lnTo>
                  <a:lnTo>
                    <a:pt x="10386" y="9525"/>
                  </a:lnTo>
                  <a:lnTo>
                    <a:pt x="10380" y="9513"/>
                  </a:lnTo>
                  <a:lnTo>
                    <a:pt x="10376" y="9501"/>
                  </a:lnTo>
                  <a:lnTo>
                    <a:pt x="10372" y="9489"/>
                  </a:lnTo>
                  <a:lnTo>
                    <a:pt x="10368" y="9478"/>
                  </a:lnTo>
                  <a:lnTo>
                    <a:pt x="10366" y="9466"/>
                  </a:lnTo>
                  <a:lnTo>
                    <a:pt x="10364" y="9455"/>
                  </a:lnTo>
                  <a:lnTo>
                    <a:pt x="10362" y="9443"/>
                  </a:lnTo>
                  <a:lnTo>
                    <a:pt x="10361" y="9422"/>
                  </a:lnTo>
                  <a:lnTo>
                    <a:pt x="10362" y="9402"/>
                  </a:lnTo>
                  <a:lnTo>
                    <a:pt x="10363" y="9392"/>
                  </a:lnTo>
                  <a:lnTo>
                    <a:pt x="10364" y="9384"/>
                  </a:lnTo>
                  <a:lnTo>
                    <a:pt x="10366" y="9374"/>
                  </a:lnTo>
                  <a:lnTo>
                    <a:pt x="10369" y="9366"/>
                  </a:lnTo>
                  <a:lnTo>
                    <a:pt x="10372" y="9358"/>
                  </a:lnTo>
                  <a:lnTo>
                    <a:pt x="10375" y="9349"/>
                  </a:lnTo>
                  <a:lnTo>
                    <a:pt x="10379" y="9342"/>
                  </a:lnTo>
                  <a:lnTo>
                    <a:pt x="10385" y="9335"/>
                  </a:lnTo>
                  <a:lnTo>
                    <a:pt x="10390" y="9328"/>
                  </a:lnTo>
                  <a:lnTo>
                    <a:pt x="10395" y="9321"/>
                  </a:lnTo>
                  <a:lnTo>
                    <a:pt x="10401" y="9315"/>
                  </a:lnTo>
                  <a:lnTo>
                    <a:pt x="10408" y="9309"/>
                  </a:lnTo>
                  <a:lnTo>
                    <a:pt x="10415" y="9304"/>
                  </a:lnTo>
                  <a:lnTo>
                    <a:pt x="10421" y="9299"/>
                  </a:lnTo>
                  <a:lnTo>
                    <a:pt x="10429" y="9296"/>
                  </a:lnTo>
                  <a:lnTo>
                    <a:pt x="10437" y="9292"/>
                  </a:lnTo>
                  <a:lnTo>
                    <a:pt x="10444" y="9289"/>
                  </a:lnTo>
                  <a:lnTo>
                    <a:pt x="10453" y="9286"/>
                  </a:lnTo>
                  <a:lnTo>
                    <a:pt x="10461" y="9285"/>
                  </a:lnTo>
                  <a:lnTo>
                    <a:pt x="10469" y="9283"/>
                  </a:lnTo>
                  <a:lnTo>
                    <a:pt x="10479" y="9283"/>
                  </a:lnTo>
                  <a:lnTo>
                    <a:pt x="10488" y="9283"/>
                  </a:lnTo>
                  <a:lnTo>
                    <a:pt x="10498" y="9283"/>
                  </a:lnTo>
                  <a:lnTo>
                    <a:pt x="10507" y="9284"/>
                  </a:lnTo>
                  <a:lnTo>
                    <a:pt x="10528" y="9289"/>
                  </a:lnTo>
                  <a:lnTo>
                    <a:pt x="10549" y="9295"/>
                  </a:lnTo>
                  <a:lnTo>
                    <a:pt x="10369" y="9078"/>
                  </a:lnTo>
                  <a:lnTo>
                    <a:pt x="10452" y="9009"/>
                  </a:lnTo>
                  <a:lnTo>
                    <a:pt x="10951" y="9610"/>
                  </a:lnTo>
                  <a:close/>
                  <a:moveTo>
                    <a:pt x="10543" y="9566"/>
                  </a:moveTo>
                  <a:lnTo>
                    <a:pt x="10567" y="9593"/>
                  </a:lnTo>
                  <a:lnTo>
                    <a:pt x="10587" y="9616"/>
                  </a:lnTo>
                  <a:lnTo>
                    <a:pt x="10598" y="9625"/>
                  </a:lnTo>
                  <a:lnTo>
                    <a:pt x="10607" y="9633"/>
                  </a:lnTo>
                  <a:lnTo>
                    <a:pt x="10616" y="9641"/>
                  </a:lnTo>
                  <a:lnTo>
                    <a:pt x="10624" y="9647"/>
                  </a:lnTo>
                  <a:lnTo>
                    <a:pt x="10641" y="9656"/>
                  </a:lnTo>
                  <a:lnTo>
                    <a:pt x="10656" y="9663"/>
                  </a:lnTo>
                  <a:lnTo>
                    <a:pt x="10664" y="9666"/>
                  </a:lnTo>
                  <a:lnTo>
                    <a:pt x="10671" y="9668"/>
                  </a:lnTo>
                  <a:lnTo>
                    <a:pt x="10678" y="9669"/>
                  </a:lnTo>
                  <a:lnTo>
                    <a:pt x="10686" y="9669"/>
                  </a:lnTo>
                  <a:lnTo>
                    <a:pt x="10693" y="9669"/>
                  </a:lnTo>
                  <a:lnTo>
                    <a:pt x="10699" y="9669"/>
                  </a:lnTo>
                  <a:lnTo>
                    <a:pt x="10706" y="9668"/>
                  </a:lnTo>
                  <a:lnTo>
                    <a:pt x="10712" y="9666"/>
                  </a:lnTo>
                  <a:lnTo>
                    <a:pt x="10718" y="9664"/>
                  </a:lnTo>
                  <a:lnTo>
                    <a:pt x="10723" y="9661"/>
                  </a:lnTo>
                  <a:lnTo>
                    <a:pt x="10730" y="9657"/>
                  </a:lnTo>
                  <a:lnTo>
                    <a:pt x="10735" y="9653"/>
                  </a:lnTo>
                  <a:lnTo>
                    <a:pt x="10741" y="9647"/>
                  </a:lnTo>
                  <a:lnTo>
                    <a:pt x="10745" y="9640"/>
                  </a:lnTo>
                  <a:lnTo>
                    <a:pt x="10749" y="9632"/>
                  </a:lnTo>
                  <a:lnTo>
                    <a:pt x="10753" y="9624"/>
                  </a:lnTo>
                  <a:lnTo>
                    <a:pt x="10755" y="9615"/>
                  </a:lnTo>
                  <a:lnTo>
                    <a:pt x="10756" y="9604"/>
                  </a:lnTo>
                  <a:lnTo>
                    <a:pt x="10755" y="9593"/>
                  </a:lnTo>
                  <a:lnTo>
                    <a:pt x="10754" y="9580"/>
                  </a:lnTo>
                  <a:lnTo>
                    <a:pt x="10751" y="9568"/>
                  </a:lnTo>
                  <a:lnTo>
                    <a:pt x="10746" y="9554"/>
                  </a:lnTo>
                  <a:lnTo>
                    <a:pt x="10741" y="9540"/>
                  </a:lnTo>
                  <a:lnTo>
                    <a:pt x="10734" y="9526"/>
                  </a:lnTo>
                  <a:lnTo>
                    <a:pt x="10724" y="9511"/>
                  </a:lnTo>
                  <a:lnTo>
                    <a:pt x="10715" y="9495"/>
                  </a:lnTo>
                  <a:lnTo>
                    <a:pt x="10702" y="9479"/>
                  </a:lnTo>
                  <a:lnTo>
                    <a:pt x="10689" y="9463"/>
                  </a:lnTo>
                  <a:lnTo>
                    <a:pt x="10674" y="9445"/>
                  </a:lnTo>
                  <a:lnTo>
                    <a:pt x="10660" y="9429"/>
                  </a:lnTo>
                  <a:lnTo>
                    <a:pt x="10645" y="9415"/>
                  </a:lnTo>
                  <a:lnTo>
                    <a:pt x="10631" y="9402"/>
                  </a:lnTo>
                  <a:lnTo>
                    <a:pt x="10618" y="9392"/>
                  </a:lnTo>
                  <a:lnTo>
                    <a:pt x="10604" y="9383"/>
                  </a:lnTo>
                  <a:lnTo>
                    <a:pt x="10592" y="9376"/>
                  </a:lnTo>
                  <a:lnTo>
                    <a:pt x="10580" y="9371"/>
                  </a:lnTo>
                  <a:lnTo>
                    <a:pt x="10569" y="9367"/>
                  </a:lnTo>
                  <a:lnTo>
                    <a:pt x="10558" y="9365"/>
                  </a:lnTo>
                  <a:lnTo>
                    <a:pt x="10548" y="9364"/>
                  </a:lnTo>
                  <a:lnTo>
                    <a:pt x="10537" y="9365"/>
                  </a:lnTo>
                  <a:lnTo>
                    <a:pt x="10528" y="9366"/>
                  </a:lnTo>
                  <a:lnTo>
                    <a:pt x="10520" y="9369"/>
                  </a:lnTo>
                  <a:lnTo>
                    <a:pt x="10511" y="9373"/>
                  </a:lnTo>
                  <a:lnTo>
                    <a:pt x="10503" y="9379"/>
                  </a:lnTo>
                  <a:lnTo>
                    <a:pt x="10497" y="9386"/>
                  </a:lnTo>
                  <a:lnTo>
                    <a:pt x="10491" y="9393"/>
                  </a:lnTo>
                  <a:lnTo>
                    <a:pt x="10487" y="9400"/>
                  </a:lnTo>
                  <a:lnTo>
                    <a:pt x="10484" y="9409"/>
                  </a:lnTo>
                  <a:lnTo>
                    <a:pt x="10481" y="9419"/>
                  </a:lnTo>
                  <a:lnTo>
                    <a:pt x="10480" y="9429"/>
                  </a:lnTo>
                  <a:lnTo>
                    <a:pt x="10481" y="9440"/>
                  </a:lnTo>
                  <a:lnTo>
                    <a:pt x="10482" y="9452"/>
                  </a:lnTo>
                  <a:lnTo>
                    <a:pt x="10484" y="9464"/>
                  </a:lnTo>
                  <a:lnTo>
                    <a:pt x="10488" y="9478"/>
                  </a:lnTo>
                  <a:lnTo>
                    <a:pt x="10493" y="9491"/>
                  </a:lnTo>
                  <a:lnTo>
                    <a:pt x="10501" y="9505"/>
                  </a:lnTo>
                  <a:lnTo>
                    <a:pt x="10509" y="9520"/>
                  </a:lnTo>
                  <a:lnTo>
                    <a:pt x="10518" y="9534"/>
                  </a:lnTo>
                  <a:lnTo>
                    <a:pt x="10530" y="9550"/>
                  </a:lnTo>
                  <a:lnTo>
                    <a:pt x="10543" y="9566"/>
                  </a:lnTo>
                  <a:close/>
                  <a:moveTo>
                    <a:pt x="10575" y="9921"/>
                  </a:moveTo>
                  <a:lnTo>
                    <a:pt x="10489" y="9987"/>
                  </a:lnTo>
                  <a:lnTo>
                    <a:pt x="10314" y="9757"/>
                  </a:lnTo>
                  <a:lnTo>
                    <a:pt x="10289" y="9725"/>
                  </a:lnTo>
                  <a:lnTo>
                    <a:pt x="10269" y="9700"/>
                  </a:lnTo>
                  <a:lnTo>
                    <a:pt x="10252" y="9682"/>
                  </a:lnTo>
                  <a:lnTo>
                    <a:pt x="10238" y="9669"/>
                  </a:lnTo>
                  <a:lnTo>
                    <a:pt x="10227" y="9661"/>
                  </a:lnTo>
                  <a:lnTo>
                    <a:pt x="10216" y="9654"/>
                  </a:lnTo>
                  <a:lnTo>
                    <a:pt x="10205" y="9650"/>
                  </a:lnTo>
                  <a:lnTo>
                    <a:pt x="10193" y="9648"/>
                  </a:lnTo>
                  <a:lnTo>
                    <a:pt x="10183" y="9648"/>
                  </a:lnTo>
                  <a:lnTo>
                    <a:pt x="10172" y="9649"/>
                  </a:lnTo>
                  <a:lnTo>
                    <a:pt x="10163" y="9653"/>
                  </a:lnTo>
                  <a:lnTo>
                    <a:pt x="10155" y="9659"/>
                  </a:lnTo>
                  <a:lnTo>
                    <a:pt x="10149" y="9663"/>
                  </a:lnTo>
                  <a:lnTo>
                    <a:pt x="10144" y="9667"/>
                  </a:lnTo>
                  <a:lnTo>
                    <a:pt x="10141" y="9672"/>
                  </a:lnTo>
                  <a:lnTo>
                    <a:pt x="10137" y="9678"/>
                  </a:lnTo>
                  <a:lnTo>
                    <a:pt x="10134" y="9684"/>
                  </a:lnTo>
                  <a:lnTo>
                    <a:pt x="10132" y="9690"/>
                  </a:lnTo>
                  <a:lnTo>
                    <a:pt x="10130" y="9697"/>
                  </a:lnTo>
                  <a:lnTo>
                    <a:pt x="10128" y="9703"/>
                  </a:lnTo>
                  <a:lnTo>
                    <a:pt x="10127" y="9711"/>
                  </a:lnTo>
                  <a:lnTo>
                    <a:pt x="10127" y="9719"/>
                  </a:lnTo>
                  <a:lnTo>
                    <a:pt x="10127" y="9726"/>
                  </a:lnTo>
                  <a:lnTo>
                    <a:pt x="10128" y="9734"/>
                  </a:lnTo>
                  <a:lnTo>
                    <a:pt x="10129" y="9742"/>
                  </a:lnTo>
                  <a:lnTo>
                    <a:pt x="10131" y="9749"/>
                  </a:lnTo>
                  <a:lnTo>
                    <a:pt x="10134" y="9758"/>
                  </a:lnTo>
                  <a:lnTo>
                    <a:pt x="10137" y="9766"/>
                  </a:lnTo>
                  <a:lnTo>
                    <a:pt x="10141" y="9776"/>
                  </a:lnTo>
                  <a:lnTo>
                    <a:pt x="10147" y="9786"/>
                  </a:lnTo>
                  <a:lnTo>
                    <a:pt x="10154" y="9798"/>
                  </a:lnTo>
                  <a:lnTo>
                    <a:pt x="10163" y="9811"/>
                  </a:lnTo>
                  <a:lnTo>
                    <a:pt x="10184" y="9841"/>
                  </a:lnTo>
                  <a:lnTo>
                    <a:pt x="10211" y="9877"/>
                  </a:lnTo>
                  <a:lnTo>
                    <a:pt x="10367" y="10081"/>
                  </a:lnTo>
                  <a:lnTo>
                    <a:pt x="10281" y="10146"/>
                  </a:lnTo>
                  <a:lnTo>
                    <a:pt x="9937" y="9697"/>
                  </a:lnTo>
                  <a:lnTo>
                    <a:pt x="10017" y="9637"/>
                  </a:lnTo>
                  <a:lnTo>
                    <a:pt x="10067" y="9702"/>
                  </a:lnTo>
                  <a:lnTo>
                    <a:pt x="10065" y="9689"/>
                  </a:lnTo>
                  <a:lnTo>
                    <a:pt x="10064" y="9676"/>
                  </a:lnTo>
                  <a:lnTo>
                    <a:pt x="10064" y="9664"/>
                  </a:lnTo>
                  <a:lnTo>
                    <a:pt x="10064" y="9651"/>
                  </a:lnTo>
                  <a:lnTo>
                    <a:pt x="10065" y="9640"/>
                  </a:lnTo>
                  <a:lnTo>
                    <a:pt x="10066" y="9629"/>
                  </a:lnTo>
                  <a:lnTo>
                    <a:pt x="10068" y="9619"/>
                  </a:lnTo>
                  <a:lnTo>
                    <a:pt x="10070" y="9608"/>
                  </a:lnTo>
                  <a:lnTo>
                    <a:pt x="10073" y="9599"/>
                  </a:lnTo>
                  <a:lnTo>
                    <a:pt x="10077" y="9590"/>
                  </a:lnTo>
                  <a:lnTo>
                    <a:pt x="10082" y="9581"/>
                  </a:lnTo>
                  <a:lnTo>
                    <a:pt x="10087" y="9573"/>
                  </a:lnTo>
                  <a:lnTo>
                    <a:pt x="10093" y="9566"/>
                  </a:lnTo>
                  <a:lnTo>
                    <a:pt x="10099" y="9558"/>
                  </a:lnTo>
                  <a:lnTo>
                    <a:pt x="10107" y="9551"/>
                  </a:lnTo>
                  <a:lnTo>
                    <a:pt x="10114" y="9545"/>
                  </a:lnTo>
                  <a:lnTo>
                    <a:pt x="10123" y="9538"/>
                  </a:lnTo>
                  <a:lnTo>
                    <a:pt x="10133" y="9532"/>
                  </a:lnTo>
                  <a:lnTo>
                    <a:pt x="10143" y="9528"/>
                  </a:lnTo>
                  <a:lnTo>
                    <a:pt x="10153" y="9524"/>
                  </a:lnTo>
                  <a:lnTo>
                    <a:pt x="10163" y="9522"/>
                  </a:lnTo>
                  <a:lnTo>
                    <a:pt x="10174" y="9520"/>
                  </a:lnTo>
                  <a:lnTo>
                    <a:pt x="10184" y="9518"/>
                  </a:lnTo>
                  <a:lnTo>
                    <a:pt x="10194" y="9518"/>
                  </a:lnTo>
                  <a:lnTo>
                    <a:pt x="10205" y="9520"/>
                  </a:lnTo>
                  <a:lnTo>
                    <a:pt x="10215" y="9522"/>
                  </a:lnTo>
                  <a:lnTo>
                    <a:pt x="10226" y="9524"/>
                  </a:lnTo>
                  <a:lnTo>
                    <a:pt x="10235" y="9528"/>
                  </a:lnTo>
                  <a:lnTo>
                    <a:pt x="10246" y="9532"/>
                  </a:lnTo>
                  <a:lnTo>
                    <a:pt x="10255" y="9536"/>
                  </a:lnTo>
                  <a:lnTo>
                    <a:pt x="10264" y="9543"/>
                  </a:lnTo>
                  <a:lnTo>
                    <a:pt x="10274" y="9549"/>
                  </a:lnTo>
                  <a:lnTo>
                    <a:pt x="10283" y="9556"/>
                  </a:lnTo>
                  <a:lnTo>
                    <a:pt x="10293" y="9564"/>
                  </a:lnTo>
                  <a:lnTo>
                    <a:pt x="10303" y="9575"/>
                  </a:lnTo>
                  <a:lnTo>
                    <a:pt x="10314" y="9585"/>
                  </a:lnTo>
                  <a:lnTo>
                    <a:pt x="10337" y="9611"/>
                  </a:lnTo>
                  <a:lnTo>
                    <a:pt x="10361" y="9642"/>
                  </a:lnTo>
                  <a:lnTo>
                    <a:pt x="10575" y="9921"/>
                  </a:lnTo>
                  <a:close/>
                  <a:moveTo>
                    <a:pt x="9756" y="10031"/>
                  </a:moveTo>
                  <a:lnTo>
                    <a:pt x="9662" y="10065"/>
                  </a:lnTo>
                  <a:lnTo>
                    <a:pt x="9654" y="10046"/>
                  </a:lnTo>
                  <a:lnTo>
                    <a:pt x="9648" y="10027"/>
                  </a:lnTo>
                  <a:lnTo>
                    <a:pt x="9644" y="10009"/>
                  </a:lnTo>
                  <a:lnTo>
                    <a:pt x="9640" y="9992"/>
                  </a:lnTo>
                  <a:lnTo>
                    <a:pt x="9638" y="9975"/>
                  </a:lnTo>
                  <a:lnTo>
                    <a:pt x="9637" y="9960"/>
                  </a:lnTo>
                  <a:lnTo>
                    <a:pt x="9638" y="9945"/>
                  </a:lnTo>
                  <a:lnTo>
                    <a:pt x="9640" y="9931"/>
                  </a:lnTo>
                  <a:lnTo>
                    <a:pt x="9645" y="9918"/>
                  </a:lnTo>
                  <a:lnTo>
                    <a:pt x="9650" y="9904"/>
                  </a:lnTo>
                  <a:lnTo>
                    <a:pt x="9657" y="9892"/>
                  </a:lnTo>
                  <a:lnTo>
                    <a:pt x="9666" y="9880"/>
                  </a:lnTo>
                  <a:lnTo>
                    <a:pt x="9676" y="9868"/>
                  </a:lnTo>
                  <a:lnTo>
                    <a:pt x="9687" y="9856"/>
                  </a:lnTo>
                  <a:lnTo>
                    <a:pt x="9701" y="9845"/>
                  </a:lnTo>
                  <a:lnTo>
                    <a:pt x="9716" y="9834"/>
                  </a:lnTo>
                  <a:lnTo>
                    <a:pt x="9729" y="9825"/>
                  </a:lnTo>
                  <a:lnTo>
                    <a:pt x="9743" y="9816"/>
                  </a:lnTo>
                  <a:lnTo>
                    <a:pt x="9755" y="9810"/>
                  </a:lnTo>
                  <a:lnTo>
                    <a:pt x="9768" y="9804"/>
                  </a:lnTo>
                  <a:lnTo>
                    <a:pt x="9781" y="9800"/>
                  </a:lnTo>
                  <a:lnTo>
                    <a:pt x="9792" y="9796"/>
                  </a:lnTo>
                  <a:lnTo>
                    <a:pt x="9804" y="9794"/>
                  </a:lnTo>
                  <a:lnTo>
                    <a:pt x="9814" y="9793"/>
                  </a:lnTo>
                  <a:lnTo>
                    <a:pt x="9824" y="9793"/>
                  </a:lnTo>
                  <a:lnTo>
                    <a:pt x="9834" y="9793"/>
                  </a:lnTo>
                  <a:lnTo>
                    <a:pt x="9844" y="9794"/>
                  </a:lnTo>
                  <a:lnTo>
                    <a:pt x="9854" y="9796"/>
                  </a:lnTo>
                  <a:lnTo>
                    <a:pt x="9863" y="9800"/>
                  </a:lnTo>
                  <a:lnTo>
                    <a:pt x="9873" y="9804"/>
                  </a:lnTo>
                  <a:lnTo>
                    <a:pt x="9881" y="9808"/>
                  </a:lnTo>
                  <a:lnTo>
                    <a:pt x="9889" y="9813"/>
                  </a:lnTo>
                  <a:lnTo>
                    <a:pt x="9899" y="9819"/>
                  </a:lnTo>
                  <a:lnTo>
                    <a:pt x="9908" y="9828"/>
                  </a:lnTo>
                  <a:lnTo>
                    <a:pt x="9918" y="9838"/>
                  </a:lnTo>
                  <a:lnTo>
                    <a:pt x="9929" y="9850"/>
                  </a:lnTo>
                  <a:lnTo>
                    <a:pt x="9940" y="9864"/>
                  </a:lnTo>
                  <a:lnTo>
                    <a:pt x="9953" y="9880"/>
                  </a:lnTo>
                  <a:lnTo>
                    <a:pt x="9966" y="9898"/>
                  </a:lnTo>
                  <a:lnTo>
                    <a:pt x="9979" y="9917"/>
                  </a:lnTo>
                  <a:lnTo>
                    <a:pt x="10077" y="10062"/>
                  </a:lnTo>
                  <a:lnTo>
                    <a:pt x="10097" y="10090"/>
                  </a:lnTo>
                  <a:lnTo>
                    <a:pt x="10115" y="10114"/>
                  </a:lnTo>
                  <a:lnTo>
                    <a:pt x="10131" y="10134"/>
                  </a:lnTo>
                  <a:lnTo>
                    <a:pt x="10144" y="10149"/>
                  </a:lnTo>
                  <a:lnTo>
                    <a:pt x="10157" y="10162"/>
                  </a:lnTo>
                  <a:lnTo>
                    <a:pt x="10170" y="10176"/>
                  </a:lnTo>
                  <a:lnTo>
                    <a:pt x="10186" y="10188"/>
                  </a:lnTo>
                  <a:lnTo>
                    <a:pt x="10203" y="10201"/>
                  </a:lnTo>
                  <a:lnTo>
                    <a:pt x="10115" y="10262"/>
                  </a:lnTo>
                  <a:lnTo>
                    <a:pt x="10069" y="10219"/>
                  </a:lnTo>
                  <a:lnTo>
                    <a:pt x="10067" y="10241"/>
                  </a:lnTo>
                  <a:lnTo>
                    <a:pt x="10064" y="10262"/>
                  </a:lnTo>
                  <a:lnTo>
                    <a:pt x="10062" y="10271"/>
                  </a:lnTo>
                  <a:lnTo>
                    <a:pt x="10059" y="10280"/>
                  </a:lnTo>
                  <a:lnTo>
                    <a:pt x="10055" y="10289"/>
                  </a:lnTo>
                  <a:lnTo>
                    <a:pt x="10052" y="10298"/>
                  </a:lnTo>
                  <a:lnTo>
                    <a:pt x="10048" y="10305"/>
                  </a:lnTo>
                  <a:lnTo>
                    <a:pt x="10044" y="10314"/>
                  </a:lnTo>
                  <a:lnTo>
                    <a:pt x="10039" y="10321"/>
                  </a:lnTo>
                  <a:lnTo>
                    <a:pt x="10033" y="10327"/>
                  </a:lnTo>
                  <a:lnTo>
                    <a:pt x="10027" y="10334"/>
                  </a:lnTo>
                  <a:lnTo>
                    <a:pt x="10021" y="10340"/>
                  </a:lnTo>
                  <a:lnTo>
                    <a:pt x="10015" y="10345"/>
                  </a:lnTo>
                  <a:lnTo>
                    <a:pt x="10007" y="10350"/>
                  </a:lnTo>
                  <a:lnTo>
                    <a:pt x="9995" y="10359"/>
                  </a:lnTo>
                  <a:lnTo>
                    <a:pt x="9982" y="10364"/>
                  </a:lnTo>
                  <a:lnTo>
                    <a:pt x="9970" y="10369"/>
                  </a:lnTo>
                  <a:lnTo>
                    <a:pt x="9957" y="10371"/>
                  </a:lnTo>
                  <a:lnTo>
                    <a:pt x="9944" y="10373"/>
                  </a:lnTo>
                  <a:lnTo>
                    <a:pt x="9930" y="10373"/>
                  </a:lnTo>
                  <a:lnTo>
                    <a:pt x="9916" y="10371"/>
                  </a:lnTo>
                  <a:lnTo>
                    <a:pt x="9902" y="10368"/>
                  </a:lnTo>
                  <a:lnTo>
                    <a:pt x="9888" y="10363"/>
                  </a:lnTo>
                  <a:lnTo>
                    <a:pt x="9875" y="10357"/>
                  </a:lnTo>
                  <a:lnTo>
                    <a:pt x="9861" y="10349"/>
                  </a:lnTo>
                  <a:lnTo>
                    <a:pt x="9848" y="10340"/>
                  </a:lnTo>
                  <a:lnTo>
                    <a:pt x="9837" y="10330"/>
                  </a:lnTo>
                  <a:lnTo>
                    <a:pt x="9824" y="10318"/>
                  </a:lnTo>
                  <a:lnTo>
                    <a:pt x="9813" y="10304"/>
                  </a:lnTo>
                  <a:lnTo>
                    <a:pt x="9802" y="10290"/>
                  </a:lnTo>
                  <a:lnTo>
                    <a:pt x="9790" y="10270"/>
                  </a:lnTo>
                  <a:lnTo>
                    <a:pt x="9781" y="10250"/>
                  </a:lnTo>
                  <a:lnTo>
                    <a:pt x="9776" y="10241"/>
                  </a:lnTo>
                  <a:lnTo>
                    <a:pt x="9772" y="10231"/>
                  </a:lnTo>
                  <a:lnTo>
                    <a:pt x="9770" y="10221"/>
                  </a:lnTo>
                  <a:lnTo>
                    <a:pt x="9768" y="10211"/>
                  </a:lnTo>
                  <a:lnTo>
                    <a:pt x="9766" y="10202"/>
                  </a:lnTo>
                  <a:lnTo>
                    <a:pt x="9765" y="10193"/>
                  </a:lnTo>
                  <a:lnTo>
                    <a:pt x="9765" y="10184"/>
                  </a:lnTo>
                  <a:lnTo>
                    <a:pt x="9765" y="10175"/>
                  </a:lnTo>
                  <a:lnTo>
                    <a:pt x="9766" y="10165"/>
                  </a:lnTo>
                  <a:lnTo>
                    <a:pt x="9767" y="10157"/>
                  </a:lnTo>
                  <a:lnTo>
                    <a:pt x="9769" y="10149"/>
                  </a:lnTo>
                  <a:lnTo>
                    <a:pt x="9771" y="10140"/>
                  </a:lnTo>
                  <a:lnTo>
                    <a:pt x="9774" y="10132"/>
                  </a:lnTo>
                  <a:lnTo>
                    <a:pt x="9778" y="10123"/>
                  </a:lnTo>
                  <a:lnTo>
                    <a:pt x="9784" y="10113"/>
                  </a:lnTo>
                  <a:lnTo>
                    <a:pt x="9790" y="10103"/>
                  </a:lnTo>
                  <a:lnTo>
                    <a:pt x="9805" y="10082"/>
                  </a:lnTo>
                  <a:lnTo>
                    <a:pt x="9823" y="10059"/>
                  </a:lnTo>
                  <a:lnTo>
                    <a:pt x="9846" y="10032"/>
                  </a:lnTo>
                  <a:lnTo>
                    <a:pt x="9864" y="10008"/>
                  </a:lnTo>
                  <a:lnTo>
                    <a:pt x="9879" y="9987"/>
                  </a:lnTo>
                  <a:lnTo>
                    <a:pt x="9888" y="9970"/>
                  </a:lnTo>
                  <a:lnTo>
                    <a:pt x="9876" y="9952"/>
                  </a:lnTo>
                  <a:lnTo>
                    <a:pt x="9865" y="9939"/>
                  </a:lnTo>
                  <a:lnTo>
                    <a:pt x="9856" y="9928"/>
                  </a:lnTo>
                  <a:lnTo>
                    <a:pt x="9848" y="9922"/>
                  </a:lnTo>
                  <a:lnTo>
                    <a:pt x="9841" y="9919"/>
                  </a:lnTo>
                  <a:lnTo>
                    <a:pt x="9834" y="9916"/>
                  </a:lnTo>
                  <a:lnTo>
                    <a:pt x="9825" y="9915"/>
                  </a:lnTo>
                  <a:lnTo>
                    <a:pt x="9817" y="9915"/>
                  </a:lnTo>
                  <a:lnTo>
                    <a:pt x="9808" y="9916"/>
                  </a:lnTo>
                  <a:lnTo>
                    <a:pt x="9798" y="9919"/>
                  </a:lnTo>
                  <a:lnTo>
                    <a:pt x="9787" y="9924"/>
                  </a:lnTo>
                  <a:lnTo>
                    <a:pt x="9775" y="9931"/>
                  </a:lnTo>
                  <a:lnTo>
                    <a:pt x="9770" y="9935"/>
                  </a:lnTo>
                  <a:lnTo>
                    <a:pt x="9765" y="9940"/>
                  </a:lnTo>
                  <a:lnTo>
                    <a:pt x="9761" y="9945"/>
                  </a:lnTo>
                  <a:lnTo>
                    <a:pt x="9756" y="9949"/>
                  </a:lnTo>
                  <a:lnTo>
                    <a:pt x="9753" y="9954"/>
                  </a:lnTo>
                  <a:lnTo>
                    <a:pt x="9750" y="9960"/>
                  </a:lnTo>
                  <a:lnTo>
                    <a:pt x="9748" y="9965"/>
                  </a:lnTo>
                  <a:lnTo>
                    <a:pt x="9747" y="9970"/>
                  </a:lnTo>
                  <a:lnTo>
                    <a:pt x="9746" y="9975"/>
                  </a:lnTo>
                  <a:lnTo>
                    <a:pt x="9745" y="9981"/>
                  </a:lnTo>
                  <a:lnTo>
                    <a:pt x="9746" y="9989"/>
                  </a:lnTo>
                  <a:lnTo>
                    <a:pt x="9746" y="9996"/>
                  </a:lnTo>
                  <a:lnTo>
                    <a:pt x="9750" y="10012"/>
                  </a:lnTo>
                  <a:lnTo>
                    <a:pt x="9756" y="10031"/>
                  </a:lnTo>
                  <a:close/>
                  <a:moveTo>
                    <a:pt x="9944" y="10049"/>
                  </a:moveTo>
                  <a:lnTo>
                    <a:pt x="9936" y="10061"/>
                  </a:lnTo>
                  <a:lnTo>
                    <a:pt x="9928" y="10073"/>
                  </a:lnTo>
                  <a:lnTo>
                    <a:pt x="9916" y="10088"/>
                  </a:lnTo>
                  <a:lnTo>
                    <a:pt x="9903" y="10105"/>
                  </a:lnTo>
                  <a:lnTo>
                    <a:pt x="9889" y="10124"/>
                  </a:lnTo>
                  <a:lnTo>
                    <a:pt x="9879" y="10140"/>
                  </a:lnTo>
                  <a:lnTo>
                    <a:pt x="9875" y="10149"/>
                  </a:lnTo>
                  <a:lnTo>
                    <a:pt x="9871" y="10156"/>
                  </a:lnTo>
                  <a:lnTo>
                    <a:pt x="9869" y="10162"/>
                  </a:lnTo>
                  <a:lnTo>
                    <a:pt x="9868" y="10169"/>
                  </a:lnTo>
                  <a:lnTo>
                    <a:pt x="9868" y="10175"/>
                  </a:lnTo>
                  <a:lnTo>
                    <a:pt x="9868" y="10180"/>
                  </a:lnTo>
                  <a:lnTo>
                    <a:pt x="9869" y="10186"/>
                  </a:lnTo>
                  <a:lnTo>
                    <a:pt x="9870" y="10193"/>
                  </a:lnTo>
                  <a:lnTo>
                    <a:pt x="9876" y="10204"/>
                  </a:lnTo>
                  <a:lnTo>
                    <a:pt x="9882" y="10216"/>
                  </a:lnTo>
                  <a:lnTo>
                    <a:pt x="9887" y="10222"/>
                  </a:lnTo>
                  <a:lnTo>
                    <a:pt x="9892" y="10228"/>
                  </a:lnTo>
                  <a:lnTo>
                    <a:pt x="9898" y="10233"/>
                  </a:lnTo>
                  <a:lnTo>
                    <a:pt x="9903" y="10239"/>
                  </a:lnTo>
                  <a:lnTo>
                    <a:pt x="9908" y="10243"/>
                  </a:lnTo>
                  <a:lnTo>
                    <a:pt x="9914" y="10246"/>
                  </a:lnTo>
                  <a:lnTo>
                    <a:pt x="9921" y="10249"/>
                  </a:lnTo>
                  <a:lnTo>
                    <a:pt x="9927" y="10251"/>
                  </a:lnTo>
                  <a:lnTo>
                    <a:pt x="9934" y="10253"/>
                  </a:lnTo>
                  <a:lnTo>
                    <a:pt x="9940" y="10254"/>
                  </a:lnTo>
                  <a:lnTo>
                    <a:pt x="9947" y="10254"/>
                  </a:lnTo>
                  <a:lnTo>
                    <a:pt x="9952" y="10254"/>
                  </a:lnTo>
                  <a:lnTo>
                    <a:pt x="9958" y="10253"/>
                  </a:lnTo>
                  <a:lnTo>
                    <a:pt x="9963" y="10251"/>
                  </a:lnTo>
                  <a:lnTo>
                    <a:pt x="9970" y="10249"/>
                  </a:lnTo>
                  <a:lnTo>
                    <a:pt x="9975" y="10245"/>
                  </a:lnTo>
                  <a:lnTo>
                    <a:pt x="9979" y="10242"/>
                  </a:lnTo>
                  <a:lnTo>
                    <a:pt x="9983" y="10238"/>
                  </a:lnTo>
                  <a:lnTo>
                    <a:pt x="9987" y="10233"/>
                  </a:lnTo>
                  <a:lnTo>
                    <a:pt x="9991" y="10229"/>
                  </a:lnTo>
                  <a:lnTo>
                    <a:pt x="9997" y="10218"/>
                  </a:lnTo>
                  <a:lnTo>
                    <a:pt x="10002" y="10205"/>
                  </a:lnTo>
                  <a:lnTo>
                    <a:pt x="10005" y="10192"/>
                  </a:lnTo>
                  <a:lnTo>
                    <a:pt x="10006" y="10178"/>
                  </a:lnTo>
                  <a:lnTo>
                    <a:pt x="10006" y="10165"/>
                  </a:lnTo>
                  <a:lnTo>
                    <a:pt x="10003" y="10153"/>
                  </a:lnTo>
                  <a:lnTo>
                    <a:pt x="9998" y="10138"/>
                  </a:lnTo>
                  <a:lnTo>
                    <a:pt x="9990" y="10120"/>
                  </a:lnTo>
                  <a:lnTo>
                    <a:pt x="9976" y="10100"/>
                  </a:lnTo>
                  <a:lnTo>
                    <a:pt x="9960" y="10075"/>
                  </a:lnTo>
                  <a:lnTo>
                    <a:pt x="9944" y="10049"/>
                  </a:lnTo>
                  <a:close/>
                  <a:moveTo>
                    <a:pt x="9486" y="10467"/>
                  </a:moveTo>
                  <a:lnTo>
                    <a:pt x="9588" y="10430"/>
                  </a:lnTo>
                  <a:lnTo>
                    <a:pt x="9594" y="10450"/>
                  </a:lnTo>
                  <a:lnTo>
                    <a:pt x="9600" y="10470"/>
                  </a:lnTo>
                  <a:lnTo>
                    <a:pt x="9604" y="10488"/>
                  </a:lnTo>
                  <a:lnTo>
                    <a:pt x="9606" y="10507"/>
                  </a:lnTo>
                  <a:lnTo>
                    <a:pt x="9607" y="10524"/>
                  </a:lnTo>
                  <a:lnTo>
                    <a:pt x="9607" y="10541"/>
                  </a:lnTo>
                  <a:lnTo>
                    <a:pt x="9605" y="10557"/>
                  </a:lnTo>
                  <a:lnTo>
                    <a:pt x="9602" y="10572"/>
                  </a:lnTo>
                  <a:lnTo>
                    <a:pt x="9598" y="10587"/>
                  </a:lnTo>
                  <a:lnTo>
                    <a:pt x="9591" y="10600"/>
                  </a:lnTo>
                  <a:lnTo>
                    <a:pt x="9585" y="10613"/>
                  </a:lnTo>
                  <a:lnTo>
                    <a:pt x="9577" y="10625"/>
                  </a:lnTo>
                  <a:lnTo>
                    <a:pt x="9567" y="10637"/>
                  </a:lnTo>
                  <a:lnTo>
                    <a:pt x="9557" y="10647"/>
                  </a:lnTo>
                  <a:lnTo>
                    <a:pt x="9545" y="10658"/>
                  </a:lnTo>
                  <a:lnTo>
                    <a:pt x="9533" y="10667"/>
                  </a:lnTo>
                  <a:lnTo>
                    <a:pt x="9523" y="10672"/>
                  </a:lnTo>
                  <a:lnTo>
                    <a:pt x="9514" y="10678"/>
                  </a:lnTo>
                  <a:lnTo>
                    <a:pt x="9505" y="10683"/>
                  </a:lnTo>
                  <a:lnTo>
                    <a:pt x="9495" y="10686"/>
                  </a:lnTo>
                  <a:lnTo>
                    <a:pt x="9486" y="10689"/>
                  </a:lnTo>
                  <a:lnTo>
                    <a:pt x="9475" y="10692"/>
                  </a:lnTo>
                  <a:lnTo>
                    <a:pt x="9466" y="10694"/>
                  </a:lnTo>
                  <a:lnTo>
                    <a:pt x="9456" y="10695"/>
                  </a:lnTo>
                  <a:lnTo>
                    <a:pt x="9447" y="10696"/>
                  </a:lnTo>
                  <a:lnTo>
                    <a:pt x="9438" y="10696"/>
                  </a:lnTo>
                  <a:lnTo>
                    <a:pt x="9427" y="10696"/>
                  </a:lnTo>
                  <a:lnTo>
                    <a:pt x="9418" y="10695"/>
                  </a:lnTo>
                  <a:lnTo>
                    <a:pt x="9408" y="10693"/>
                  </a:lnTo>
                  <a:lnTo>
                    <a:pt x="9398" y="10691"/>
                  </a:lnTo>
                  <a:lnTo>
                    <a:pt x="9389" y="10688"/>
                  </a:lnTo>
                  <a:lnTo>
                    <a:pt x="9379" y="10685"/>
                  </a:lnTo>
                  <a:lnTo>
                    <a:pt x="9368" y="10681"/>
                  </a:lnTo>
                  <a:lnTo>
                    <a:pt x="9356" y="10674"/>
                  </a:lnTo>
                  <a:lnTo>
                    <a:pt x="9345" y="10669"/>
                  </a:lnTo>
                  <a:lnTo>
                    <a:pt x="9334" y="10662"/>
                  </a:lnTo>
                  <a:lnTo>
                    <a:pt x="9323" y="10655"/>
                  </a:lnTo>
                  <a:lnTo>
                    <a:pt x="9312" y="10646"/>
                  </a:lnTo>
                  <a:lnTo>
                    <a:pt x="9301" y="10638"/>
                  </a:lnTo>
                  <a:lnTo>
                    <a:pt x="9290" y="10628"/>
                  </a:lnTo>
                  <a:lnTo>
                    <a:pt x="9280" y="10618"/>
                  </a:lnTo>
                  <a:lnTo>
                    <a:pt x="9269" y="10608"/>
                  </a:lnTo>
                  <a:lnTo>
                    <a:pt x="9259" y="10596"/>
                  </a:lnTo>
                  <a:lnTo>
                    <a:pt x="9248" y="10585"/>
                  </a:lnTo>
                  <a:lnTo>
                    <a:pt x="9229" y="10558"/>
                  </a:lnTo>
                  <a:lnTo>
                    <a:pt x="9209" y="10529"/>
                  </a:lnTo>
                  <a:lnTo>
                    <a:pt x="9190" y="10500"/>
                  </a:lnTo>
                  <a:lnTo>
                    <a:pt x="9174" y="10471"/>
                  </a:lnTo>
                  <a:lnTo>
                    <a:pt x="9168" y="10457"/>
                  </a:lnTo>
                  <a:lnTo>
                    <a:pt x="9162" y="10442"/>
                  </a:lnTo>
                  <a:lnTo>
                    <a:pt x="9155" y="10429"/>
                  </a:lnTo>
                  <a:lnTo>
                    <a:pt x="9150" y="10414"/>
                  </a:lnTo>
                  <a:lnTo>
                    <a:pt x="9146" y="10401"/>
                  </a:lnTo>
                  <a:lnTo>
                    <a:pt x="9143" y="10387"/>
                  </a:lnTo>
                  <a:lnTo>
                    <a:pt x="9139" y="10373"/>
                  </a:lnTo>
                  <a:lnTo>
                    <a:pt x="9137" y="10360"/>
                  </a:lnTo>
                  <a:lnTo>
                    <a:pt x="9135" y="10346"/>
                  </a:lnTo>
                  <a:lnTo>
                    <a:pt x="9134" y="10334"/>
                  </a:lnTo>
                  <a:lnTo>
                    <a:pt x="9132" y="10320"/>
                  </a:lnTo>
                  <a:lnTo>
                    <a:pt x="9132" y="10308"/>
                  </a:lnTo>
                  <a:lnTo>
                    <a:pt x="9134" y="10297"/>
                  </a:lnTo>
                  <a:lnTo>
                    <a:pt x="9135" y="10287"/>
                  </a:lnTo>
                  <a:lnTo>
                    <a:pt x="9136" y="10276"/>
                  </a:lnTo>
                  <a:lnTo>
                    <a:pt x="9138" y="10267"/>
                  </a:lnTo>
                  <a:lnTo>
                    <a:pt x="9140" y="10257"/>
                  </a:lnTo>
                  <a:lnTo>
                    <a:pt x="9143" y="10248"/>
                  </a:lnTo>
                  <a:lnTo>
                    <a:pt x="9147" y="10240"/>
                  </a:lnTo>
                  <a:lnTo>
                    <a:pt x="9150" y="10231"/>
                  </a:lnTo>
                  <a:lnTo>
                    <a:pt x="9155" y="10223"/>
                  </a:lnTo>
                  <a:lnTo>
                    <a:pt x="9160" y="10216"/>
                  </a:lnTo>
                  <a:lnTo>
                    <a:pt x="9166" y="10208"/>
                  </a:lnTo>
                  <a:lnTo>
                    <a:pt x="9171" y="10202"/>
                  </a:lnTo>
                  <a:lnTo>
                    <a:pt x="9177" y="10195"/>
                  </a:lnTo>
                  <a:lnTo>
                    <a:pt x="9185" y="10188"/>
                  </a:lnTo>
                  <a:lnTo>
                    <a:pt x="9192" y="10183"/>
                  </a:lnTo>
                  <a:lnTo>
                    <a:pt x="9200" y="10177"/>
                  </a:lnTo>
                  <a:lnTo>
                    <a:pt x="9209" y="10172"/>
                  </a:lnTo>
                  <a:lnTo>
                    <a:pt x="9218" y="10166"/>
                  </a:lnTo>
                  <a:lnTo>
                    <a:pt x="9228" y="10162"/>
                  </a:lnTo>
                  <a:lnTo>
                    <a:pt x="9237" y="10159"/>
                  </a:lnTo>
                  <a:lnTo>
                    <a:pt x="9246" y="10156"/>
                  </a:lnTo>
                  <a:lnTo>
                    <a:pt x="9256" y="10153"/>
                  </a:lnTo>
                  <a:lnTo>
                    <a:pt x="9265" y="10152"/>
                  </a:lnTo>
                  <a:lnTo>
                    <a:pt x="9275" y="10151"/>
                  </a:lnTo>
                  <a:lnTo>
                    <a:pt x="9285" y="10150"/>
                  </a:lnTo>
                  <a:lnTo>
                    <a:pt x="9294" y="10150"/>
                  </a:lnTo>
                  <a:lnTo>
                    <a:pt x="9304" y="10151"/>
                  </a:lnTo>
                  <a:lnTo>
                    <a:pt x="9314" y="10152"/>
                  </a:lnTo>
                  <a:lnTo>
                    <a:pt x="9324" y="10154"/>
                  </a:lnTo>
                  <a:lnTo>
                    <a:pt x="9334" y="10157"/>
                  </a:lnTo>
                  <a:lnTo>
                    <a:pt x="9345" y="10160"/>
                  </a:lnTo>
                  <a:lnTo>
                    <a:pt x="9354" y="10164"/>
                  </a:lnTo>
                  <a:lnTo>
                    <a:pt x="9367" y="10170"/>
                  </a:lnTo>
                  <a:lnTo>
                    <a:pt x="9378" y="10176"/>
                  </a:lnTo>
                  <a:lnTo>
                    <a:pt x="9390" y="10183"/>
                  </a:lnTo>
                  <a:lnTo>
                    <a:pt x="9401" y="10191"/>
                  </a:lnTo>
                  <a:lnTo>
                    <a:pt x="9413" y="10199"/>
                  </a:lnTo>
                  <a:lnTo>
                    <a:pt x="9424" y="10208"/>
                  </a:lnTo>
                  <a:lnTo>
                    <a:pt x="9436" y="10218"/>
                  </a:lnTo>
                  <a:lnTo>
                    <a:pt x="9447" y="10228"/>
                  </a:lnTo>
                  <a:lnTo>
                    <a:pt x="9459" y="10240"/>
                  </a:lnTo>
                  <a:lnTo>
                    <a:pt x="9470" y="10252"/>
                  </a:lnTo>
                  <a:lnTo>
                    <a:pt x="9482" y="10265"/>
                  </a:lnTo>
                  <a:lnTo>
                    <a:pt x="9493" y="10278"/>
                  </a:lnTo>
                  <a:lnTo>
                    <a:pt x="9515" y="10309"/>
                  </a:lnTo>
                  <a:lnTo>
                    <a:pt x="9538" y="10341"/>
                  </a:lnTo>
                  <a:lnTo>
                    <a:pt x="9546" y="10356"/>
                  </a:lnTo>
                  <a:lnTo>
                    <a:pt x="9322" y="10503"/>
                  </a:lnTo>
                  <a:lnTo>
                    <a:pt x="9331" y="10516"/>
                  </a:lnTo>
                  <a:lnTo>
                    <a:pt x="9342" y="10528"/>
                  </a:lnTo>
                  <a:lnTo>
                    <a:pt x="9351" y="10539"/>
                  </a:lnTo>
                  <a:lnTo>
                    <a:pt x="9360" y="10549"/>
                  </a:lnTo>
                  <a:lnTo>
                    <a:pt x="9371" y="10557"/>
                  </a:lnTo>
                  <a:lnTo>
                    <a:pt x="9380" y="10565"/>
                  </a:lnTo>
                  <a:lnTo>
                    <a:pt x="9391" y="10570"/>
                  </a:lnTo>
                  <a:lnTo>
                    <a:pt x="9401" y="10575"/>
                  </a:lnTo>
                  <a:lnTo>
                    <a:pt x="9411" y="10579"/>
                  </a:lnTo>
                  <a:lnTo>
                    <a:pt x="9421" y="10581"/>
                  </a:lnTo>
                  <a:lnTo>
                    <a:pt x="9430" y="10582"/>
                  </a:lnTo>
                  <a:lnTo>
                    <a:pt x="9440" y="10583"/>
                  </a:lnTo>
                  <a:lnTo>
                    <a:pt x="9448" y="10582"/>
                  </a:lnTo>
                  <a:lnTo>
                    <a:pt x="9456" y="10580"/>
                  </a:lnTo>
                  <a:lnTo>
                    <a:pt x="9465" y="10577"/>
                  </a:lnTo>
                  <a:lnTo>
                    <a:pt x="9472" y="10573"/>
                  </a:lnTo>
                  <a:lnTo>
                    <a:pt x="9477" y="10569"/>
                  </a:lnTo>
                  <a:lnTo>
                    <a:pt x="9482" y="10565"/>
                  </a:lnTo>
                  <a:lnTo>
                    <a:pt x="9486" y="10561"/>
                  </a:lnTo>
                  <a:lnTo>
                    <a:pt x="9489" y="10555"/>
                  </a:lnTo>
                  <a:lnTo>
                    <a:pt x="9492" y="10550"/>
                  </a:lnTo>
                  <a:lnTo>
                    <a:pt x="9494" y="10545"/>
                  </a:lnTo>
                  <a:lnTo>
                    <a:pt x="9496" y="10539"/>
                  </a:lnTo>
                  <a:lnTo>
                    <a:pt x="9497" y="10532"/>
                  </a:lnTo>
                  <a:lnTo>
                    <a:pt x="9497" y="10525"/>
                  </a:lnTo>
                  <a:lnTo>
                    <a:pt x="9497" y="10518"/>
                  </a:lnTo>
                  <a:lnTo>
                    <a:pt x="9497" y="10510"/>
                  </a:lnTo>
                  <a:lnTo>
                    <a:pt x="9496" y="10503"/>
                  </a:lnTo>
                  <a:lnTo>
                    <a:pt x="9492" y="10485"/>
                  </a:lnTo>
                  <a:lnTo>
                    <a:pt x="9486" y="10467"/>
                  </a:lnTo>
                  <a:close/>
                  <a:moveTo>
                    <a:pt x="9407" y="10337"/>
                  </a:moveTo>
                  <a:lnTo>
                    <a:pt x="9398" y="10324"/>
                  </a:lnTo>
                  <a:lnTo>
                    <a:pt x="9390" y="10313"/>
                  </a:lnTo>
                  <a:lnTo>
                    <a:pt x="9380" y="10301"/>
                  </a:lnTo>
                  <a:lnTo>
                    <a:pt x="9371" y="10293"/>
                  </a:lnTo>
                  <a:lnTo>
                    <a:pt x="9361" y="10285"/>
                  </a:lnTo>
                  <a:lnTo>
                    <a:pt x="9352" y="10277"/>
                  </a:lnTo>
                  <a:lnTo>
                    <a:pt x="9343" y="10272"/>
                  </a:lnTo>
                  <a:lnTo>
                    <a:pt x="9333" y="10268"/>
                  </a:lnTo>
                  <a:lnTo>
                    <a:pt x="9324" y="10264"/>
                  </a:lnTo>
                  <a:lnTo>
                    <a:pt x="9314" y="10262"/>
                  </a:lnTo>
                  <a:lnTo>
                    <a:pt x="9306" y="10261"/>
                  </a:lnTo>
                  <a:lnTo>
                    <a:pt x="9298" y="10261"/>
                  </a:lnTo>
                  <a:lnTo>
                    <a:pt x="9290" y="10262"/>
                  </a:lnTo>
                  <a:lnTo>
                    <a:pt x="9282" y="10263"/>
                  </a:lnTo>
                  <a:lnTo>
                    <a:pt x="9275" y="10266"/>
                  </a:lnTo>
                  <a:lnTo>
                    <a:pt x="9268" y="10270"/>
                  </a:lnTo>
                  <a:lnTo>
                    <a:pt x="9262" y="10275"/>
                  </a:lnTo>
                  <a:lnTo>
                    <a:pt x="9256" y="10280"/>
                  </a:lnTo>
                  <a:lnTo>
                    <a:pt x="9251" y="10287"/>
                  </a:lnTo>
                  <a:lnTo>
                    <a:pt x="9246" y="10294"/>
                  </a:lnTo>
                  <a:lnTo>
                    <a:pt x="9243" y="10302"/>
                  </a:lnTo>
                  <a:lnTo>
                    <a:pt x="9241" y="10311"/>
                  </a:lnTo>
                  <a:lnTo>
                    <a:pt x="9240" y="10320"/>
                  </a:lnTo>
                  <a:lnTo>
                    <a:pt x="9239" y="10331"/>
                  </a:lnTo>
                  <a:lnTo>
                    <a:pt x="9240" y="10341"/>
                  </a:lnTo>
                  <a:lnTo>
                    <a:pt x="9241" y="10351"/>
                  </a:lnTo>
                  <a:lnTo>
                    <a:pt x="9244" y="10363"/>
                  </a:lnTo>
                  <a:lnTo>
                    <a:pt x="9247" y="10376"/>
                  </a:lnTo>
                  <a:lnTo>
                    <a:pt x="9253" y="10387"/>
                  </a:lnTo>
                  <a:lnTo>
                    <a:pt x="9258" y="10400"/>
                  </a:lnTo>
                  <a:lnTo>
                    <a:pt x="9265" y="10412"/>
                  </a:lnTo>
                  <a:lnTo>
                    <a:pt x="9274" y="10425"/>
                  </a:lnTo>
                  <a:lnTo>
                    <a:pt x="9407" y="10337"/>
                  </a:lnTo>
                  <a:close/>
                  <a:moveTo>
                    <a:pt x="9027" y="10305"/>
                  </a:moveTo>
                  <a:lnTo>
                    <a:pt x="9092" y="10406"/>
                  </a:lnTo>
                  <a:lnTo>
                    <a:pt x="9031" y="10446"/>
                  </a:lnTo>
                  <a:lnTo>
                    <a:pt x="9154" y="10637"/>
                  </a:lnTo>
                  <a:lnTo>
                    <a:pt x="9172" y="10664"/>
                  </a:lnTo>
                  <a:lnTo>
                    <a:pt x="9187" y="10686"/>
                  </a:lnTo>
                  <a:lnTo>
                    <a:pt x="9196" y="10700"/>
                  </a:lnTo>
                  <a:lnTo>
                    <a:pt x="9204" y="10707"/>
                  </a:lnTo>
                  <a:lnTo>
                    <a:pt x="9208" y="10710"/>
                  </a:lnTo>
                  <a:lnTo>
                    <a:pt x="9212" y="10713"/>
                  </a:lnTo>
                  <a:lnTo>
                    <a:pt x="9216" y="10714"/>
                  </a:lnTo>
                  <a:lnTo>
                    <a:pt x="9220" y="10715"/>
                  </a:lnTo>
                  <a:lnTo>
                    <a:pt x="9224" y="10715"/>
                  </a:lnTo>
                  <a:lnTo>
                    <a:pt x="9229" y="10714"/>
                  </a:lnTo>
                  <a:lnTo>
                    <a:pt x="9233" y="10713"/>
                  </a:lnTo>
                  <a:lnTo>
                    <a:pt x="9237" y="10711"/>
                  </a:lnTo>
                  <a:lnTo>
                    <a:pt x="9243" y="10706"/>
                  </a:lnTo>
                  <a:lnTo>
                    <a:pt x="9251" y="10697"/>
                  </a:lnTo>
                  <a:lnTo>
                    <a:pt x="9258" y="10688"/>
                  </a:lnTo>
                  <a:lnTo>
                    <a:pt x="9265" y="10675"/>
                  </a:lnTo>
                  <a:lnTo>
                    <a:pt x="9336" y="10767"/>
                  </a:lnTo>
                  <a:lnTo>
                    <a:pt x="9331" y="10778"/>
                  </a:lnTo>
                  <a:lnTo>
                    <a:pt x="9325" y="10786"/>
                  </a:lnTo>
                  <a:lnTo>
                    <a:pt x="9319" y="10796"/>
                  </a:lnTo>
                  <a:lnTo>
                    <a:pt x="9311" y="10804"/>
                  </a:lnTo>
                  <a:lnTo>
                    <a:pt x="9304" y="10811"/>
                  </a:lnTo>
                  <a:lnTo>
                    <a:pt x="9296" y="10819"/>
                  </a:lnTo>
                  <a:lnTo>
                    <a:pt x="9287" y="10826"/>
                  </a:lnTo>
                  <a:lnTo>
                    <a:pt x="9278" y="10832"/>
                  </a:lnTo>
                  <a:lnTo>
                    <a:pt x="9268" y="10837"/>
                  </a:lnTo>
                  <a:lnTo>
                    <a:pt x="9260" y="10842"/>
                  </a:lnTo>
                  <a:lnTo>
                    <a:pt x="9252" y="10845"/>
                  </a:lnTo>
                  <a:lnTo>
                    <a:pt x="9243" y="10848"/>
                  </a:lnTo>
                  <a:lnTo>
                    <a:pt x="9235" y="10849"/>
                  </a:lnTo>
                  <a:lnTo>
                    <a:pt x="9227" y="10850"/>
                  </a:lnTo>
                  <a:lnTo>
                    <a:pt x="9218" y="10850"/>
                  </a:lnTo>
                  <a:lnTo>
                    <a:pt x="9210" y="10849"/>
                  </a:lnTo>
                  <a:lnTo>
                    <a:pt x="9201" y="10847"/>
                  </a:lnTo>
                  <a:lnTo>
                    <a:pt x="9194" y="10845"/>
                  </a:lnTo>
                  <a:lnTo>
                    <a:pt x="9186" y="10842"/>
                  </a:lnTo>
                  <a:lnTo>
                    <a:pt x="9178" y="10837"/>
                  </a:lnTo>
                  <a:lnTo>
                    <a:pt x="9170" y="10832"/>
                  </a:lnTo>
                  <a:lnTo>
                    <a:pt x="9163" y="10827"/>
                  </a:lnTo>
                  <a:lnTo>
                    <a:pt x="9154" y="10820"/>
                  </a:lnTo>
                  <a:lnTo>
                    <a:pt x="9147" y="10812"/>
                  </a:lnTo>
                  <a:lnTo>
                    <a:pt x="9135" y="10798"/>
                  </a:lnTo>
                  <a:lnTo>
                    <a:pt x="9118" y="10776"/>
                  </a:lnTo>
                  <a:lnTo>
                    <a:pt x="9098" y="10747"/>
                  </a:lnTo>
                  <a:lnTo>
                    <a:pt x="9074" y="10711"/>
                  </a:lnTo>
                  <a:lnTo>
                    <a:pt x="8940" y="10503"/>
                  </a:lnTo>
                  <a:lnTo>
                    <a:pt x="8898" y="10530"/>
                  </a:lnTo>
                  <a:lnTo>
                    <a:pt x="8835" y="10430"/>
                  </a:lnTo>
                  <a:lnTo>
                    <a:pt x="8875" y="10403"/>
                  </a:lnTo>
                  <a:lnTo>
                    <a:pt x="8815" y="10309"/>
                  </a:lnTo>
                  <a:lnTo>
                    <a:pt x="8858" y="10177"/>
                  </a:lnTo>
                  <a:lnTo>
                    <a:pt x="8966" y="10345"/>
                  </a:lnTo>
                  <a:lnTo>
                    <a:pt x="9027" y="10305"/>
                  </a:lnTo>
                  <a:close/>
                  <a:moveTo>
                    <a:pt x="8678" y="10734"/>
                  </a:moveTo>
                  <a:lnTo>
                    <a:pt x="8583" y="10766"/>
                  </a:lnTo>
                  <a:lnTo>
                    <a:pt x="8575" y="10745"/>
                  </a:lnTo>
                  <a:lnTo>
                    <a:pt x="8570" y="10727"/>
                  </a:lnTo>
                  <a:lnTo>
                    <a:pt x="8566" y="10709"/>
                  </a:lnTo>
                  <a:lnTo>
                    <a:pt x="8563" y="10691"/>
                  </a:lnTo>
                  <a:lnTo>
                    <a:pt x="8561" y="10674"/>
                  </a:lnTo>
                  <a:lnTo>
                    <a:pt x="8561" y="10659"/>
                  </a:lnTo>
                  <a:lnTo>
                    <a:pt x="8563" y="10644"/>
                  </a:lnTo>
                  <a:lnTo>
                    <a:pt x="8566" y="10631"/>
                  </a:lnTo>
                  <a:lnTo>
                    <a:pt x="8570" y="10617"/>
                  </a:lnTo>
                  <a:lnTo>
                    <a:pt x="8575" y="10604"/>
                  </a:lnTo>
                  <a:lnTo>
                    <a:pt x="8583" y="10592"/>
                  </a:lnTo>
                  <a:lnTo>
                    <a:pt x="8592" y="10580"/>
                  </a:lnTo>
                  <a:lnTo>
                    <a:pt x="8603" y="10569"/>
                  </a:lnTo>
                  <a:lnTo>
                    <a:pt x="8615" y="10557"/>
                  </a:lnTo>
                  <a:lnTo>
                    <a:pt x="8629" y="10546"/>
                  </a:lnTo>
                  <a:lnTo>
                    <a:pt x="8644" y="10535"/>
                  </a:lnTo>
                  <a:lnTo>
                    <a:pt x="8658" y="10527"/>
                  </a:lnTo>
                  <a:lnTo>
                    <a:pt x="8672" y="10520"/>
                  </a:lnTo>
                  <a:lnTo>
                    <a:pt x="8685" y="10513"/>
                  </a:lnTo>
                  <a:lnTo>
                    <a:pt x="8698" y="10508"/>
                  </a:lnTo>
                  <a:lnTo>
                    <a:pt x="8709" y="10504"/>
                  </a:lnTo>
                  <a:lnTo>
                    <a:pt x="8721" y="10501"/>
                  </a:lnTo>
                  <a:lnTo>
                    <a:pt x="8732" y="10499"/>
                  </a:lnTo>
                  <a:lnTo>
                    <a:pt x="8743" y="10499"/>
                  </a:lnTo>
                  <a:lnTo>
                    <a:pt x="8753" y="10499"/>
                  </a:lnTo>
                  <a:lnTo>
                    <a:pt x="8763" y="10500"/>
                  </a:lnTo>
                  <a:lnTo>
                    <a:pt x="8773" y="10501"/>
                  </a:lnTo>
                  <a:lnTo>
                    <a:pt x="8782" y="10504"/>
                  </a:lnTo>
                  <a:lnTo>
                    <a:pt x="8792" y="10507"/>
                  </a:lnTo>
                  <a:lnTo>
                    <a:pt x="8801" y="10511"/>
                  </a:lnTo>
                  <a:lnTo>
                    <a:pt x="8809" y="10516"/>
                  </a:lnTo>
                  <a:lnTo>
                    <a:pt x="8818" y="10521"/>
                  </a:lnTo>
                  <a:lnTo>
                    <a:pt x="8826" y="10528"/>
                  </a:lnTo>
                  <a:lnTo>
                    <a:pt x="8836" y="10536"/>
                  </a:lnTo>
                  <a:lnTo>
                    <a:pt x="8846" y="10547"/>
                  </a:lnTo>
                  <a:lnTo>
                    <a:pt x="8857" y="10559"/>
                  </a:lnTo>
                  <a:lnTo>
                    <a:pt x="8867" y="10574"/>
                  </a:lnTo>
                  <a:lnTo>
                    <a:pt x="8880" y="10590"/>
                  </a:lnTo>
                  <a:lnTo>
                    <a:pt x="8892" y="10609"/>
                  </a:lnTo>
                  <a:lnTo>
                    <a:pt x="8905" y="10628"/>
                  </a:lnTo>
                  <a:lnTo>
                    <a:pt x="8998" y="10776"/>
                  </a:lnTo>
                  <a:lnTo>
                    <a:pt x="9016" y="10805"/>
                  </a:lnTo>
                  <a:lnTo>
                    <a:pt x="9033" y="10829"/>
                  </a:lnTo>
                  <a:lnTo>
                    <a:pt x="9048" y="10850"/>
                  </a:lnTo>
                  <a:lnTo>
                    <a:pt x="9061" y="10866"/>
                  </a:lnTo>
                  <a:lnTo>
                    <a:pt x="9073" y="10879"/>
                  </a:lnTo>
                  <a:lnTo>
                    <a:pt x="9088" y="10893"/>
                  </a:lnTo>
                  <a:lnTo>
                    <a:pt x="9102" y="10906"/>
                  </a:lnTo>
                  <a:lnTo>
                    <a:pt x="9118" y="10920"/>
                  </a:lnTo>
                  <a:lnTo>
                    <a:pt x="9029" y="10976"/>
                  </a:lnTo>
                  <a:lnTo>
                    <a:pt x="8984" y="10933"/>
                  </a:lnTo>
                  <a:lnTo>
                    <a:pt x="8981" y="10955"/>
                  </a:lnTo>
                  <a:lnTo>
                    <a:pt x="8978" y="10975"/>
                  </a:lnTo>
                  <a:lnTo>
                    <a:pt x="8975" y="10985"/>
                  </a:lnTo>
                  <a:lnTo>
                    <a:pt x="8971" y="10994"/>
                  </a:lnTo>
                  <a:lnTo>
                    <a:pt x="8968" y="11003"/>
                  </a:lnTo>
                  <a:lnTo>
                    <a:pt x="8964" y="11011"/>
                  </a:lnTo>
                  <a:lnTo>
                    <a:pt x="8960" y="11019"/>
                  </a:lnTo>
                  <a:lnTo>
                    <a:pt x="8955" y="11027"/>
                  </a:lnTo>
                  <a:lnTo>
                    <a:pt x="8950" y="11034"/>
                  </a:lnTo>
                  <a:lnTo>
                    <a:pt x="8944" y="11040"/>
                  </a:lnTo>
                  <a:lnTo>
                    <a:pt x="8938" y="11047"/>
                  </a:lnTo>
                  <a:lnTo>
                    <a:pt x="8932" y="11053"/>
                  </a:lnTo>
                  <a:lnTo>
                    <a:pt x="8926" y="11058"/>
                  </a:lnTo>
                  <a:lnTo>
                    <a:pt x="8918" y="11062"/>
                  </a:lnTo>
                  <a:lnTo>
                    <a:pt x="8906" y="11069"/>
                  </a:lnTo>
                  <a:lnTo>
                    <a:pt x="8892" y="11076"/>
                  </a:lnTo>
                  <a:lnTo>
                    <a:pt x="8880" y="11080"/>
                  </a:lnTo>
                  <a:lnTo>
                    <a:pt x="8867" y="11082"/>
                  </a:lnTo>
                  <a:lnTo>
                    <a:pt x="8853" y="11083"/>
                  </a:lnTo>
                  <a:lnTo>
                    <a:pt x="8840" y="11082"/>
                  </a:lnTo>
                  <a:lnTo>
                    <a:pt x="8826" y="11080"/>
                  </a:lnTo>
                  <a:lnTo>
                    <a:pt x="8812" y="11076"/>
                  </a:lnTo>
                  <a:lnTo>
                    <a:pt x="8798" y="11071"/>
                  </a:lnTo>
                  <a:lnTo>
                    <a:pt x="8784" y="11064"/>
                  </a:lnTo>
                  <a:lnTo>
                    <a:pt x="8772" y="11056"/>
                  </a:lnTo>
                  <a:lnTo>
                    <a:pt x="8759" y="11047"/>
                  </a:lnTo>
                  <a:lnTo>
                    <a:pt x="8748" y="11036"/>
                  </a:lnTo>
                  <a:lnTo>
                    <a:pt x="8736" y="11024"/>
                  </a:lnTo>
                  <a:lnTo>
                    <a:pt x="8726" y="11010"/>
                  </a:lnTo>
                  <a:lnTo>
                    <a:pt x="8715" y="10994"/>
                  </a:lnTo>
                  <a:lnTo>
                    <a:pt x="8703" y="10974"/>
                  </a:lnTo>
                  <a:lnTo>
                    <a:pt x="8695" y="10955"/>
                  </a:lnTo>
                  <a:lnTo>
                    <a:pt x="8690" y="10944"/>
                  </a:lnTo>
                  <a:lnTo>
                    <a:pt x="8687" y="10935"/>
                  </a:lnTo>
                  <a:lnTo>
                    <a:pt x="8685" y="10925"/>
                  </a:lnTo>
                  <a:lnTo>
                    <a:pt x="8683" y="10916"/>
                  </a:lnTo>
                  <a:lnTo>
                    <a:pt x="8682" y="10906"/>
                  </a:lnTo>
                  <a:lnTo>
                    <a:pt x="8681" y="10897"/>
                  </a:lnTo>
                  <a:lnTo>
                    <a:pt x="8681" y="10888"/>
                  </a:lnTo>
                  <a:lnTo>
                    <a:pt x="8681" y="10878"/>
                  </a:lnTo>
                  <a:lnTo>
                    <a:pt x="8682" y="10870"/>
                  </a:lnTo>
                  <a:lnTo>
                    <a:pt x="8684" y="10862"/>
                  </a:lnTo>
                  <a:lnTo>
                    <a:pt x="8686" y="10852"/>
                  </a:lnTo>
                  <a:lnTo>
                    <a:pt x="8688" y="10844"/>
                  </a:lnTo>
                  <a:lnTo>
                    <a:pt x="8692" y="10835"/>
                  </a:lnTo>
                  <a:lnTo>
                    <a:pt x="8697" y="10827"/>
                  </a:lnTo>
                  <a:lnTo>
                    <a:pt x="8702" y="10818"/>
                  </a:lnTo>
                  <a:lnTo>
                    <a:pt x="8708" y="10808"/>
                  </a:lnTo>
                  <a:lnTo>
                    <a:pt x="8724" y="10787"/>
                  </a:lnTo>
                  <a:lnTo>
                    <a:pt x="8744" y="10764"/>
                  </a:lnTo>
                  <a:lnTo>
                    <a:pt x="8768" y="10738"/>
                  </a:lnTo>
                  <a:lnTo>
                    <a:pt x="8786" y="10714"/>
                  </a:lnTo>
                  <a:lnTo>
                    <a:pt x="8801" y="10694"/>
                  </a:lnTo>
                  <a:lnTo>
                    <a:pt x="8812" y="10678"/>
                  </a:lnTo>
                  <a:lnTo>
                    <a:pt x="8799" y="10660"/>
                  </a:lnTo>
                  <a:lnTo>
                    <a:pt x="8790" y="10645"/>
                  </a:lnTo>
                  <a:lnTo>
                    <a:pt x="8780" y="10636"/>
                  </a:lnTo>
                  <a:lnTo>
                    <a:pt x="8773" y="10628"/>
                  </a:lnTo>
                  <a:lnTo>
                    <a:pt x="8767" y="10625"/>
                  </a:lnTo>
                  <a:lnTo>
                    <a:pt x="8759" y="10622"/>
                  </a:lnTo>
                  <a:lnTo>
                    <a:pt x="8751" y="10620"/>
                  </a:lnTo>
                  <a:lnTo>
                    <a:pt x="8743" y="10620"/>
                  </a:lnTo>
                  <a:lnTo>
                    <a:pt x="8733" y="10621"/>
                  </a:lnTo>
                  <a:lnTo>
                    <a:pt x="8723" y="10624"/>
                  </a:lnTo>
                  <a:lnTo>
                    <a:pt x="8712" y="10629"/>
                  </a:lnTo>
                  <a:lnTo>
                    <a:pt x="8701" y="10636"/>
                  </a:lnTo>
                  <a:lnTo>
                    <a:pt x="8689" y="10644"/>
                  </a:lnTo>
                  <a:lnTo>
                    <a:pt x="8681" y="10652"/>
                  </a:lnTo>
                  <a:lnTo>
                    <a:pt x="8677" y="10658"/>
                  </a:lnTo>
                  <a:lnTo>
                    <a:pt x="8675" y="10663"/>
                  </a:lnTo>
                  <a:lnTo>
                    <a:pt x="8672" y="10667"/>
                  </a:lnTo>
                  <a:lnTo>
                    <a:pt x="8670" y="10672"/>
                  </a:lnTo>
                  <a:lnTo>
                    <a:pt x="8669" y="10679"/>
                  </a:lnTo>
                  <a:lnTo>
                    <a:pt x="8668" y="10685"/>
                  </a:lnTo>
                  <a:lnTo>
                    <a:pt x="8668" y="10691"/>
                  </a:lnTo>
                  <a:lnTo>
                    <a:pt x="8669" y="10698"/>
                  </a:lnTo>
                  <a:lnTo>
                    <a:pt x="8673" y="10715"/>
                  </a:lnTo>
                  <a:lnTo>
                    <a:pt x="8678" y="10734"/>
                  </a:lnTo>
                  <a:close/>
                  <a:moveTo>
                    <a:pt x="8864" y="10760"/>
                  </a:moveTo>
                  <a:lnTo>
                    <a:pt x="8857" y="10771"/>
                  </a:lnTo>
                  <a:lnTo>
                    <a:pt x="8847" y="10782"/>
                  </a:lnTo>
                  <a:lnTo>
                    <a:pt x="8836" y="10797"/>
                  </a:lnTo>
                  <a:lnTo>
                    <a:pt x="8822" y="10813"/>
                  </a:lnTo>
                  <a:lnTo>
                    <a:pt x="8807" y="10831"/>
                  </a:lnTo>
                  <a:lnTo>
                    <a:pt x="8796" y="10848"/>
                  </a:lnTo>
                  <a:lnTo>
                    <a:pt x="8792" y="10856"/>
                  </a:lnTo>
                  <a:lnTo>
                    <a:pt x="8789" y="10863"/>
                  </a:lnTo>
                  <a:lnTo>
                    <a:pt x="8786" y="10870"/>
                  </a:lnTo>
                  <a:lnTo>
                    <a:pt x="8785" y="10876"/>
                  </a:lnTo>
                  <a:lnTo>
                    <a:pt x="8784" y="10881"/>
                  </a:lnTo>
                  <a:lnTo>
                    <a:pt x="8784" y="10888"/>
                  </a:lnTo>
                  <a:lnTo>
                    <a:pt x="8785" y="10894"/>
                  </a:lnTo>
                  <a:lnTo>
                    <a:pt x="8786" y="10899"/>
                  </a:lnTo>
                  <a:lnTo>
                    <a:pt x="8791" y="10912"/>
                  </a:lnTo>
                  <a:lnTo>
                    <a:pt x="8797" y="10923"/>
                  </a:lnTo>
                  <a:lnTo>
                    <a:pt x="8802" y="10930"/>
                  </a:lnTo>
                  <a:lnTo>
                    <a:pt x="8806" y="10936"/>
                  </a:lnTo>
                  <a:lnTo>
                    <a:pt x="8812" y="10942"/>
                  </a:lnTo>
                  <a:lnTo>
                    <a:pt x="8817" y="10946"/>
                  </a:lnTo>
                  <a:lnTo>
                    <a:pt x="8822" y="10950"/>
                  </a:lnTo>
                  <a:lnTo>
                    <a:pt x="8828" y="10955"/>
                  </a:lnTo>
                  <a:lnTo>
                    <a:pt x="8835" y="10958"/>
                  </a:lnTo>
                  <a:lnTo>
                    <a:pt x="8841" y="10961"/>
                  </a:lnTo>
                  <a:lnTo>
                    <a:pt x="8847" y="10963"/>
                  </a:lnTo>
                  <a:lnTo>
                    <a:pt x="8853" y="10964"/>
                  </a:lnTo>
                  <a:lnTo>
                    <a:pt x="8860" y="10964"/>
                  </a:lnTo>
                  <a:lnTo>
                    <a:pt x="8866" y="10964"/>
                  </a:lnTo>
                  <a:lnTo>
                    <a:pt x="8872" y="10963"/>
                  </a:lnTo>
                  <a:lnTo>
                    <a:pt x="8877" y="10962"/>
                  </a:lnTo>
                  <a:lnTo>
                    <a:pt x="8884" y="10959"/>
                  </a:lnTo>
                  <a:lnTo>
                    <a:pt x="8889" y="10957"/>
                  </a:lnTo>
                  <a:lnTo>
                    <a:pt x="8893" y="10952"/>
                  </a:lnTo>
                  <a:lnTo>
                    <a:pt x="8897" y="10949"/>
                  </a:lnTo>
                  <a:lnTo>
                    <a:pt x="8901" y="10945"/>
                  </a:lnTo>
                  <a:lnTo>
                    <a:pt x="8906" y="10940"/>
                  </a:lnTo>
                  <a:lnTo>
                    <a:pt x="8912" y="10929"/>
                  </a:lnTo>
                  <a:lnTo>
                    <a:pt x="8917" y="10917"/>
                  </a:lnTo>
                  <a:lnTo>
                    <a:pt x="8920" y="10903"/>
                  </a:lnTo>
                  <a:lnTo>
                    <a:pt x="8922" y="10891"/>
                  </a:lnTo>
                  <a:lnTo>
                    <a:pt x="8922" y="10877"/>
                  </a:lnTo>
                  <a:lnTo>
                    <a:pt x="8920" y="10865"/>
                  </a:lnTo>
                  <a:lnTo>
                    <a:pt x="8916" y="10850"/>
                  </a:lnTo>
                  <a:lnTo>
                    <a:pt x="8908" y="10832"/>
                  </a:lnTo>
                  <a:lnTo>
                    <a:pt x="8895" y="10810"/>
                  </a:lnTo>
                  <a:lnTo>
                    <a:pt x="8880" y="10785"/>
                  </a:lnTo>
                  <a:lnTo>
                    <a:pt x="8864" y="10760"/>
                  </a:lnTo>
                  <a:close/>
                  <a:moveTo>
                    <a:pt x="8653" y="11216"/>
                  </a:moveTo>
                  <a:lnTo>
                    <a:pt x="8608" y="11144"/>
                  </a:lnTo>
                  <a:lnTo>
                    <a:pt x="8609" y="11156"/>
                  </a:lnTo>
                  <a:lnTo>
                    <a:pt x="8609" y="11169"/>
                  </a:lnTo>
                  <a:lnTo>
                    <a:pt x="8609" y="11180"/>
                  </a:lnTo>
                  <a:lnTo>
                    <a:pt x="8608" y="11192"/>
                  </a:lnTo>
                  <a:lnTo>
                    <a:pt x="8606" y="11203"/>
                  </a:lnTo>
                  <a:lnTo>
                    <a:pt x="8604" y="11215"/>
                  </a:lnTo>
                  <a:lnTo>
                    <a:pt x="8600" y="11225"/>
                  </a:lnTo>
                  <a:lnTo>
                    <a:pt x="8596" y="11236"/>
                  </a:lnTo>
                  <a:lnTo>
                    <a:pt x="8592" y="11246"/>
                  </a:lnTo>
                  <a:lnTo>
                    <a:pt x="8587" y="11256"/>
                  </a:lnTo>
                  <a:lnTo>
                    <a:pt x="8582" y="11264"/>
                  </a:lnTo>
                  <a:lnTo>
                    <a:pt x="8575" y="11272"/>
                  </a:lnTo>
                  <a:lnTo>
                    <a:pt x="8569" y="11280"/>
                  </a:lnTo>
                  <a:lnTo>
                    <a:pt x="8562" y="11286"/>
                  </a:lnTo>
                  <a:lnTo>
                    <a:pt x="8554" y="11292"/>
                  </a:lnTo>
                  <a:lnTo>
                    <a:pt x="8546" y="11298"/>
                  </a:lnTo>
                  <a:lnTo>
                    <a:pt x="8538" y="11303"/>
                  </a:lnTo>
                  <a:lnTo>
                    <a:pt x="8529" y="11307"/>
                  </a:lnTo>
                  <a:lnTo>
                    <a:pt x="8520" y="11311"/>
                  </a:lnTo>
                  <a:lnTo>
                    <a:pt x="8511" y="11313"/>
                  </a:lnTo>
                  <a:lnTo>
                    <a:pt x="8502" y="11315"/>
                  </a:lnTo>
                  <a:lnTo>
                    <a:pt x="8493" y="11316"/>
                  </a:lnTo>
                  <a:lnTo>
                    <a:pt x="8482" y="11316"/>
                  </a:lnTo>
                  <a:lnTo>
                    <a:pt x="8473" y="11316"/>
                  </a:lnTo>
                  <a:lnTo>
                    <a:pt x="8464" y="11315"/>
                  </a:lnTo>
                  <a:lnTo>
                    <a:pt x="8453" y="11313"/>
                  </a:lnTo>
                  <a:lnTo>
                    <a:pt x="8444" y="11310"/>
                  </a:lnTo>
                  <a:lnTo>
                    <a:pt x="8434" y="11307"/>
                  </a:lnTo>
                  <a:lnTo>
                    <a:pt x="8425" y="11302"/>
                  </a:lnTo>
                  <a:lnTo>
                    <a:pt x="8415" y="11296"/>
                  </a:lnTo>
                  <a:lnTo>
                    <a:pt x="8406" y="11290"/>
                  </a:lnTo>
                  <a:lnTo>
                    <a:pt x="8397" y="11284"/>
                  </a:lnTo>
                  <a:lnTo>
                    <a:pt x="8387" y="11275"/>
                  </a:lnTo>
                  <a:lnTo>
                    <a:pt x="8378" y="11266"/>
                  </a:lnTo>
                  <a:lnTo>
                    <a:pt x="8368" y="11256"/>
                  </a:lnTo>
                  <a:lnTo>
                    <a:pt x="8358" y="11244"/>
                  </a:lnTo>
                  <a:lnTo>
                    <a:pt x="8347" y="11230"/>
                  </a:lnTo>
                  <a:lnTo>
                    <a:pt x="8337" y="11216"/>
                  </a:lnTo>
                  <a:lnTo>
                    <a:pt x="8326" y="11200"/>
                  </a:lnTo>
                  <a:lnTo>
                    <a:pt x="8315" y="11183"/>
                  </a:lnTo>
                  <a:lnTo>
                    <a:pt x="8124" y="10880"/>
                  </a:lnTo>
                  <a:lnTo>
                    <a:pt x="8215" y="10823"/>
                  </a:lnTo>
                  <a:lnTo>
                    <a:pt x="8354" y="11043"/>
                  </a:lnTo>
                  <a:lnTo>
                    <a:pt x="8381" y="11085"/>
                  </a:lnTo>
                  <a:lnTo>
                    <a:pt x="8403" y="11120"/>
                  </a:lnTo>
                  <a:lnTo>
                    <a:pt x="8421" y="11144"/>
                  </a:lnTo>
                  <a:lnTo>
                    <a:pt x="8433" y="11160"/>
                  </a:lnTo>
                  <a:lnTo>
                    <a:pt x="8444" y="11171"/>
                  </a:lnTo>
                  <a:lnTo>
                    <a:pt x="8454" y="11178"/>
                  </a:lnTo>
                  <a:lnTo>
                    <a:pt x="8459" y="11181"/>
                  </a:lnTo>
                  <a:lnTo>
                    <a:pt x="8465" y="11184"/>
                  </a:lnTo>
                  <a:lnTo>
                    <a:pt x="8471" y="11187"/>
                  </a:lnTo>
                  <a:lnTo>
                    <a:pt x="8476" y="11188"/>
                  </a:lnTo>
                  <a:lnTo>
                    <a:pt x="8482" y="11189"/>
                  </a:lnTo>
                  <a:lnTo>
                    <a:pt x="8488" y="11190"/>
                  </a:lnTo>
                  <a:lnTo>
                    <a:pt x="8493" y="11190"/>
                  </a:lnTo>
                  <a:lnTo>
                    <a:pt x="8498" y="11189"/>
                  </a:lnTo>
                  <a:lnTo>
                    <a:pt x="8504" y="11188"/>
                  </a:lnTo>
                  <a:lnTo>
                    <a:pt x="8509" y="11186"/>
                  </a:lnTo>
                  <a:lnTo>
                    <a:pt x="8515" y="11183"/>
                  </a:lnTo>
                  <a:lnTo>
                    <a:pt x="8519" y="11180"/>
                  </a:lnTo>
                  <a:lnTo>
                    <a:pt x="8525" y="11176"/>
                  </a:lnTo>
                  <a:lnTo>
                    <a:pt x="8529" y="11172"/>
                  </a:lnTo>
                  <a:lnTo>
                    <a:pt x="8535" y="11167"/>
                  </a:lnTo>
                  <a:lnTo>
                    <a:pt x="8539" y="11161"/>
                  </a:lnTo>
                  <a:lnTo>
                    <a:pt x="8542" y="11156"/>
                  </a:lnTo>
                  <a:lnTo>
                    <a:pt x="8545" y="11150"/>
                  </a:lnTo>
                  <a:lnTo>
                    <a:pt x="8548" y="11143"/>
                  </a:lnTo>
                  <a:lnTo>
                    <a:pt x="8550" y="11135"/>
                  </a:lnTo>
                  <a:lnTo>
                    <a:pt x="8551" y="11128"/>
                  </a:lnTo>
                  <a:lnTo>
                    <a:pt x="8552" y="11121"/>
                  </a:lnTo>
                  <a:lnTo>
                    <a:pt x="8553" y="11112"/>
                  </a:lnTo>
                  <a:lnTo>
                    <a:pt x="8552" y="11105"/>
                  </a:lnTo>
                  <a:lnTo>
                    <a:pt x="8552" y="11097"/>
                  </a:lnTo>
                  <a:lnTo>
                    <a:pt x="8550" y="11088"/>
                  </a:lnTo>
                  <a:lnTo>
                    <a:pt x="8548" y="11081"/>
                  </a:lnTo>
                  <a:lnTo>
                    <a:pt x="8546" y="11073"/>
                  </a:lnTo>
                  <a:lnTo>
                    <a:pt x="8537" y="11053"/>
                  </a:lnTo>
                  <a:lnTo>
                    <a:pt x="8521" y="11024"/>
                  </a:lnTo>
                  <a:lnTo>
                    <a:pt x="8500" y="10988"/>
                  </a:lnTo>
                  <a:lnTo>
                    <a:pt x="8472" y="10943"/>
                  </a:lnTo>
                  <a:lnTo>
                    <a:pt x="8344" y="10741"/>
                  </a:lnTo>
                  <a:lnTo>
                    <a:pt x="8435" y="10684"/>
                  </a:lnTo>
                  <a:lnTo>
                    <a:pt x="8737" y="11163"/>
                  </a:lnTo>
                  <a:lnTo>
                    <a:pt x="8653" y="11216"/>
                  </a:lnTo>
                  <a:close/>
                  <a:moveTo>
                    <a:pt x="4842" y="11523"/>
                  </a:moveTo>
                  <a:lnTo>
                    <a:pt x="4893" y="11619"/>
                  </a:lnTo>
                  <a:lnTo>
                    <a:pt x="4873" y="11629"/>
                  </a:lnTo>
                  <a:lnTo>
                    <a:pt x="4854" y="11637"/>
                  </a:lnTo>
                  <a:lnTo>
                    <a:pt x="4836" y="11643"/>
                  </a:lnTo>
                  <a:lnTo>
                    <a:pt x="4819" y="11647"/>
                  </a:lnTo>
                  <a:lnTo>
                    <a:pt x="4802" y="11651"/>
                  </a:lnTo>
                  <a:lnTo>
                    <a:pt x="4785" y="11653"/>
                  </a:lnTo>
                  <a:lnTo>
                    <a:pt x="4770" y="11654"/>
                  </a:lnTo>
                  <a:lnTo>
                    <a:pt x="4754" y="11653"/>
                  </a:lnTo>
                  <a:lnTo>
                    <a:pt x="4739" y="11650"/>
                  </a:lnTo>
                  <a:lnTo>
                    <a:pt x="4725" y="11646"/>
                  </a:lnTo>
                  <a:lnTo>
                    <a:pt x="4711" y="11641"/>
                  </a:lnTo>
                  <a:lnTo>
                    <a:pt x="4697" y="11635"/>
                  </a:lnTo>
                  <a:lnTo>
                    <a:pt x="4685" y="11628"/>
                  </a:lnTo>
                  <a:lnTo>
                    <a:pt x="4673" y="11618"/>
                  </a:lnTo>
                  <a:lnTo>
                    <a:pt x="4662" y="11608"/>
                  </a:lnTo>
                  <a:lnTo>
                    <a:pt x="4650" y="11596"/>
                  </a:lnTo>
                  <a:lnTo>
                    <a:pt x="4643" y="11588"/>
                  </a:lnTo>
                  <a:lnTo>
                    <a:pt x="4637" y="11580"/>
                  </a:lnTo>
                  <a:lnTo>
                    <a:pt x="4632" y="11570"/>
                  </a:lnTo>
                  <a:lnTo>
                    <a:pt x="4626" y="11562"/>
                  </a:lnTo>
                  <a:lnTo>
                    <a:pt x="4621" y="11552"/>
                  </a:lnTo>
                  <a:lnTo>
                    <a:pt x="4618" y="11544"/>
                  </a:lnTo>
                  <a:lnTo>
                    <a:pt x="4614" y="11535"/>
                  </a:lnTo>
                  <a:lnTo>
                    <a:pt x="4612" y="11525"/>
                  </a:lnTo>
                  <a:lnTo>
                    <a:pt x="4610" y="11516"/>
                  </a:lnTo>
                  <a:lnTo>
                    <a:pt x="4608" y="11506"/>
                  </a:lnTo>
                  <a:lnTo>
                    <a:pt x="4607" y="11497"/>
                  </a:lnTo>
                  <a:lnTo>
                    <a:pt x="4607" y="11487"/>
                  </a:lnTo>
                  <a:lnTo>
                    <a:pt x="4607" y="11477"/>
                  </a:lnTo>
                  <a:lnTo>
                    <a:pt x="4608" y="11467"/>
                  </a:lnTo>
                  <a:lnTo>
                    <a:pt x="4610" y="11457"/>
                  </a:lnTo>
                  <a:lnTo>
                    <a:pt x="4612" y="11447"/>
                  </a:lnTo>
                  <a:lnTo>
                    <a:pt x="4615" y="11434"/>
                  </a:lnTo>
                  <a:lnTo>
                    <a:pt x="4619" y="11423"/>
                  </a:lnTo>
                  <a:lnTo>
                    <a:pt x="4623" y="11411"/>
                  </a:lnTo>
                  <a:lnTo>
                    <a:pt x="4628" y="11399"/>
                  </a:lnTo>
                  <a:lnTo>
                    <a:pt x="4634" y="11387"/>
                  </a:lnTo>
                  <a:lnTo>
                    <a:pt x="4641" y="11375"/>
                  </a:lnTo>
                  <a:lnTo>
                    <a:pt x="4648" y="11363"/>
                  </a:lnTo>
                  <a:lnTo>
                    <a:pt x="4656" y="11352"/>
                  </a:lnTo>
                  <a:lnTo>
                    <a:pt x="4664" y="11339"/>
                  </a:lnTo>
                  <a:lnTo>
                    <a:pt x="4673" y="11328"/>
                  </a:lnTo>
                  <a:lnTo>
                    <a:pt x="4684" y="11315"/>
                  </a:lnTo>
                  <a:lnTo>
                    <a:pt x="4694" y="11304"/>
                  </a:lnTo>
                  <a:lnTo>
                    <a:pt x="4717" y="11281"/>
                  </a:lnTo>
                  <a:lnTo>
                    <a:pt x="4742" y="11257"/>
                  </a:lnTo>
                  <a:lnTo>
                    <a:pt x="4770" y="11235"/>
                  </a:lnTo>
                  <a:lnTo>
                    <a:pt x="4796" y="11215"/>
                  </a:lnTo>
                  <a:lnTo>
                    <a:pt x="4809" y="11206"/>
                  </a:lnTo>
                  <a:lnTo>
                    <a:pt x="4823" y="11198"/>
                  </a:lnTo>
                  <a:lnTo>
                    <a:pt x="4835" y="11191"/>
                  </a:lnTo>
                  <a:lnTo>
                    <a:pt x="4849" y="11183"/>
                  </a:lnTo>
                  <a:lnTo>
                    <a:pt x="4862" y="11177"/>
                  </a:lnTo>
                  <a:lnTo>
                    <a:pt x="4875" y="11172"/>
                  </a:lnTo>
                  <a:lnTo>
                    <a:pt x="4888" y="11167"/>
                  </a:lnTo>
                  <a:lnTo>
                    <a:pt x="4901" y="11163"/>
                  </a:lnTo>
                  <a:lnTo>
                    <a:pt x="4914" y="11159"/>
                  </a:lnTo>
                  <a:lnTo>
                    <a:pt x="4926" y="11156"/>
                  </a:lnTo>
                  <a:lnTo>
                    <a:pt x="4940" y="11153"/>
                  </a:lnTo>
                  <a:lnTo>
                    <a:pt x="4953" y="11152"/>
                  </a:lnTo>
                  <a:lnTo>
                    <a:pt x="4963" y="11151"/>
                  </a:lnTo>
                  <a:lnTo>
                    <a:pt x="4973" y="11150"/>
                  </a:lnTo>
                  <a:lnTo>
                    <a:pt x="4984" y="11150"/>
                  </a:lnTo>
                  <a:lnTo>
                    <a:pt x="4993" y="11151"/>
                  </a:lnTo>
                  <a:lnTo>
                    <a:pt x="5003" y="11152"/>
                  </a:lnTo>
                  <a:lnTo>
                    <a:pt x="5012" y="11154"/>
                  </a:lnTo>
                  <a:lnTo>
                    <a:pt x="5021" y="11156"/>
                  </a:lnTo>
                  <a:lnTo>
                    <a:pt x="5030" y="11159"/>
                  </a:lnTo>
                  <a:lnTo>
                    <a:pt x="5038" y="11163"/>
                  </a:lnTo>
                  <a:lnTo>
                    <a:pt x="5047" y="11167"/>
                  </a:lnTo>
                  <a:lnTo>
                    <a:pt x="5055" y="11171"/>
                  </a:lnTo>
                  <a:lnTo>
                    <a:pt x="5062" y="11175"/>
                  </a:lnTo>
                  <a:lnTo>
                    <a:pt x="5070" y="11181"/>
                  </a:lnTo>
                  <a:lnTo>
                    <a:pt x="5077" y="11187"/>
                  </a:lnTo>
                  <a:lnTo>
                    <a:pt x="5084" y="11194"/>
                  </a:lnTo>
                  <a:lnTo>
                    <a:pt x="5090" y="11201"/>
                  </a:lnTo>
                  <a:lnTo>
                    <a:pt x="5097" y="11209"/>
                  </a:lnTo>
                  <a:lnTo>
                    <a:pt x="5103" y="11218"/>
                  </a:lnTo>
                  <a:lnTo>
                    <a:pt x="5109" y="11226"/>
                  </a:lnTo>
                  <a:lnTo>
                    <a:pt x="5113" y="11235"/>
                  </a:lnTo>
                  <a:lnTo>
                    <a:pt x="5118" y="11244"/>
                  </a:lnTo>
                  <a:lnTo>
                    <a:pt x="5122" y="11252"/>
                  </a:lnTo>
                  <a:lnTo>
                    <a:pt x="5125" y="11262"/>
                  </a:lnTo>
                  <a:lnTo>
                    <a:pt x="5127" y="11271"/>
                  </a:lnTo>
                  <a:lnTo>
                    <a:pt x="5129" y="11281"/>
                  </a:lnTo>
                  <a:lnTo>
                    <a:pt x="5130" y="11291"/>
                  </a:lnTo>
                  <a:lnTo>
                    <a:pt x="5131" y="11300"/>
                  </a:lnTo>
                  <a:lnTo>
                    <a:pt x="5130" y="11311"/>
                  </a:lnTo>
                  <a:lnTo>
                    <a:pt x="5130" y="11320"/>
                  </a:lnTo>
                  <a:lnTo>
                    <a:pt x="5128" y="11331"/>
                  </a:lnTo>
                  <a:lnTo>
                    <a:pt x="5127" y="11341"/>
                  </a:lnTo>
                  <a:lnTo>
                    <a:pt x="5124" y="11352"/>
                  </a:lnTo>
                  <a:lnTo>
                    <a:pt x="5121" y="11364"/>
                  </a:lnTo>
                  <a:lnTo>
                    <a:pt x="5116" y="11377"/>
                  </a:lnTo>
                  <a:lnTo>
                    <a:pt x="5110" y="11389"/>
                  </a:lnTo>
                  <a:lnTo>
                    <a:pt x="5105" y="11402"/>
                  </a:lnTo>
                  <a:lnTo>
                    <a:pt x="5098" y="11414"/>
                  </a:lnTo>
                  <a:lnTo>
                    <a:pt x="5090" y="11427"/>
                  </a:lnTo>
                  <a:lnTo>
                    <a:pt x="5082" y="11439"/>
                  </a:lnTo>
                  <a:lnTo>
                    <a:pt x="5074" y="11452"/>
                  </a:lnTo>
                  <a:lnTo>
                    <a:pt x="5063" y="11466"/>
                  </a:lnTo>
                  <a:lnTo>
                    <a:pt x="5053" y="11478"/>
                  </a:lnTo>
                  <a:lnTo>
                    <a:pt x="5041" y="11491"/>
                  </a:lnTo>
                  <a:lnTo>
                    <a:pt x="5030" y="11504"/>
                  </a:lnTo>
                  <a:lnTo>
                    <a:pt x="5003" y="11530"/>
                  </a:lnTo>
                  <a:lnTo>
                    <a:pt x="4973" y="11558"/>
                  </a:lnTo>
                  <a:lnTo>
                    <a:pt x="4961" y="11568"/>
                  </a:lnTo>
                  <a:lnTo>
                    <a:pt x="4784" y="11365"/>
                  </a:lnTo>
                  <a:lnTo>
                    <a:pt x="4773" y="11377"/>
                  </a:lnTo>
                  <a:lnTo>
                    <a:pt x="4762" y="11388"/>
                  </a:lnTo>
                  <a:lnTo>
                    <a:pt x="4753" y="11399"/>
                  </a:lnTo>
                  <a:lnTo>
                    <a:pt x="4745" y="11410"/>
                  </a:lnTo>
                  <a:lnTo>
                    <a:pt x="4737" y="11421"/>
                  </a:lnTo>
                  <a:lnTo>
                    <a:pt x="4731" y="11432"/>
                  </a:lnTo>
                  <a:lnTo>
                    <a:pt x="4727" y="11443"/>
                  </a:lnTo>
                  <a:lnTo>
                    <a:pt x="4724" y="11453"/>
                  </a:lnTo>
                  <a:lnTo>
                    <a:pt x="4722" y="11465"/>
                  </a:lnTo>
                  <a:lnTo>
                    <a:pt x="4719" y="11474"/>
                  </a:lnTo>
                  <a:lnTo>
                    <a:pt x="4719" y="11483"/>
                  </a:lnTo>
                  <a:lnTo>
                    <a:pt x="4720" y="11493"/>
                  </a:lnTo>
                  <a:lnTo>
                    <a:pt x="4723" y="11501"/>
                  </a:lnTo>
                  <a:lnTo>
                    <a:pt x="4726" y="11510"/>
                  </a:lnTo>
                  <a:lnTo>
                    <a:pt x="4730" y="11517"/>
                  </a:lnTo>
                  <a:lnTo>
                    <a:pt x="4736" y="11524"/>
                  </a:lnTo>
                  <a:lnTo>
                    <a:pt x="4740" y="11528"/>
                  </a:lnTo>
                  <a:lnTo>
                    <a:pt x="4745" y="11533"/>
                  </a:lnTo>
                  <a:lnTo>
                    <a:pt x="4750" y="11536"/>
                  </a:lnTo>
                  <a:lnTo>
                    <a:pt x="4755" y="11539"/>
                  </a:lnTo>
                  <a:lnTo>
                    <a:pt x="4760" y="11541"/>
                  </a:lnTo>
                  <a:lnTo>
                    <a:pt x="4766" y="11542"/>
                  </a:lnTo>
                  <a:lnTo>
                    <a:pt x="4773" y="11543"/>
                  </a:lnTo>
                  <a:lnTo>
                    <a:pt x="4779" y="11543"/>
                  </a:lnTo>
                  <a:lnTo>
                    <a:pt x="4786" y="11543"/>
                  </a:lnTo>
                  <a:lnTo>
                    <a:pt x="4793" y="11542"/>
                  </a:lnTo>
                  <a:lnTo>
                    <a:pt x="4801" y="11540"/>
                  </a:lnTo>
                  <a:lnTo>
                    <a:pt x="4808" y="11538"/>
                  </a:lnTo>
                  <a:lnTo>
                    <a:pt x="4824" y="11531"/>
                  </a:lnTo>
                  <a:lnTo>
                    <a:pt x="4842" y="11523"/>
                  </a:lnTo>
                  <a:close/>
                  <a:moveTo>
                    <a:pt x="4960" y="11428"/>
                  </a:moveTo>
                  <a:lnTo>
                    <a:pt x="4971" y="11418"/>
                  </a:lnTo>
                  <a:lnTo>
                    <a:pt x="4982" y="11406"/>
                  </a:lnTo>
                  <a:lnTo>
                    <a:pt x="4991" y="11396"/>
                  </a:lnTo>
                  <a:lnTo>
                    <a:pt x="5000" y="11385"/>
                  </a:lnTo>
                  <a:lnTo>
                    <a:pt x="5006" y="11375"/>
                  </a:lnTo>
                  <a:lnTo>
                    <a:pt x="5012" y="11364"/>
                  </a:lnTo>
                  <a:lnTo>
                    <a:pt x="5016" y="11354"/>
                  </a:lnTo>
                  <a:lnTo>
                    <a:pt x="5019" y="11344"/>
                  </a:lnTo>
                  <a:lnTo>
                    <a:pt x="5021" y="11335"/>
                  </a:lnTo>
                  <a:lnTo>
                    <a:pt x="5023" y="11326"/>
                  </a:lnTo>
                  <a:lnTo>
                    <a:pt x="5023" y="11317"/>
                  </a:lnTo>
                  <a:lnTo>
                    <a:pt x="5021" y="11309"/>
                  </a:lnTo>
                  <a:lnTo>
                    <a:pt x="5019" y="11302"/>
                  </a:lnTo>
                  <a:lnTo>
                    <a:pt x="5016" y="11294"/>
                  </a:lnTo>
                  <a:lnTo>
                    <a:pt x="5013" y="11287"/>
                  </a:lnTo>
                  <a:lnTo>
                    <a:pt x="5008" y="11281"/>
                  </a:lnTo>
                  <a:lnTo>
                    <a:pt x="5002" y="11274"/>
                  </a:lnTo>
                  <a:lnTo>
                    <a:pt x="4995" y="11270"/>
                  </a:lnTo>
                  <a:lnTo>
                    <a:pt x="4989" y="11266"/>
                  </a:lnTo>
                  <a:lnTo>
                    <a:pt x="4981" y="11263"/>
                  </a:lnTo>
                  <a:lnTo>
                    <a:pt x="4972" y="11261"/>
                  </a:lnTo>
                  <a:lnTo>
                    <a:pt x="4964" y="11260"/>
                  </a:lnTo>
                  <a:lnTo>
                    <a:pt x="4955" y="11260"/>
                  </a:lnTo>
                  <a:lnTo>
                    <a:pt x="4944" y="11261"/>
                  </a:lnTo>
                  <a:lnTo>
                    <a:pt x="4934" y="11262"/>
                  </a:lnTo>
                  <a:lnTo>
                    <a:pt x="4923" y="11265"/>
                  </a:lnTo>
                  <a:lnTo>
                    <a:pt x="4912" y="11269"/>
                  </a:lnTo>
                  <a:lnTo>
                    <a:pt x="4901" y="11274"/>
                  </a:lnTo>
                  <a:lnTo>
                    <a:pt x="4890" y="11281"/>
                  </a:lnTo>
                  <a:lnTo>
                    <a:pt x="4878" y="11288"/>
                  </a:lnTo>
                  <a:lnTo>
                    <a:pt x="4867" y="11297"/>
                  </a:lnTo>
                  <a:lnTo>
                    <a:pt x="4855" y="11307"/>
                  </a:lnTo>
                  <a:lnTo>
                    <a:pt x="4960" y="11428"/>
                  </a:lnTo>
                  <a:close/>
                  <a:moveTo>
                    <a:pt x="4207" y="11140"/>
                  </a:moveTo>
                  <a:lnTo>
                    <a:pt x="4274" y="11244"/>
                  </a:lnTo>
                  <a:lnTo>
                    <a:pt x="4265" y="11256"/>
                  </a:lnTo>
                  <a:lnTo>
                    <a:pt x="4258" y="11266"/>
                  </a:lnTo>
                  <a:lnTo>
                    <a:pt x="4256" y="11271"/>
                  </a:lnTo>
                  <a:lnTo>
                    <a:pt x="4254" y="11276"/>
                  </a:lnTo>
                  <a:lnTo>
                    <a:pt x="4253" y="11281"/>
                  </a:lnTo>
                  <a:lnTo>
                    <a:pt x="4253" y="11286"/>
                  </a:lnTo>
                  <a:lnTo>
                    <a:pt x="4253" y="11291"/>
                  </a:lnTo>
                  <a:lnTo>
                    <a:pt x="4254" y="11296"/>
                  </a:lnTo>
                  <a:lnTo>
                    <a:pt x="4256" y="11300"/>
                  </a:lnTo>
                  <a:lnTo>
                    <a:pt x="4258" y="11306"/>
                  </a:lnTo>
                  <a:lnTo>
                    <a:pt x="4265" y="11317"/>
                  </a:lnTo>
                  <a:lnTo>
                    <a:pt x="4274" y="11328"/>
                  </a:lnTo>
                  <a:lnTo>
                    <a:pt x="4286" y="11340"/>
                  </a:lnTo>
                  <a:lnTo>
                    <a:pt x="4298" y="11350"/>
                  </a:lnTo>
                  <a:lnTo>
                    <a:pt x="4304" y="11353"/>
                  </a:lnTo>
                  <a:lnTo>
                    <a:pt x="4310" y="11357"/>
                  </a:lnTo>
                  <a:lnTo>
                    <a:pt x="4316" y="11359"/>
                  </a:lnTo>
                  <a:lnTo>
                    <a:pt x="4322" y="11361"/>
                  </a:lnTo>
                  <a:lnTo>
                    <a:pt x="4332" y="11363"/>
                  </a:lnTo>
                  <a:lnTo>
                    <a:pt x="4341" y="11363"/>
                  </a:lnTo>
                  <a:lnTo>
                    <a:pt x="4351" y="11361"/>
                  </a:lnTo>
                  <a:lnTo>
                    <a:pt x="4362" y="11357"/>
                  </a:lnTo>
                  <a:lnTo>
                    <a:pt x="4374" y="11351"/>
                  </a:lnTo>
                  <a:lnTo>
                    <a:pt x="4389" y="11341"/>
                  </a:lnTo>
                  <a:lnTo>
                    <a:pt x="4406" y="11328"/>
                  </a:lnTo>
                  <a:lnTo>
                    <a:pt x="4426" y="11310"/>
                  </a:lnTo>
                  <a:lnTo>
                    <a:pt x="4487" y="11254"/>
                  </a:lnTo>
                  <a:lnTo>
                    <a:pt x="4475" y="11258"/>
                  </a:lnTo>
                  <a:lnTo>
                    <a:pt x="4462" y="11260"/>
                  </a:lnTo>
                  <a:lnTo>
                    <a:pt x="4451" y="11262"/>
                  </a:lnTo>
                  <a:lnTo>
                    <a:pt x="4440" y="11263"/>
                  </a:lnTo>
                  <a:lnTo>
                    <a:pt x="4429" y="11263"/>
                  </a:lnTo>
                  <a:lnTo>
                    <a:pt x="4419" y="11263"/>
                  </a:lnTo>
                  <a:lnTo>
                    <a:pt x="4409" y="11262"/>
                  </a:lnTo>
                  <a:lnTo>
                    <a:pt x="4400" y="11261"/>
                  </a:lnTo>
                  <a:lnTo>
                    <a:pt x="4390" y="11259"/>
                  </a:lnTo>
                  <a:lnTo>
                    <a:pt x="4382" y="11256"/>
                  </a:lnTo>
                  <a:lnTo>
                    <a:pt x="4373" y="11252"/>
                  </a:lnTo>
                  <a:lnTo>
                    <a:pt x="4365" y="11249"/>
                  </a:lnTo>
                  <a:lnTo>
                    <a:pt x="4358" y="11244"/>
                  </a:lnTo>
                  <a:lnTo>
                    <a:pt x="4350" y="11239"/>
                  </a:lnTo>
                  <a:lnTo>
                    <a:pt x="4344" y="11234"/>
                  </a:lnTo>
                  <a:lnTo>
                    <a:pt x="4338" y="11226"/>
                  </a:lnTo>
                  <a:lnTo>
                    <a:pt x="4332" y="11220"/>
                  </a:lnTo>
                  <a:lnTo>
                    <a:pt x="4327" y="11214"/>
                  </a:lnTo>
                  <a:lnTo>
                    <a:pt x="4322" y="11206"/>
                  </a:lnTo>
                  <a:lnTo>
                    <a:pt x="4319" y="11200"/>
                  </a:lnTo>
                  <a:lnTo>
                    <a:pt x="4315" y="11193"/>
                  </a:lnTo>
                  <a:lnTo>
                    <a:pt x="4313" y="11184"/>
                  </a:lnTo>
                  <a:lnTo>
                    <a:pt x="4311" y="11177"/>
                  </a:lnTo>
                  <a:lnTo>
                    <a:pt x="4309" y="11169"/>
                  </a:lnTo>
                  <a:lnTo>
                    <a:pt x="4308" y="11160"/>
                  </a:lnTo>
                  <a:lnTo>
                    <a:pt x="4307" y="11152"/>
                  </a:lnTo>
                  <a:lnTo>
                    <a:pt x="4307" y="11144"/>
                  </a:lnTo>
                  <a:lnTo>
                    <a:pt x="4307" y="11134"/>
                  </a:lnTo>
                  <a:lnTo>
                    <a:pt x="4309" y="11115"/>
                  </a:lnTo>
                  <a:lnTo>
                    <a:pt x="4313" y="11096"/>
                  </a:lnTo>
                  <a:lnTo>
                    <a:pt x="4316" y="11084"/>
                  </a:lnTo>
                  <a:lnTo>
                    <a:pt x="4319" y="11073"/>
                  </a:lnTo>
                  <a:lnTo>
                    <a:pt x="4324" y="11061"/>
                  </a:lnTo>
                  <a:lnTo>
                    <a:pt x="4328" y="11050"/>
                  </a:lnTo>
                  <a:lnTo>
                    <a:pt x="4335" y="11038"/>
                  </a:lnTo>
                  <a:lnTo>
                    <a:pt x="4341" y="11027"/>
                  </a:lnTo>
                  <a:lnTo>
                    <a:pt x="4347" y="11014"/>
                  </a:lnTo>
                  <a:lnTo>
                    <a:pt x="4355" y="11003"/>
                  </a:lnTo>
                  <a:lnTo>
                    <a:pt x="4371" y="10980"/>
                  </a:lnTo>
                  <a:lnTo>
                    <a:pt x="4391" y="10957"/>
                  </a:lnTo>
                  <a:lnTo>
                    <a:pt x="4412" y="10934"/>
                  </a:lnTo>
                  <a:lnTo>
                    <a:pt x="4436" y="10911"/>
                  </a:lnTo>
                  <a:lnTo>
                    <a:pt x="4463" y="10888"/>
                  </a:lnTo>
                  <a:lnTo>
                    <a:pt x="4488" y="10868"/>
                  </a:lnTo>
                  <a:lnTo>
                    <a:pt x="4515" y="10850"/>
                  </a:lnTo>
                  <a:lnTo>
                    <a:pt x="4539" y="10834"/>
                  </a:lnTo>
                  <a:lnTo>
                    <a:pt x="4551" y="10828"/>
                  </a:lnTo>
                  <a:lnTo>
                    <a:pt x="4563" y="10822"/>
                  </a:lnTo>
                  <a:lnTo>
                    <a:pt x="4575" y="10817"/>
                  </a:lnTo>
                  <a:lnTo>
                    <a:pt x="4587" y="10812"/>
                  </a:lnTo>
                  <a:lnTo>
                    <a:pt x="4598" y="10808"/>
                  </a:lnTo>
                  <a:lnTo>
                    <a:pt x="4610" y="10805"/>
                  </a:lnTo>
                  <a:lnTo>
                    <a:pt x="4620" y="10802"/>
                  </a:lnTo>
                  <a:lnTo>
                    <a:pt x="4632" y="10800"/>
                  </a:lnTo>
                  <a:lnTo>
                    <a:pt x="4654" y="10798"/>
                  </a:lnTo>
                  <a:lnTo>
                    <a:pt x="4673" y="10798"/>
                  </a:lnTo>
                  <a:lnTo>
                    <a:pt x="4683" y="10799"/>
                  </a:lnTo>
                  <a:lnTo>
                    <a:pt x="4692" y="10800"/>
                  </a:lnTo>
                  <a:lnTo>
                    <a:pt x="4702" y="10802"/>
                  </a:lnTo>
                  <a:lnTo>
                    <a:pt x="4710" y="10804"/>
                  </a:lnTo>
                  <a:lnTo>
                    <a:pt x="4718" y="10806"/>
                  </a:lnTo>
                  <a:lnTo>
                    <a:pt x="4727" y="10810"/>
                  </a:lnTo>
                  <a:lnTo>
                    <a:pt x="4734" y="10813"/>
                  </a:lnTo>
                  <a:lnTo>
                    <a:pt x="4741" y="10818"/>
                  </a:lnTo>
                  <a:lnTo>
                    <a:pt x="4749" y="10823"/>
                  </a:lnTo>
                  <a:lnTo>
                    <a:pt x="4755" y="10828"/>
                  </a:lnTo>
                  <a:lnTo>
                    <a:pt x="4762" y="10833"/>
                  </a:lnTo>
                  <a:lnTo>
                    <a:pt x="4768" y="10840"/>
                  </a:lnTo>
                  <a:lnTo>
                    <a:pt x="4774" y="10847"/>
                  </a:lnTo>
                  <a:lnTo>
                    <a:pt x="4779" y="10854"/>
                  </a:lnTo>
                  <a:lnTo>
                    <a:pt x="4784" y="10863"/>
                  </a:lnTo>
                  <a:lnTo>
                    <a:pt x="4788" y="10871"/>
                  </a:lnTo>
                  <a:lnTo>
                    <a:pt x="4792" y="10879"/>
                  </a:lnTo>
                  <a:lnTo>
                    <a:pt x="4794" y="10888"/>
                  </a:lnTo>
                  <a:lnTo>
                    <a:pt x="4796" y="10897"/>
                  </a:lnTo>
                  <a:lnTo>
                    <a:pt x="4797" y="10906"/>
                  </a:lnTo>
                  <a:lnTo>
                    <a:pt x="4798" y="10916"/>
                  </a:lnTo>
                  <a:lnTo>
                    <a:pt x="4798" y="10926"/>
                  </a:lnTo>
                  <a:lnTo>
                    <a:pt x="4797" y="10937"/>
                  </a:lnTo>
                  <a:lnTo>
                    <a:pt x="4796" y="10947"/>
                  </a:lnTo>
                  <a:lnTo>
                    <a:pt x="4794" y="10959"/>
                  </a:lnTo>
                  <a:lnTo>
                    <a:pt x="4790" y="10970"/>
                  </a:lnTo>
                  <a:lnTo>
                    <a:pt x="4787" y="10982"/>
                  </a:lnTo>
                  <a:lnTo>
                    <a:pt x="4783" y="10993"/>
                  </a:lnTo>
                  <a:lnTo>
                    <a:pt x="4842" y="10940"/>
                  </a:lnTo>
                  <a:lnTo>
                    <a:pt x="4910" y="11014"/>
                  </a:lnTo>
                  <a:lnTo>
                    <a:pt x="4534" y="11357"/>
                  </a:lnTo>
                  <a:lnTo>
                    <a:pt x="4512" y="11376"/>
                  </a:lnTo>
                  <a:lnTo>
                    <a:pt x="4492" y="11393"/>
                  </a:lnTo>
                  <a:lnTo>
                    <a:pt x="4472" y="11410"/>
                  </a:lnTo>
                  <a:lnTo>
                    <a:pt x="4454" y="11424"/>
                  </a:lnTo>
                  <a:lnTo>
                    <a:pt x="4436" y="11436"/>
                  </a:lnTo>
                  <a:lnTo>
                    <a:pt x="4419" y="11446"/>
                  </a:lnTo>
                  <a:lnTo>
                    <a:pt x="4405" y="11455"/>
                  </a:lnTo>
                  <a:lnTo>
                    <a:pt x="4391" y="11461"/>
                  </a:lnTo>
                  <a:lnTo>
                    <a:pt x="4378" y="11467"/>
                  </a:lnTo>
                  <a:lnTo>
                    <a:pt x="4364" y="11471"/>
                  </a:lnTo>
                  <a:lnTo>
                    <a:pt x="4351" y="11474"/>
                  </a:lnTo>
                  <a:lnTo>
                    <a:pt x="4339" y="11475"/>
                  </a:lnTo>
                  <a:lnTo>
                    <a:pt x="4325" y="11476"/>
                  </a:lnTo>
                  <a:lnTo>
                    <a:pt x="4313" y="11476"/>
                  </a:lnTo>
                  <a:lnTo>
                    <a:pt x="4301" y="11475"/>
                  </a:lnTo>
                  <a:lnTo>
                    <a:pt x="4289" y="11473"/>
                  </a:lnTo>
                  <a:lnTo>
                    <a:pt x="4277" y="11469"/>
                  </a:lnTo>
                  <a:lnTo>
                    <a:pt x="4265" y="11465"/>
                  </a:lnTo>
                  <a:lnTo>
                    <a:pt x="4253" y="11458"/>
                  </a:lnTo>
                  <a:lnTo>
                    <a:pt x="4241" y="11451"/>
                  </a:lnTo>
                  <a:lnTo>
                    <a:pt x="4228" y="11443"/>
                  </a:lnTo>
                  <a:lnTo>
                    <a:pt x="4217" y="11432"/>
                  </a:lnTo>
                  <a:lnTo>
                    <a:pt x="4204" y="11421"/>
                  </a:lnTo>
                  <a:lnTo>
                    <a:pt x="4193" y="11408"/>
                  </a:lnTo>
                  <a:lnTo>
                    <a:pt x="4181" y="11397"/>
                  </a:lnTo>
                  <a:lnTo>
                    <a:pt x="4172" y="11384"/>
                  </a:lnTo>
                  <a:lnTo>
                    <a:pt x="4163" y="11373"/>
                  </a:lnTo>
                  <a:lnTo>
                    <a:pt x="4156" y="11361"/>
                  </a:lnTo>
                  <a:lnTo>
                    <a:pt x="4149" y="11350"/>
                  </a:lnTo>
                  <a:lnTo>
                    <a:pt x="4143" y="11338"/>
                  </a:lnTo>
                  <a:lnTo>
                    <a:pt x="4139" y="11327"/>
                  </a:lnTo>
                  <a:lnTo>
                    <a:pt x="4135" y="11316"/>
                  </a:lnTo>
                  <a:lnTo>
                    <a:pt x="4133" y="11306"/>
                  </a:lnTo>
                  <a:lnTo>
                    <a:pt x="4131" y="11294"/>
                  </a:lnTo>
                  <a:lnTo>
                    <a:pt x="4130" y="11284"/>
                  </a:lnTo>
                  <a:lnTo>
                    <a:pt x="4130" y="11273"/>
                  </a:lnTo>
                  <a:lnTo>
                    <a:pt x="4131" y="11262"/>
                  </a:lnTo>
                  <a:lnTo>
                    <a:pt x="4133" y="11251"/>
                  </a:lnTo>
                  <a:lnTo>
                    <a:pt x="4135" y="11241"/>
                  </a:lnTo>
                  <a:lnTo>
                    <a:pt x="4138" y="11230"/>
                  </a:lnTo>
                  <a:lnTo>
                    <a:pt x="4143" y="11219"/>
                  </a:lnTo>
                  <a:lnTo>
                    <a:pt x="4148" y="11210"/>
                  </a:lnTo>
                  <a:lnTo>
                    <a:pt x="4154" y="11199"/>
                  </a:lnTo>
                  <a:lnTo>
                    <a:pt x="4160" y="11189"/>
                  </a:lnTo>
                  <a:lnTo>
                    <a:pt x="4168" y="11179"/>
                  </a:lnTo>
                  <a:lnTo>
                    <a:pt x="4175" y="11170"/>
                  </a:lnTo>
                  <a:lnTo>
                    <a:pt x="4184" y="11160"/>
                  </a:lnTo>
                  <a:lnTo>
                    <a:pt x="4194" y="11152"/>
                  </a:lnTo>
                  <a:lnTo>
                    <a:pt x="4207" y="11140"/>
                  </a:lnTo>
                  <a:close/>
                  <a:moveTo>
                    <a:pt x="4517" y="10986"/>
                  </a:moveTo>
                  <a:lnTo>
                    <a:pt x="4501" y="11002"/>
                  </a:lnTo>
                  <a:lnTo>
                    <a:pt x="4486" y="11016"/>
                  </a:lnTo>
                  <a:lnTo>
                    <a:pt x="4474" y="11030"/>
                  </a:lnTo>
                  <a:lnTo>
                    <a:pt x="4463" y="11043"/>
                  </a:lnTo>
                  <a:lnTo>
                    <a:pt x="4454" y="11057"/>
                  </a:lnTo>
                  <a:lnTo>
                    <a:pt x="4447" y="11069"/>
                  </a:lnTo>
                  <a:lnTo>
                    <a:pt x="4440" y="11082"/>
                  </a:lnTo>
                  <a:lnTo>
                    <a:pt x="4436" y="11094"/>
                  </a:lnTo>
                  <a:lnTo>
                    <a:pt x="4433" y="11105"/>
                  </a:lnTo>
                  <a:lnTo>
                    <a:pt x="4432" y="11117"/>
                  </a:lnTo>
                  <a:lnTo>
                    <a:pt x="4431" y="11126"/>
                  </a:lnTo>
                  <a:lnTo>
                    <a:pt x="4432" y="11135"/>
                  </a:lnTo>
                  <a:lnTo>
                    <a:pt x="4434" y="11145"/>
                  </a:lnTo>
                  <a:lnTo>
                    <a:pt x="4437" y="11153"/>
                  </a:lnTo>
                  <a:lnTo>
                    <a:pt x="4441" y="11160"/>
                  </a:lnTo>
                  <a:lnTo>
                    <a:pt x="4447" y="11167"/>
                  </a:lnTo>
                  <a:lnTo>
                    <a:pt x="4454" y="11174"/>
                  </a:lnTo>
                  <a:lnTo>
                    <a:pt x="4461" y="11179"/>
                  </a:lnTo>
                  <a:lnTo>
                    <a:pt x="4470" y="11183"/>
                  </a:lnTo>
                  <a:lnTo>
                    <a:pt x="4479" y="11187"/>
                  </a:lnTo>
                  <a:lnTo>
                    <a:pt x="4488" y="11189"/>
                  </a:lnTo>
                  <a:lnTo>
                    <a:pt x="4499" y="11190"/>
                  </a:lnTo>
                  <a:lnTo>
                    <a:pt x="4510" y="11189"/>
                  </a:lnTo>
                  <a:lnTo>
                    <a:pt x="4522" y="11188"/>
                  </a:lnTo>
                  <a:lnTo>
                    <a:pt x="4534" y="11184"/>
                  </a:lnTo>
                  <a:lnTo>
                    <a:pt x="4548" y="11180"/>
                  </a:lnTo>
                  <a:lnTo>
                    <a:pt x="4562" y="11174"/>
                  </a:lnTo>
                  <a:lnTo>
                    <a:pt x="4575" y="11167"/>
                  </a:lnTo>
                  <a:lnTo>
                    <a:pt x="4590" y="11158"/>
                  </a:lnTo>
                  <a:lnTo>
                    <a:pt x="4604" y="11148"/>
                  </a:lnTo>
                  <a:lnTo>
                    <a:pt x="4620" y="11135"/>
                  </a:lnTo>
                  <a:lnTo>
                    <a:pt x="4636" y="11122"/>
                  </a:lnTo>
                  <a:lnTo>
                    <a:pt x="4650" y="11107"/>
                  </a:lnTo>
                  <a:lnTo>
                    <a:pt x="4665" y="11092"/>
                  </a:lnTo>
                  <a:lnTo>
                    <a:pt x="4677" y="11079"/>
                  </a:lnTo>
                  <a:lnTo>
                    <a:pt x="4688" y="11065"/>
                  </a:lnTo>
                  <a:lnTo>
                    <a:pt x="4696" y="11052"/>
                  </a:lnTo>
                  <a:lnTo>
                    <a:pt x="4704" y="11039"/>
                  </a:lnTo>
                  <a:lnTo>
                    <a:pt x="4710" y="11027"/>
                  </a:lnTo>
                  <a:lnTo>
                    <a:pt x="4714" y="11014"/>
                  </a:lnTo>
                  <a:lnTo>
                    <a:pt x="4717" y="11003"/>
                  </a:lnTo>
                  <a:lnTo>
                    <a:pt x="4718" y="10991"/>
                  </a:lnTo>
                  <a:lnTo>
                    <a:pt x="4718" y="10981"/>
                  </a:lnTo>
                  <a:lnTo>
                    <a:pt x="4718" y="10971"/>
                  </a:lnTo>
                  <a:lnTo>
                    <a:pt x="4715" y="10962"/>
                  </a:lnTo>
                  <a:lnTo>
                    <a:pt x="4712" y="10953"/>
                  </a:lnTo>
                  <a:lnTo>
                    <a:pt x="4708" y="10945"/>
                  </a:lnTo>
                  <a:lnTo>
                    <a:pt x="4702" y="10938"/>
                  </a:lnTo>
                  <a:lnTo>
                    <a:pt x="4695" y="10932"/>
                  </a:lnTo>
                  <a:lnTo>
                    <a:pt x="4688" y="10926"/>
                  </a:lnTo>
                  <a:lnTo>
                    <a:pt x="4680" y="10922"/>
                  </a:lnTo>
                  <a:lnTo>
                    <a:pt x="4670" y="10919"/>
                  </a:lnTo>
                  <a:lnTo>
                    <a:pt x="4661" y="10917"/>
                  </a:lnTo>
                  <a:lnTo>
                    <a:pt x="4650" y="10917"/>
                  </a:lnTo>
                  <a:lnTo>
                    <a:pt x="4640" y="10917"/>
                  </a:lnTo>
                  <a:lnTo>
                    <a:pt x="4628" y="10919"/>
                  </a:lnTo>
                  <a:lnTo>
                    <a:pt x="4616" y="10922"/>
                  </a:lnTo>
                  <a:lnTo>
                    <a:pt x="4603" y="10926"/>
                  </a:lnTo>
                  <a:lnTo>
                    <a:pt x="4590" y="10933"/>
                  </a:lnTo>
                  <a:lnTo>
                    <a:pt x="4576" y="10940"/>
                  </a:lnTo>
                  <a:lnTo>
                    <a:pt x="4563" y="10949"/>
                  </a:lnTo>
                  <a:lnTo>
                    <a:pt x="4548" y="10960"/>
                  </a:lnTo>
                  <a:lnTo>
                    <a:pt x="4532" y="10972"/>
                  </a:lnTo>
                  <a:lnTo>
                    <a:pt x="4517" y="10986"/>
                  </a:lnTo>
                  <a:close/>
                  <a:moveTo>
                    <a:pt x="4177" y="11053"/>
                  </a:moveTo>
                  <a:lnTo>
                    <a:pt x="4103" y="10974"/>
                  </a:lnTo>
                  <a:lnTo>
                    <a:pt x="4313" y="10776"/>
                  </a:lnTo>
                  <a:lnTo>
                    <a:pt x="4342" y="10749"/>
                  </a:lnTo>
                  <a:lnTo>
                    <a:pt x="4364" y="10726"/>
                  </a:lnTo>
                  <a:lnTo>
                    <a:pt x="4382" y="10707"/>
                  </a:lnTo>
                  <a:lnTo>
                    <a:pt x="4393" y="10692"/>
                  </a:lnTo>
                  <a:lnTo>
                    <a:pt x="4401" y="10681"/>
                  </a:lnTo>
                  <a:lnTo>
                    <a:pt x="4406" y="10668"/>
                  </a:lnTo>
                  <a:lnTo>
                    <a:pt x="4409" y="10657"/>
                  </a:lnTo>
                  <a:lnTo>
                    <a:pt x="4410" y="10645"/>
                  </a:lnTo>
                  <a:lnTo>
                    <a:pt x="4409" y="10635"/>
                  </a:lnTo>
                  <a:lnTo>
                    <a:pt x="4406" y="10625"/>
                  </a:lnTo>
                  <a:lnTo>
                    <a:pt x="4402" y="10616"/>
                  </a:lnTo>
                  <a:lnTo>
                    <a:pt x="4395" y="10608"/>
                  </a:lnTo>
                  <a:lnTo>
                    <a:pt x="4390" y="10603"/>
                  </a:lnTo>
                  <a:lnTo>
                    <a:pt x="4385" y="10599"/>
                  </a:lnTo>
                  <a:lnTo>
                    <a:pt x="4380" y="10595"/>
                  </a:lnTo>
                  <a:lnTo>
                    <a:pt x="4373" y="10593"/>
                  </a:lnTo>
                  <a:lnTo>
                    <a:pt x="4368" y="10590"/>
                  </a:lnTo>
                  <a:lnTo>
                    <a:pt x="4361" y="10588"/>
                  </a:lnTo>
                  <a:lnTo>
                    <a:pt x="4355" y="10587"/>
                  </a:lnTo>
                  <a:lnTo>
                    <a:pt x="4347" y="10586"/>
                  </a:lnTo>
                  <a:lnTo>
                    <a:pt x="4340" y="10586"/>
                  </a:lnTo>
                  <a:lnTo>
                    <a:pt x="4333" y="10586"/>
                  </a:lnTo>
                  <a:lnTo>
                    <a:pt x="4324" y="10587"/>
                  </a:lnTo>
                  <a:lnTo>
                    <a:pt x="4317" y="10589"/>
                  </a:lnTo>
                  <a:lnTo>
                    <a:pt x="4310" y="10591"/>
                  </a:lnTo>
                  <a:lnTo>
                    <a:pt x="4301" y="10594"/>
                  </a:lnTo>
                  <a:lnTo>
                    <a:pt x="4294" y="10597"/>
                  </a:lnTo>
                  <a:lnTo>
                    <a:pt x="4286" y="10601"/>
                  </a:lnTo>
                  <a:lnTo>
                    <a:pt x="4277" y="10606"/>
                  </a:lnTo>
                  <a:lnTo>
                    <a:pt x="4268" y="10614"/>
                  </a:lnTo>
                  <a:lnTo>
                    <a:pt x="4256" y="10621"/>
                  </a:lnTo>
                  <a:lnTo>
                    <a:pt x="4245" y="10632"/>
                  </a:lnTo>
                  <a:lnTo>
                    <a:pt x="4217" y="10656"/>
                  </a:lnTo>
                  <a:lnTo>
                    <a:pt x="4183" y="10686"/>
                  </a:lnTo>
                  <a:lnTo>
                    <a:pt x="3997" y="10862"/>
                  </a:lnTo>
                  <a:lnTo>
                    <a:pt x="3923" y="10784"/>
                  </a:lnTo>
                  <a:lnTo>
                    <a:pt x="4335" y="10395"/>
                  </a:lnTo>
                  <a:lnTo>
                    <a:pt x="4403" y="10467"/>
                  </a:lnTo>
                  <a:lnTo>
                    <a:pt x="4343" y="10525"/>
                  </a:lnTo>
                  <a:lnTo>
                    <a:pt x="4356" y="10522"/>
                  </a:lnTo>
                  <a:lnTo>
                    <a:pt x="4368" y="10520"/>
                  </a:lnTo>
                  <a:lnTo>
                    <a:pt x="4381" y="10518"/>
                  </a:lnTo>
                  <a:lnTo>
                    <a:pt x="4392" y="10517"/>
                  </a:lnTo>
                  <a:lnTo>
                    <a:pt x="4404" y="10517"/>
                  </a:lnTo>
                  <a:lnTo>
                    <a:pt x="4415" y="10517"/>
                  </a:lnTo>
                  <a:lnTo>
                    <a:pt x="4426" y="10518"/>
                  </a:lnTo>
                  <a:lnTo>
                    <a:pt x="4436" y="10519"/>
                  </a:lnTo>
                  <a:lnTo>
                    <a:pt x="4446" y="10521"/>
                  </a:lnTo>
                  <a:lnTo>
                    <a:pt x="4455" y="10524"/>
                  </a:lnTo>
                  <a:lnTo>
                    <a:pt x="4464" y="10528"/>
                  </a:lnTo>
                  <a:lnTo>
                    <a:pt x="4473" y="10532"/>
                  </a:lnTo>
                  <a:lnTo>
                    <a:pt x="4481" y="10538"/>
                  </a:lnTo>
                  <a:lnTo>
                    <a:pt x="4489" y="10543"/>
                  </a:lnTo>
                  <a:lnTo>
                    <a:pt x="4497" y="10549"/>
                  </a:lnTo>
                  <a:lnTo>
                    <a:pt x="4504" y="10556"/>
                  </a:lnTo>
                  <a:lnTo>
                    <a:pt x="4511" y="10565"/>
                  </a:lnTo>
                  <a:lnTo>
                    <a:pt x="4519" y="10574"/>
                  </a:lnTo>
                  <a:lnTo>
                    <a:pt x="4524" y="10582"/>
                  </a:lnTo>
                  <a:lnTo>
                    <a:pt x="4529" y="10593"/>
                  </a:lnTo>
                  <a:lnTo>
                    <a:pt x="4532" y="10602"/>
                  </a:lnTo>
                  <a:lnTo>
                    <a:pt x="4535" y="10612"/>
                  </a:lnTo>
                  <a:lnTo>
                    <a:pt x="4538" y="10622"/>
                  </a:lnTo>
                  <a:lnTo>
                    <a:pt x="4539" y="10633"/>
                  </a:lnTo>
                  <a:lnTo>
                    <a:pt x="4539" y="10644"/>
                  </a:lnTo>
                  <a:lnTo>
                    <a:pt x="4538" y="10655"/>
                  </a:lnTo>
                  <a:lnTo>
                    <a:pt x="4535" y="10665"/>
                  </a:lnTo>
                  <a:lnTo>
                    <a:pt x="4533" y="10674"/>
                  </a:lnTo>
                  <a:lnTo>
                    <a:pt x="4530" y="10685"/>
                  </a:lnTo>
                  <a:lnTo>
                    <a:pt x="4526" y="10695"/>
                  </a:lnTo>
                  <a:lnTo>
                    <a:pt x="4522" y="10705"/>
                  </a:lnTo>
                  <a:lnTo>
                    <a:pt x="4517" y="10715"/>
                  </a:lnTo>
                  <a:lnTo>
                    <a:pt x="4510" y="10725"/>
                  </a:lnTo>
                  <a:lnTo>
                    <a:pt x="4502" y="10735"/>
                  </a:lnTo>
                  <a:lnTo>
                    <a:pt x="4494" y="10747"/>
                  </a:lnTo>
                  <a:lnTo>
                    <a:pt x="4483" y="10758"/>
                  </a:lnTo>
                  <a:lnTo>
                    <a:pt x="4460" y="10783"/>
                  </a:lnTo>
                  <a:lnTo>
                    <a:pt x="4433" y="10811"/>
                  </a:lnTo>
                  <a:lnTo>
                    <a:pt x="4177" y="11053"/>
                  </a:lnTo>
                  <a:close/>
                  <a:moveTo>
                    <a:pt x="3971" y="10265"/>
                  </a:moveTo>
                  <a:lnTo>
                    <a:pt x="3922" y="10178"/>
                  </a:lnTo>
                  <a:lnTo>
                    <a:pt x="3940" y="10168"/>
                  </a:lnTo>
                  <a:lnTo>
                    <a:pt x="3957" y="10158"/>
                  </a:lnTo>
                  <a:lnTo>
                    <a:pt x="3975" y="10150"/>
                  </a:lnTo>
                  <a:lnTo>
                    <a:pt x="3991" y="10145"/>
                  </a:lnTo>
                  <a:lnTo>
                    <a:pt x="4008" y="10139"/>
                  </a:lnTo>
                  <a:lnTo>
                    <a:pt x="4022" y="10136"/>
                  </a:lnTo>
                  <a:lnTo>
                    <a:pt x="4037" y="10135"/>
                  </a:lnTo>
                  <a:lnTo>
                    <a:pt x="4052" y="10135"/>
                  </a:lnTo>
                  <a:lnTo>
                    <a:pt x="4065" y="10137"/>
                  </a:lnTo>
                  <a:lnTo>
                    <a:pt x="4079" y="10140"/>
                  </a:lnTo>
                  <a:lnTo>
                    <a:pt x="4092" y="10145"/>
                  </a:lnTo>
                  <a:lnTo>
                    <a:pt x="4106" y="10152"/>
                  </a:lnTo>
                  <a:lnTo>
                    <a:pt x="4119" y="10159"/>
                  </a:lnTo>
                  <a:lnTo>
                    <a:pt x="4133" y="10170"/>
                  </a:lnTo>
                  <a:lnTo>
                    <a:pt x="4147" y="10181"/>
                  </a:lnTo>
                  <a:lnTo>
                    <a:pt x="4159" y="10194"/>
                  </a:lnTo>
                  <a:lnTo>
                    <a:pt x="4171" y="10206"/>
                  </a:lnTo>
                  <a:lnTo>
                    <a:pt x="4180" y="10218"/>
                  </a:lnTo>
                  <a:lnTo>
                    <a:pt x="4189" y="10229"/>
                  </a:lnTo>
                  <a:lnTo>
                    <a:pt x="4197" y="10241"/>
                  </a:lnTo>
                  <a:lnTo>
                    <a:pt x="4203" y="10252"/>
                  </a:lnTo>
                  <a:lnTo>
                    <a:pt x="4208" y="10263"/>
                  </a:lnTo>
                  <a:lnTo>
                    <a:pt x="4212" y="10273"/>
                  </a:lnTo>
                  <a:lnTo>
                    <a:pt x="4216" y="10284"/>
                  </a:lnTo>
                  <a:lnTo>
                    <a:pt x="4217" y="10294"/>
                  </a:lnTo>
                  <a:lnTo>
                    <a:pt x="4218" y="10304"/>
                  </a:lnTo>
                  <a:lnTo>
                    <a:pt x="4218" y="10314"/>
                  </a:lnTo>
                  <a:lnTo>
                    <a:pt x="4218" y="10324"/>
                  </a:lnTo>
                  <a:lnTo>
                    <a:pt x="4217" y="10334"/>
                  </a:lnTo>
                  <a:lnTo>
                    <a:pt x="4215" y="10343"/>
                  </a:lnTo>
                  <a:lnTo>
                    <a:pt x="4211" y="10353"/>
                  </a:lnTo>
                  <a:lnTo>
                    <a:pt x="4207" y="10362"/>
                  </a:lnTo>
                  <a:lnTo>
                    <a:pt x="4202" y="10371"/>
                  </a:lnTo>
                  <a:lnTo>
                    <a:pt x="4196" y="10383"/>
                  </a:lnTo>
                  <a:lnTo>
                    <a:pt x="4187" y="10394"/>
                  </a:lnTo>
                  <a:lnTo>
                    <a:pt x="4177" y="10407"/>
                  </a:lnTo>
                  <a:lnTo>
                    <a:pt x="4165" y="10420"/>
                  </a:lnTo>
                  <a:lnTo>
                    <a:pt x="4152" y="10435"/>
                  </a:lnTo>
                  <a:lnTo>
                    <a:pt x="4136" y="10451"/>
                  </a:lnTo>
                  <a:lnTo>
                    <a:pt x="4119" y="10467"/>
                  </a:lnTo>
                  <a:lnTo>
                    <a:pt x="3992" y="10588"/>
                  </a:lnTo>
                  <a:lnTo>
                    <a:pt x="3967" y="10612"/>
                  </a:lnTo>
                  <a:lnTo>
                    <a:pt x="3946" y="10633"/>
                  </a:lnTo>
                  <a:lnTo>
                    <a:pt x="3929" y="10650"/>
                  </a:lnTo>
                  <a:lnTo>
                    <a:pt x="3917" y="10666"/>
                  </a:lnTo>
                  <a:lnTo>
                    <a:pt x="3905" y="10682"/>
                  </a:lnTo>
                  <a:lnTo>
                    <a:pt x="3895" y="10697"/>
                  </a:lnTo>
                  <a:lnTo>
                    <a:pt x="3884" y="10714"/>
                  </a:lnTo>
                  <a:lnTo>
                    <a:pt x="3874" y="10733"/>
                  </a:lnTo>
                  <a:lnTo>
                    <a:pt x="3801" y="10657"/>
                  </a:lnTo>
                  <a:lnTo>
                    <a:pt x="3836" y="10603"/>
                  </a:lnTo>
                  <a:lnTo>
                    <a:pt x="3813" y="10605"/>
                  </a:lnTo>
                  <a:lnTo>
                    <a:pt x="3792" y="10605"/>
                  </a:lnTo>
                  <a:lnTo>
                    <a:pt x="3783" y="10604"/>
                  </a:lnTo>
                  <a:lnTo>
                    <a:pt x="3773" y="10603"/>
                  </a:lnTo>
                  <a:lnTo>
                    <a:pt x="3764" y="10602"/>
                  </a:lnTo>
                  <a:lnTo>
                    <a:pt x="3755" y="10599"/>
                  </a:lnTo>
                  <a:lnTo>
                    <a:pt x="3746" y="10597"/>
                  </a:lnTo>
                  <a:lnTo>
                    <a:pt x="3738" y="10594"/>
                  </a:lnTo>
                  <a:lnTo>
                    <a:pt x="3730" y="10590"/>
                  </a:lnTo>
                  <a:lnTo>
                    <a:pt x="3722" y="10586"/>
                  </a:lnTo>
                  <a:lnTo>
                    <a:pt x="3715" y="10581"/>
                  </a:lnTo>
                  <a:lnTo>
                    <a:pt x="3709" y="10576"/>
                  </a:lnTo>
                  <a:lnTo>
                    <a:pt x="3701" y="10570"/>
                  </a:lnTo>
                  <a:lnTo>
                    <a:pt x="3695" y="10564"/>
                  </a:lnTo>
                  <a:lnTo>
                    <a:pt x="3686" y="10553"/>
                  </a:lnTo>
                  <a:lnTo>
                    <a:pt x="3678" y="10542"/>
                  </a:lnTo>
                  <a:lnTo>
                    <a:pt x="3671" y="10530"/>
                  </a:lnTo>
                  <a:lnTo>
                    <a:pt x="3667" y="10518"/>
                  </a:lnTo>
                  <a:lnTo>
                    <a:pt x="3663" y="10504"/>
                  </a:lnTo>
                  <a:lnTo>
                    <a:pt x="3661" y="10492"/>
                  </a:lnTo>
                  <a:lnTo>
                    <a:pt x="3661" y="10477"/>
                  </a:lnTo>
                  <a:lnTo>
                    <a:pt x="3662" y="10463"/>
                  </a:lnTo>
                  <a:lnTo>
                    <a:pt x="3664" y="10449"/>
                  </a:lnTo>
                  <a:lnTo>
                    <a:pt x="3668" y="10434"/>
                  </a:lnTo>
                  <a:lnTo>
                    <a:pt x="3673" y="10419"/>
                  </a:lnTo>
                  <a:lnTo>
                    <a:pt x="3680" y="10406"/>
                  </a:lnTo>
                  <a:lnTo>
                    <a:pt x="3689" y="10392"/>
                  </a:lnTo>
                  <a:lnTo>
                    <a:pt x="3699" y="10379"/>
                  </a:lnTo>
                  <a:lnTo>
                    <a:pt x="3711" y="10365"/>
                  </a:lnTo>
                  <a:lnTo>
                    <a:pt x="3723" y="10351"/>
                  </a:lnTo>
                  <a:lnTo>
                    <a:pt x="3741" y="10337"/>
                  </a:lnTo>
                  <a:lnTo>
                    <a:pt x="3759" y="10323"/>
                  </a:lnTo>
                  <a:lnTo>
                    <a:pt x="3767" y="10318"/>
                  </a:lnTo>
                  <a:lnTo>
                    <a:pt x="3777" y="10313"/>
                  </a:lnTo>
                  <a:lnTo>
                    <a:pt x="3785" y="10309"/>
                  </a:lnTo>
                  <a:lnTo>
                    <a:pt x="3794" y="10305"/>
                  </a:lnTo>
                  <a:lnTo>
                    <a:pt x="3804" y="10302"/>
                  </a:lnTo>
                  <a:lnTo>
                    <a:pt x="3812" y="10299"/>
                  </a:lnTo>
                  <a:lnTo>
                    <a:pt x="3822" y="10298"/>
                  </a:lnTo>
                  <a:lnTo>
                    <a:pt x="3830" y="10296"/>
                  </a:lnTo>
                  <a:lnTo>
                    <a:pt x="3839" y="10296"/>
                  </a:lnTo>
                  <a:lnTo>
                    <a:pt x="3848" y="10296"/>
                  </a:lnTo>
                  <a:lnTo>
                    <a:pt x="3857" y="10296"/>
                  </a:lnTo>
                  <a:lnTo>
                    <a:pt x="3865" y="10297"/>
                  </a:lnTo>
                  <a:lnTo>
                    <a:pt x="3875" y="10299"/>
                  </a:lnTo>
                  <a:lnTo>
                    <a:pt x="3884" y="10301"/>
                  </a:lnTo>
                  <a:lnTo>
                    <a:pt x="3895" y="10305"/>
                  </a:lnTo>
                  <a:lnTo>
                    <a:pt x="3905" y="10310"/>
                  </a:lnTo>
                  <a:lnTo>
                    <a:pt x="3928" y="10321"/>
                  </a:lnTo>
                  <a:lnTo>
                    <a:pt x="3954" y="10336"/>
                  </a:lnTo>
                  <a:lnTo>
                    <a:pt x="3986" y="10354"/>
                  </a:lnTo>
                  <a:lnTo>
                    <a:pt x="4012" y="10368"/>
                  </a:lnTo>
                  <a:lnTo>
                    <a:pt x="4035" y="10379"/>
                  </a:lnTo>
                  <a:lnTo>
                    <a:pt x="4053" y="10385"/>
                  </a:lnTo>
                  <a:lnTo>
                    <a:pt x="4068" y="10370"/>
                  </a:lnTo>
                  <a:lnTo>
                    <a:pt x="4080" y="10358"/>
                  </a:lnTo>
                  <a:lnTo>
                    <a:pt x="4088" y="10347"/>
                  </a:lnTo>
                  <a:lnTo>
                    <a:pt x="4093" y="10339"/>
                  </a:lnTo>
                  <a:lnTo>
                    <a:pt x="4095" y="10332"/>
                  </a:lnTo>
                  <a:lnTo>
                    <a:pt x="4097" y="10323"/>
                  </a:lnTo>
                  <a:lnTo>
                    <a:pt x="4097" y="10315"/>
                  </a:lnTo>
                  <a:lnTo>
                    <a:pt x="4095" y="10307"/>
                  </a:lnTo>
                  <a:lnTo>
                    <a:pt x="4093" y="10297"/>
                  </a:lnTo>
                  <a:lnTo>
                    <a:pt x="4088" y="10289"/>
                  </a:lnTo>
                  <a:lnTo>
                    <a:pt x="4081" y="10278"/>
                  </a:lnTo>
                  <a:lnTo>
                    <a:pt x="4072" y="10269"/>
                  </a:lnTo>
                  <a:lnTo>
                    <a:pt x="4067" y="10264"/>
                  </a:lnTo>
                  <a:lnTo>
                    <a:pt x="4062" y="10259"/>
                  </a:lnTo>
                  <a:lnTo>
                    <a:pt x="4057" y="10255"/>
                  </a:lnTo>
                  <a:lnTo>
                    <a:pt x="4052" y="10252"/>
                  </a:lnTo>
                  <a:lnTo>
                    <a:pt x="4046" y="10250"/>
                  </a:lnTo>
                  <a:lnTo>
                    <a:pt x="4041" y="10248"/>
                  </a:lnTo>
                  <a:lnTo>
                    <a:pt x="4036" y="10247"/>
                  </a:lnTo>
                  <a:lnTo>
                    <a:pt x="4031" y="10246"/>
                  </a:lnTo>
                  <a:lnTo>
                    <a:pt x="4024" y="10246"/>
                  </a:lnTo>
                  <a:lnTo>
                    <a:pt x="4018" y="10247"/>
                  </a:lnTo>
                  <a:lnTo>
                    <a:pt x="4012" y="10248"/>
                  </a:lnTo>
                  <a:lnTo>
                    <a:pt x="4004" y="10250"/>
                  </a:lnTo>
                  <a:lnTo>
                    <a:pt x="3989" y="10256"/>
                  </a:lnTo>
                  <a:lnTo>
                    <a:pt x="3971" y="10265"/>
                  </a:lnTo>
                  <a:close/>
                  <a:moveTo>
                    <a:pt x="3983" y="10453"/>
                  </a:moveTo>
                  <a:lnTo>
                    <a:pt x="3970" y="10448"/>
                  </a:lnTo>
                  <a:lnTo>
                    <a:pt x="3956" y="10441"/>
                  </a:lnTo>
                  <a:lnTo>
                    <a:pt x="3941" y="10432"/>
                  </a:lnTo>
                  <a:lnTo>
                    <a:pt x="3922" y="10421"/>
                  </a:lnTo>
                  <a:lnTo>
                    <a:pt x="3901" y="10411"/>
                  </a:lnTo>
                  <a:lnTo>
                    <a:pt x="3882" y="10403"/>
                  </a:lnTo>
                  <a:lnTo>
                    <a:pt x="3874" y="10401"/>
                  </a:lnTo>
                  <a:lnTo>
                    <a:pt x="3866" y="10399"/>
                  </a:lnTo>
                  <a:lnTo>
                    <a:pt x="3859" y="10397"/>
                  </a:lnTo>
                  <a:lnTo>
                    <a:pt x="3853" y="10397"/>
                  </a:lnTo>
                  <a:lnTo>
                    <a:pt x="3848" y="10399"/>
                  </a:lnTo>
                  <a:lnTo>
                    <a:pt x="3841" y="10400"/>
                  </a:lnTo>
                  <a:lnTo>
                    <a:pt x="3836" y="10402"/>
                  </a:lnTo>
                  <a:lnTo>
                    <a:pt x="3830" y="10404"/>
                  </a:lnTo>
                  <a:lnTo>
                    <a:pt x="3819" y="10410"/>
                  </a:lnTo>
                  <a:lnTo>
                    <a:pt x="3809" y="10419"/>
                  </a:lnTo>
                  <a:lnTo>
                    <a:pt x="3803" y="10425"/>
                  </a:lnTo>
                  <a:lnTo>
                    <a:pt x="3799" y="10431"/>
                  </a:lnTo>
                  <a:lnTo>
                    <a:pt x="3793" y="10436"/>
                  </a:lnTo>
                  <a:lnTo>
                    <a:pt x="3790" y="10442"/>
                  </a:lnTo>
                  <a:lnTo>
                    <a:pt x="3787" y="10449"/>
                  </a:lnTo>
                  <a:lnTo>
                    <a:pt x="3784" y="10456"/>
                  </a:lnTo>
                  <a:lnTo>
                    <a:pt x="3782" y="10462"/>
                  </a:lnTo>
                  <a:lnTo>
                    <a:pt x="3781" y="10469"/>
                  </a:lnTo>
                  <a:lnTo>
                    <a:pt x="3780" y="10476"/>
                  </a:lnTo>
                  <a:lnTo>
                    <a:pt x="3780" y="10482"/>
                  </a:lnTo>
                  <a:lnTo>
                    <a:pt x="3781" y="10488"/>
                  </a:lnTo>
                  <a:lnTo>
                    <a:pt x="3782" y="10495"/>
                  </a:lnTo>
                  <a:lnTo>
                    <a:pt x="3784" y="10500"/>
                  </a:lnTo>
                  <a:lnTo>
                    <a:pt x="3787" y="10505"/>
                  </a:lnTo>
                  <a:lnTo>
                    <a:pt x="3790" y="10510"/>
                  </a:lnTo>
                  <a:lnTo>
                    <a:pt x="3794" y="10515"/>
                  </a:lnTo>
                  <a:lnTo>
                    <a:pt x="3799" y="10519"/>
                  </a:lnTo>
                  <a:lnTo>
                    <a:pt x="3803" y="10523"/>
                  </a:lnTo>
                  <a:lnTo>
                    <a:pt x="3808" y="10526"/>
                  </a:lnTo>
                  <a:lnTo>
                    <a:pt x="3813" y="10528"/>
                  </a:lnTo>
                  <a:lnTo>
                    <a:pt x="3825" y="10532"/>
                  </a:lnTo>
                  <a:lnTo>
                    <a:pt x="3838" y="10535"/>
                  </a:lnTo>
                  <a:lnTo>
                    <a:pt x="3852" y="10536"/>
                  </a:lnTo>
                  <a:lnTo>
                    <a:pt x="3865" y="10535"/>
                  </a:lnTo>
                  <a:lnTo>
                    <a:pt x="3878" y="10533"/>
                  </a:lnTo>
                  <a:lnTo>
                    <a:pt x="3891" y="10528"/>
                  </a:lnTo>
                  <a:lnTo>
                    <a:pt x="3903" y="10521"/>
                  </a:lnTo>
                  <a:lnTo>
                    <a:pt x="3920" y="10509"/>
                  </a:lnTo>
                  <a:lnTo>
                    <a:pt x="3939" y="10494"/>
                  </a:lnTo>
                  <a:lnTo>
                    <a:pt x="3961" y="10474"/>
                  </a:lnTo>
                  <a:lnTo>
                    <a:pt x="3983" y="10453"/>
                  </a:lnTo>
                  <a:close/>
                  <a:moveTo>
                    <a:pt x="3934" y="9670"/>
                  </a:moveTo>
                  <a:lnTo>
                    <a:pt x="3732" y="9874"/>
                  </a:lnTo>
                  <a:lnTo>
                    <a:pt x="3756" y="9869"/>
                  </a:lnTo>
                  <a:lnTo>
                    <a:pt x="3778" y="9867"/>
                  </a:lnTo>
                  <a:lnTo>
                    <a:pt x="3788" y="9865"/>
                  </a:lnTo>
                  <a:lnTo>
                    <a:pt x="3798" y="9867"/>
                  </a:lnTo>
                  <a:lnTo>
                    <a:pt x="3808" y="9867"/>
                  </a:lnTo>
                  <a:lnTo>
                    <a:pt x="3816" y="9869"/>
                  </a:lnTo>
                  <a:lnTo>
                    <a:pt x="3826" y="9871"/>
                  </a:lnTo>
                  <a:lnTo>
                    <a:pt x="3834" y="9873"/>
                  </a:lnTo>
                  <a:lnTo>
                    <a:pt x="3842" y="9876"/>
                  </a:lnTo>
                  <a:lnTo>
                    <a:pt x="3851" y="9880"/>
                  </a:lnTo>
                  <a:lnTo>
                    <a:pt x="3858" y="9884"/>
                  </a:lnTo>
                  <a:lnTo>
                    <a:pt x="3865" y="9890"/>
                  </a:lnTo>
                  <a:lnTo>
                    <a:pt x="3873" y="9895"/>
                  </a:lnTo>
                  <a:lnTo>
                    <a:pt x="3879" y="9901"/>
                  </a:lnTo>
                  <a:lnTo>
                    <a:pt x="3887" y="9909"/>
                  </a:lnTo>
                  <a:lnTo>
                    <a:pt x="3895" y="9919"/>
                  </a:lnTo>
                  <a:lnTo>
                    <a:pt x="3901" y="9928"/>
                  </a:lnTo>
                  <a:lnTo>
                    <a:pt x="3905" y="9938"/>
                  </a:lnTo>
                  <a:lnTo>
                    <a:pt x="3909" y="9947"/>
                  </a:lnTo>
                  <a:lnTo>
                    <a:pt x="3912" y="9957"/>
                  </a:lnTo>
                  <a:lnTo>
                    <a:pt x="3915" y="9968"/>
                  </a:lnTo>
                  <a:lnTo>
                    <a:pt x="3916" y="9978"/>
                  </a:lnTo>
                  <a:lnTo>
                    <a:pt x="3916" y="9990"/>
                  </a:lnTo>
                  <a:lnTo>
                    <a:pt x="3916" y="10001"/>
                  </a:lnTo>
                  <a:lnTo>
                    <a:pt x="3914" y="10012"/>
                  </a:lnTo>
                  <a:lnTo>
                    <a:pt x="3910" y="10023"/>
                  </a:lnTo>
                  <a:lnTo>
                    <a:pt x="3907" y="10035"/>
                  </a:lnTo>
                  <a:lnTo>
                    <a:pt x="3902" y="10047"/>
                  </a:lnTo>
                  <a:lnTo>
                    <a:pt x="3897" y="10059"/>
                  </a:lnTo>
                  <a:lnTo>
                    <a:pt x="3891" y="10070"/>
                  </a:lnTo>
                  <a:lnTo>
                    <a:pt x="3884" y="10080"/>
                  </a:lnTo>
                  <a:lnTo>
                    <a:pt x="3877" y="10090"/>
                  </a:lnTo>
                  <a:lnTo>
                    <a:pt x="3869" y="10102"/>
                  </a:lnTo>
                  <a:lnTo>
                    <a:pt x="3858" y="10113"/>
                  </a:lnTo>
                  <a:lnTo>
                    <a:pt x="3833" y="10141"/>
                  </a:lnTo>
                  <a:lnTo>
                    <a:pt x="3803" y="10173"/>
                  </a:lnTo>
                  <a:lnTo>
                    <a:pt x="3569" y="10408"/>
                  </a:lnTo>
                  <a:lnTo>
                    <a:pt x="3492" y="10333"/>
                  </a:lnTo>
                  <a:lnTo>
                    <a:pt x="3703" y="10120"/>
                  </a:lnTo>
                  <a:lnTo>
                    <a:pt x="3736" y="10087"/>
                  </a:lnTo>
                  <a:lnTo>
                    <a:pt x="3761" y="10059"/>
                  </a:lnTo>
                  <a:lnTo>
                    <a:pt x="3770" y="10047"/>
                  </a:lnTo>
                  <a:lnTo>
                    <a:pt x="3778" y="10037"/>
                  </a:lnTo>
                  <a:lnTo>
                    <a:pt x="3784" y="10027"/>
                  </a:lnTo>
                  <a:lnTo>
                    <a:pt x="3787" y="10020"/>
                  </a:lnTo>
                  <a:lnTo>
                    <a:pt x="3790" y="10012"/>
                  </a:lnTo>
                  <a:lnTo>
                    <a:pt x="3791" y="10002"/>
                  </a:lnTo>
                  <a:lnTo>
                    <a:pt x="3791" y="9994"/>
                  </a:lnTo>
                  <a:lnTo>
                    <a:pt x="3790" y="9987"/>
                  </a:lnTo>
                  <a:lnTo>
                    <a:pt x="3788" y="9978"/>
                  </a:lnTo>
                  <a:lnTo>
                    <a:pt x="3784" y="9971"/>
                  </a:lnTo>
                  <a:lnTo>
                    <a:pt x="3779" y="9964"/>
                  </a:lnTo>
                  <a:lnTo>
                    <a:pt x="3772" y="9956"/>
                  </a:lnTo>
                  <a:lnTo>
                    <a:pt x="3765" y="9950"/>
                  </a:lnTo>
                  <a:lnTo>
                    <a:pt x="3757" y="9944"/>
                  </a:lnTo>
                  <a:lnTo>
                    <a:pt x="3748" y="9940"/>
                  </a:lnTo>
                  <a:lnTo>
                    <a:pt x="3740" y="9938"/>
                  </a:lnTo>
                  <a:lnTo>
                    <a:pt x="3731" y="9935"/>
                  </a:lnTo>
                  <a:lnTo>
                    <a:pt x="3721" y="9935"/>
                  </a:lnTo>
                  <a:lnTo>
                    <a:pt x="3711" y="9935"/>
                  </a:lnTo>
                  <a:lnTo>
                    <a:pt x="3700" y="9938"/>
                  </a:lnTo>
                  <a:lnTo>
                    <a:pt x="3689" y="9942"/>
                  </a:lnTo>
                  <a:lnTo>
                    <a:pt x="3676" y="9947"/>
                  </a:lnTo>
                  <a:lnTo>
                    <a:pt x="3664" y="9955"/>
                  </a:lnTo>
                  <a:lnTo>
                    <a:pt x="3649" y="9965"/>
                  </a:lnTo>
                  <a:lnTo>
                    <a:pt x="3634" y="9976"/>
                  </a:lnTo>
                  <a:lnTo>
                    <a:pt x="3618" y="9990"/>
                  </a:lnTo>
                  <a:lnTo>
                    <a:pt x="3601" y="10006"/>
                  </a:lnTo>
                  <a:lnTo>
                    <a:pt x="3583" y="10022"/>
                  </a:lnTo>
                  <a:lnTo>
                    <a:pt x="3384" y="10223"/>
                  </a:lnTo>
                  <a:lnTo>
                    <a:pt x="3307" y="10148"/>
                  </a:lnTo>
                  <a:lnTo>
                    <a:pt x="3858" y="9595"/>
                  </a:lnTo>
                  <a:lnTo>
                    <a:pt x="3934" y="9670"/>
                  </a:lnTo>
                  <a:close/>
                  <a:moveTo>
                    <a:pt x="3374" y="9810"/>
                  </a:moveTo>
                  <a:lnTo>
                    <a:pt x="3417" y="9922"/>
                  </a:lnTo>
                  <a:lnTo>
                    <a:pt x="3389" y="9940"/>
                  </a:lnTo>
                  <a:lnTo>
                    <a:pt x="3363" y="9954"/>
                  </a:lnTo>
                  <a:lnTo>
                    <a:pt x="3337" y="9967"/>
                  </a:lnTo>
                  <a:lnTo>
                    <a:pt x="3313" y="9977"/>
                  </a:lnTo>
                  <a:lnTo>
                    <a:pt x="3288" y="9986"/>
                  </a:lnTo>
                  <a:lnTo>
                    <a:pt x="3264" y="9992"/>
                  </a:lnTo>
                  <a:lnTo>
                    <a:pt x="3253" y="9994"/>
                  </a:lnTo>
                  <a:lnTo>
                    <a:pt x="3242" y="9995"/>
                  </a:lnTo>
                  <a:lnTo>
                    <a:pt x="3231" y="9996"/>
                  </a:lnTo>
                  <a:lnTo>
                    <a:pt x="3221" y="9996"/>
                  </a:lnTo>
                  <a:lnTo>
                    <a:pt x="3200" y="9996"/>
                  </a:lnTo>
                  <a:lnTo>
                    <a:pt x="3180" y="9993"/>
                  </a:lnTo>
                  <a:lnTo>
                    <a:pt x="3160" y="9988"/>
                  </a:lnTo>
                  <a:lnTo>
                    <a:pt x="3142" y="9981"/>
                  </a:lnTo>
                  <a:lnTo>
                    <a:pt x="3124" y="9973"/>
                  </a:lnTo>
                  <a:lnTo>
                    <a:pt x="3107" y="9962"/>
                  </a:lnTo>
                  <a:lnTo>
                    <a:pt x="3090" y="9949"/>
                  </a:lnTo>
                  <a:lnTo>
                    <a:pt x="3074" y="9935"/>
                  </a:lnTo>
                  <a:lnTo>
                    <a:pt x="3066" y="9925"/>
                  </a:lnTo>
                  <a:lnTo>
                    <a:pt x="3056" y="9915"/>
                  </a:lnTo>
                  <a:lnTo>
                    <a:pt x="3049" y="9904"/>
                  </a:lnTo>
                  <a:lnTo>
                    <a:pt x="3042" y="9894"/>
                  </a:lnTo>
                  <a:lnTo>
                    <a:pt x="3037" y="9883"/>
                  </a:lnTo>
                  <a:lnTo>
                    <a:pt x="3030" y="9872"/>
                  </a:lnTo>
                  <a:lnTo>
                    <a:pt x="3026" y="9860"/>
                  </a:lnTo>
                  <a:lnTo>
                    <a:pt x="3022" y="9848"/>
                  </a:lnTo>
                  <a:lnTo>
                    <a:pt x="3019" y="9835"/>
                  </a:lnTo>
                  <a:lnTo>
                    <a:pt x="3017" y="9823"/>
                  </a:lnTo>
                  <a:lnTo>
                    <a:pt x="3015" y="9810"/>
                  </a:lnTo>
                  <a:lnTo>
                    <a:pt x="3015" y="9798"/>
                  </a:lnTo>
                  <a:lnTo>
                    <a:pt x="3014" y="9784"/>
                  </a:lnTo>
                  <a:lnTo>
                    <a:pt x="3015" y="9769"/>
                  </a:lnTo>
                  <a:lnTo>
                    <a:pt x="3016" y="9756"/>
                  </a:lnTo>
                  <a:lnTo>
                    <a:pt x="3019" y="9741"/>
                  </a:lnTo>
                  <a:lnTo>
                    <a:pt x="3022" y="9724"/>
                  </a:lnTo>
                  <a:lnTo>
                    <a:pt x="3026" y="9708"/>
                  </a:lnTo>
                  <a:lnTo>
                    <a:pt x="3031" y="9691"/>
                  </a:lnTo>
                  <a:lnTo>
                    <a:pt x="3038" y="9674"/>
                  </a:lnTo>
                  <a:lnTo>
                    <a:pt x="3044" y="9657"/>
                  </a:lnTo>
                  <a:lnTo>
                    <a:pt x="3052" y="9641"/>
                  </a:lnTo>
                  <a:lnTo>
                    <a:pt x="3061" y="9624"/>
                  </a:lnTo>
                  <a:lnTo>
                    <a:pt x="3070" y="9607"/>
                  </a:lnTo>
                  <a:lnTo>
                    <a:pt x="3080" y="9591"/>
                  </a:lnTo>
                  <a:lnTo>
                    <a:pt x="3091" y="9574"/>
                  </a:lnTo>
                  <a:lnTo>
                    <a:pt x="3103" y="9557"/>
                  </a:lnTo>
                  <a:lnTo>
                    <a:pt x="3116" y="9540"/>
                  </a:lnTo>
                  <a:lnTo>
                    <a:pt x="3131" y="9525"/>
                  </a:lnTo>
                  <a:lnTo>
                    <a:pt x="3145" y="9508"/>
                  </a:lnTo>
                  <a:lnTo>
                    <a:pt x="3160" y="9491"/>
                  </a:lnTo>
                  <a:lnTo>
                    <a:pt x="3177" y="9475"/>
                  </a:lnTo>
                  <a:lnTo>
                    <a:pt x="3194" y="9457"/>
                  </a:lnTo>
                  <a:lnTo>
                    <a:pt x="3212" y="9441"/>
                  </a:lnTo>
                  <a:lnTo>
                    <a:pt x="3230" y="9425"/>
                  </a:lnTo>
                  <a:lnTo>
                    <a:pt x="3248" y="9411"/>
                  </a:lnTo>
                  <a:lnTo>
                    <a:pt x="3264" y="9398"/>
                  </a:lnTo>
                  <a:lnTo>
                    <a:pt x="3282" y="9386"/>
                  </a:lnTo>
                  <a:lnTo>
                    <a:pt x="3300" y="9373"/>
                  </a:lnTo>
                  <a:lnTo>
                    <a:pt x="3317" y="9363"/>
                  </a:lnTo>
                  <a:lnTo>
                    <a:pt x="3334" y="9353"/>
                  </a:lnTo>
                  <a:lnTo>
                    <a:pt x="3351" y="9344"/>
                  </a:lnTo>
                  <a:lnTo>
                    <a:pt x="3369" y="9337"/>
                  </a:lnTo>
                  <a:lnTo>
                    <a:pt x="3386" y="9329"/>
                  </a:lnTo>
                  <a:lnTo>
                    <a:pt x="3403" y="9323"/>
                  </a:lnTo>
                  <a:lnTo>
                    <a:pt x="3420" y="9318"/>
                  </a:lnTo>
                  <a:lnTo>
                    <a:pt x="3437" y="9314"/>
                  </a:lnTo>
                  <a:lnTo>
                    <a:pt x="3455" y="9310"/>
                  </a:lnTo>
                  <a:lnTo>
                    <a:pt x="3468" y="9307"/>
                  </a:lnTo>
                  <a:lnTo>
                    <a:pt x="3483" y="9306"/>
                  </a:lnTo>
                  <a:lnTo>
                    <a:pt x="3498" y="9306"/>
                  </a:lnTo>
                  <a:lnTo>
                    <a:pt x="3511" y="9306"/>
                  </a:lnTo>
                  <a:lnTo>
                    <a:pt x="3524" y="9307"/>
                  </a:lnTo>
                  <a:lnTo>
                    <a:pt x="3537" y="9309"/>
                  </a:lnTo>
                  <a:lnTo>
                    <a:pt x="3550" y="9312"/>
                  </a:lnTo>
                  <a:lnTo>
                    <a:pt x="3562" y="9315"/>
                  </a:lnTo>
                  <a:lnTo>
                    <a:pt x="3575" y="9319"/>
                  </a:lnTo>
                  <a:lnTo>
                    <a:pt x="3587" y="9324"/>
                  </a:lnTo>
                  <a:lnTo>
                    <a:pt x="3599" y="9330"/>
                  </a:lnTo>
                  <a:lnTo>
                    <a:pt x="3610" y="9337"/>
                  </a:lnTo>
                  <a:lnTo>
                    <a:pt x="3621" y="9344"/>
                  </a:lnTo>
                  <a:lnTo>
                    <a:pt x="3632" y="9352"/>
                  </a:lnTo>
                  <a:lnTo>
                    <a:pt x="3643" y="9362"/>
                  </a:lnTo>
                  <a:lnTo>
                    <a:pt x="3653" y="9371"/>
                  </a:lnTo>
                  <a:lnTo>
                    <a:pt x="3661" y="9379"/>
                  </a:lnTo>
                  <a:lnTo>
                    <a:pt x="3669" y="9389"/>
                  </a:lnTo>
                  <a:lnTo>
                    <a:pt x="3675" y="9397"/>
                  </a:lnTo>
                  <a:lnTo>
                    <a:pt x="3681" y="9407"/>
                  </a:lnTo>
                  <a:lnTo>
                    <a:pt x="3687" y="9416"/>
                  </a:lnTo>
                  <a:lnTo>
                    <a:pt x="3692" y="9425"/>
                  </a:lnTo>
                  <a:lnTo>
                    <a:pt x="3697" y="9436"/>
                  </a:lnTo>
                  <a:lnTo>
                    <a:pt x="3700" y="9445"/>
                  </a:lnTo>
                  <a:lnTo>
                    <a:pt x="3704" y="9456"/>
                  </a:lnTo>
                  <a:lnTo>
                    <a:pt x="3707" y="9466"/>
                  </a:lnTo>
                  <a:lnTo>
                    <a:pt x="3709" y="9478"/>
                  </a:lnTo>
                  <a:lnTo>
                    <a:pt x="3711" y="9488"/>
                  </a:lnTo>
                  <a:lnTo>
                    <a:pt x="3712" y="9500"/>
                  </a:lnTo>
                  <a:lnTo>
                    <a:pt x="3713" y="9511"/>
                  </a:lnTo>
                  <a:lnTo>
                    <a:pt x="3712" y="9523"/>
                  </a:lnTo>
                  <a:lnTo>
                    <a:pt x="3712" y="9535"/>
                  </a:lnTo>
                  <a:lnTo>
                    <a:pt x="3710" y="9552"/>
                  </a:lnTo>
                  <a:lnTo>
                    <a:pt x="3706" y="9571"/>
                  </a:lnTo>
                  <a:lnTo>
                    <a:pt x="3700" y="9589"/>
                  </a:lnTo>
                  <a:lnTo>
                    <a:pt x="3693" y="9608"/>
                  </a:lnTo>
                  <a:lnTo>
                    <a:pt x="3685" y="9628"/>
                  </a:lnTo>
                  <a:lnTo>
                    <a:pt x="3674" y="9648"/>
                  </a:lnTo>
                  <a:lnTo>
                    <a:pt x="3662" y="9669"/>
                  </a:lnTo>
                  <a:lnTo>
                    <a:pt x="3648" y="9691"/>
                  </a:lnTo>
                  <a:lnTo>
                    <a:pt x="3542" y="9638"/>
                  </a:lnTo>
                  <a:lnTo>
                    <a:pt x="3552" y="9625"/>
                  </a:lnTo>
                  <a:lnTo>
                    <a:pt x="3559" y="9613"/>
                  </a:lnTo>
                  <a:lnTo>
                    <a:pt x="3567" y="9599"/>
                  </a:lnTo>
                  <a:lnTo>
                    <a:pt x="3572" y="9587"/>
                  </a:lnTo>
                  <a:lnTo>
                    <a:pt x="3576" y="9575"/>
                  </a:lnTo>
                  <a:lnTo>
                    <a:pt x="3579" y="9562"/>
                  </a:lnTo>
                  <a:lnTo>
                    <a:pt x="3581" y="9551"/>
                  </a:lnTo>
                  <a:lnTo>
                    <a:pt x="3582" y="9539"/>
                  </a:lnTo>
                  <a:lnTo>
                    <a:pt x="3582" y="9528"/>
                  </a:lnTo>
                  <a:lnTo>
                    <a:pt x="3581" y="9516"/>
                  </a:lnTo>
                  <a:lnTo>
                    <a:pt x="3579" y="9507"/>
                  </a:lnTo>
                  <a:lnTo>
                    <a:pt x="3576" y="9497"/>
                  </a:lnTo>
                  <a:lnTo>
                    <a:pt x="3572" y="9487"/>
                  </a:lnTo>
                  <a:lnTo>
                    <a:pt x="3567" y="9479"/>
                  </a:lnTo>
                  <a:lnTo>
                    <a:pt x="3560" y="9470"/>
                  </a:lnTo>
                  <a:lnTo>
                    <a:pt x="3553" y="9462"/>
                  </a:lnTo>
                  <a:lnTo>
                    <a:pt x="3541" y="9452"/>
                  </a:lnTo>
                  <a:lnTo>
                    <a:pt x="3530" y="9443"/>
                  </a:lnTo>
                  <a:lnTo>
                    <a:pt x="3516" y="9437"/>
                  </a:lnTo>
                  <a:lnTo>
                    <a:pt x="3503" y="9433"/>
                  </a:lnTo>
                  <a:lnTo>
                    <a:pt x="3488" y="9431"/>
                  </a:lnTo>
                  <a:lnTo>
                    <a:pt x="3472" y="9430"/>
                  </a:lnTo>
                  <a:lnTo>
                    <a:pt x="3456" y="9431"/>
                  </a:lnTo>
                  <a:lnTo>
                    <a:pt x="3438" y="9434"/>
                  </a:lnTo>
                  <a:lnTo>
                    <a:pt x="3430" y="9436"/>
                  </a:lnTo>
                  <a:lnTo>
                    <a:pt x="3420" y="9439"/>
                  </a:lnTo>
                  <a:lnTo>
                    <a:pt x="3411" y="9442"/>
                  </a:lnTo>
                  <a:lnTo>
                    <a:pt x="3400" y="9447"/>
                  </a:lnTo>
                  <a:lnTo>
                    <a:pt x="3380" y="9458"/>
                  </a:lnTo>
                  <a:lnTo>
                    <a:pt x="3360" y="9470"/>
                  </a:lnTo>
                  <a:lnTo>
                    <a:pt x="3338" y="9486"/>
                  </a:lnTo>
                  <a:lnTo>
                    <a:pt x="3315" y="9505"/>
                  </a:lnTo>
                  <a:lnTo>
                    <a:pt x="3291" y="9526"/>
                  </a:lnTo>
                  <a:lnTo>
                    <a:pt x="3265" y="9550"/>
                  </a:lnTo>
                  <a:lnTo>
                    <a:pt x="3241" y="9575"/>
                  </a:lnTo>
                  <a:lnTo>
                    <a:pt x="3218" y="9600"/>
                  </a:lnTo>
                  <a:lnTo>
                    <a:pt x="3200" y="9623"/>
                  </a:lnTo>
                  <a:lnTo>
                    <a:pt x="3183" y="9645"/>
                  </a:lnTo>
                  <a:lnTo>
                    <a:pt x="3169" y="9667"/>
                  </a:lnTo>
                  <a:lnTo>
                    <a:pt x="3158" y="9687"/>
                  </a:lnTo>
                  <a:lnTo>
                    <a:pt x="3154" y="9697"/>
                  </a:lnTo>
                  <a:lnTo>
                    <a:pt x="3149" y="9707"/>
                  </a:lnTo>
                  <a:lnTo>
                    <a:pt x="3146" y="9716"/>
                  </a:lnTo>
                  <a:lnTo>
                    <a:pt x="3143" y="9724"/>
                  </a:lnTo>
                  <a:lnTo>
                    <a:pt x="3140" y="9742"/>
                  </a:lnTo>
                  <a:lnTo>
                    <a:pt x="3139" y="9759"/>
                  </a:lnTo>
                  <a:lnTo>
                    <a:pt x="3139" y="9773"/>
                  </a:lnTo>
                  <a:lnTo>
                    <a:pt x="3141" y="9789"/>
                  </a:lnTo>
                  <a:lnTo>
                    <a:pt x="3145" y="9803"/>
                  </a:lnTo>
                  <a:lnTo>
                    <a:pt x="3152" y="9815"/>
                  </a:lnTo>
                  <a:lnTo>
                    <a:pt x="3159" y="9828"/>
                  </a:lnTo>
                  <a:lnTo>
                    <a:pt x="3169" y="9839"/>
                  </a:lnTo>
                  <a:lnTo>
                    <a:pt x="3178" y="9847"/>
                  </a:lnTo>
                  <a:lnTo>
                    <a:pt x="3186" y="9853"/>
                  </a:lnTo>
                  <a:lnTo>
                    <a:pt x="3195" y="9857"/>
                  </a:lnTo>
                  <a:lnTo>
                    <a:pt x="3206" y="9861"/>
                  </a:lnTo>
                  <a:lnTo>
                    <a:pt x="3216" y="9864"/>
                  </a:lnTo>
                  <a:lnTo>
                    <a:pt x="3227" y="9865"/>
                  </a:lnTo>
                  <a:lnTo>
                    <a:pt x="3239" y="9867"/>
                  </a:lnTo>
                  <a:lnTo>
                    <a:pt x="3252" y="9865"/>
                  </a:lnTo>
                  <a:lnTo>
                    <a:pt x="3264" y="9863"/>
                  </a:lnTo>
                  <a:lnTo>
                    <a:pt x="3278" y="9860"/>
                  </a:lnTo>
                  <a:lnTo>
                    <a:pt x="3293" y="9856"/>
                  </a:lnTo>
                  <a:lnTo>
                    <a:pt x="3307" y="9850"/>
                  </a:lnTo>
                  <a:lnTo>
                    <a:pt x="3323" y="9841"/>
                  </a:lnTo>
                  <a:lnTo>
                    <a:pt x="3340" y="9833"/>
                  </a:lnTo>
                  <a:lnTo>
                    <a:pt x="3356" y="9823"/>
                  </a:lnTo>
                  <a:lnTo>
                    <a:pt x="3374" y="9810"/>
                  </a:lnTo>
                  <a:close/>
                  <a:moveTo>
                    <a:pt x="2647" y="9475"/>
                  </a:moveTo>
                  <a:lnTo>
                    <a:pt x="2574" y="9396"/>
                  </a:lnTo>
                  <a:lnTo>
                    <a:pt x="2985" y="9008"/>
                  </a:lnTo>
                  <a:lnTo>
                    <a:pt x="3054" y="9081"/>
                  </a:lnTo>
                  <a:lnTo>
                    <a:pt x="2996" y="9136"/>
                  </a:lnTo>
                  <a:lnTo>
                    <a:pt x="3023" y="9128"/>
                  </a:lnTo>
                  <a:lnTo>
                    <a:pt x="3046" y="9121"/>
                  </a:lnTo>
                  <a:lnTo>
                    <a:pt x="3056" y="9119"/>
                  </a:lnTo>
                  <a:lnTo>
                    <a:pt x="3066" y="9118"/>
                  </a:lnTo>
                  <a:lnTo>
                    <a:pt x="3074" y="9118"/>
                  </a:lnTo>
                  <a:lnTo>
                    <a:pt x="3082" y="9118"/>
                  </a:lnTo>
                  <a:lnTo>
                    <a:pt x="3088" y="9119"/>
                  </a:lnTo>
                  <a:lnTo>
                    <a:pt x="3094" y="9120"/>
                  </a:lnTo>
                  <a:lnTo>
                    <a:pt x="3100" y="9122"/>
                  </a:lnTo>
                  <a:lnTo>
                    <a:pt x="3107" y="9124"/>
                  </a:lnTo>
                  <a:lnTo>
                    <a:pt x="3112" y="9128"/>
                  </a:lnTo>
                  <a:lnTo>
                    <a:pt x="3117" y="9131"/>
                  </a:lnTo>
                  <a:lnTo>
                    <a:pt x="3122" y="9135"/>
                  </a:lnTo>
                  <a:lnTo>
                    <a:pt x="3126" y="9139"/>
                  </a:lnTo>
                  <a:lnTo>
                    <a:pt x="3133" y="9146"/>
                  </a:lnTo>
                  <a:lnTo>
                    <a:pt x="3138" y="9154"/>
                  </a:lnTo>
                  <a:lnTo>
                    <a:pt x="3142" y="9162"/>
                  </a:lnTo>
                  <a:lnTo>
                    <a:pt x="3146" y="9170"/>
                  </a:lnTo>
                  <a:lnTo>
                    <a:pt x="3149" y="9180"/>
                  </a:lnTo>
                  <a:lnTo>
                    <a:pt x="3152" y="9189"/>
                  </a:lnTo>
                  <a:lnTo>
                    <a:pt x="3154" y="9200"/>
                  </a:lnTo>
                  <a:lnTo>
                    <a:pt x="3154" y="9210"/>
                  </a:lnTo>
                  <a:lnTo>
                    <a:pt x="3037" y="9275"/>
                  </a:lnTo>
                  <a:lnTo>
                    <a:pt x="3036" y="9267"/>
                  </a:lnTo>
                  <a:lnTo>
                    <a:pt x="3034" y="9258"/>
                  </a:lnTo>
                  <a:lnTo>
                    <a:pt x="3033" y="9251"/>
                  </a:lnTo>
                  <a:lnTo>
                    <a:pt x="3031" y="9244"/>
                  </a:lnTo>
                  <a:lnTo>
                    <a:pt x="3029" y="9237"/>
                  </a:lnTo>
                  <a:lnTo>
                    <a:pt x="3026" y="9232"/>
                  </a:lnTo>
                  <a:lnTo>
                    <a:pt x="3023" y="9227"/>
                  </a:lnTo>
                  <a:lnTo>
                    <a:pt x="3020" y="9222"/>
                  </a:lnTo>
                  <a:lnTo>
                    <a:pt x="3016" y="9217"/>
                  </a:lnTo>
                  <a:lnTo>
                    <a:pt x="3011" y="9214"/>
                  </a:lnTo>
                  <a:lnTo>
                    <a:pt x="3006" y="9212"/>
                  </a:lnTo>
                  <a:lnTo>
                    <a:pt x="3002" y="9210"/>
                  </a:lnTo>
                  <a:lnTo>
                    <a:pt x="2997" y="9208"/>
                  </a:lnTo>
                  <a:lnTo>
                    <a:pt x="2991" y="9207"/>
                  </a:lnTo>
                  <a:lnTo>
                    <a:pt x="2985" y="9206"/>
                  </a:lnTo>
                  <a:lnTo>
                    <a:pt x="2979" y="9206"/>
                  </a:lnTo>
                  <a:lnTo>
                    <a:pt x="2972" y="9207"/>
                  </a:lnTo>
                  <a:lnTo>
                    <a:pt x="2965" y="9208"/>
                  </a:lnTo>
                  <a:lnTo>
                    <a:pt x="2957" y="9210"/>
                  </a:lnTo>
                  <a:lnTo>
                    <a:pt x="2950" y="9213"/>
                  </a:lnTo>
                  <a:lnTo>
                    <a:pt x="2932" y="9223"/>
                  </a:lnTo>
                  <a:lnTo>
                    <a:pt x="2912" y="9235"/>
                  </a:lnTo>
                  <a:lnTo>
                    <a:pt x="2888" y="9253"/>
                  </a:lnTo>
                  <a:lnTo>
                    <a:pt x="2857" y="9279"/>
                  </a:lnTo>
                  <a:lnTo>
                    <a:pt x="2819" y="9313"/>
                  </a:lnTo>
                  <a:lnTo>
                    <a:pt x="2774" y="9354"/>
                  </a:lnTo>
                  <a:lnTo>
                    <a:pt x="2647" y="9475"/>
                  </a:lnTo>
                  <a:close/>
                  <a:moveTo>
                    <a:pt x="2456" y="8834"/>
                  </a:moveTo>
                  <a:lnTo>
                    <a:pt x="2472" y="8820"/>
                  </a:lnTo>
                  <a:lnTo>
                    <a:pt x="2488" y="8808"/>
                  </a:lnTo>
                  <a:lnTo>
                    <a:pt x="2505" y="8797"/>
                  </a:lnTo>
                  <a:lnTo>
                    <a:pt x="2520" y="8787"/>
                  </a:lnTo>
                  <a:lnTo>
                    <a:pt x="2537" y="8776"/>
                  </a:lnTo>
                  <a:lnTo>
                    <a:pt x="2554" y="8768"/>
                  </a:lnTo>
                  <a:lnTo>
                    <a:pt x="2571" y="8761"/>
                  </a:lnTo>
                  <a:lnTo>
                    <a:pt x="2588" y="8754"/>
                  </a:lnTo>
                  <a:lnTo>
                    <a:pt x="2606" y="8749"/>
                  </a:lnTo>
                  <a:lnTo>
                    <a:pt x="2623" y="8745"/>
                  </a:lnTo>
                  <a:lnTo>
                    <a:pt x="2639" y="8741"/>
                  </a:lnTo>
                  <a:lnTo>
                    <a:pt x="2655" y="8739"/>
                  </a:lnTo>
                  <a:lnTo>
                    <a:pt x="2671" y="8739"/>
                  </a:lnTo>
                  <a:lnTo>
                    <a:pt x="2685" y="8739"/>
                  </a:lnTo>
                  <a:lnTo>
                    <a:pt x="2701" y="8740"/>
                  </a:lnTo>
                  <a:lnTo>
                    <a:pt x="2715" y="8742"/>
                  </a:lnTo>
                  <a:lnTo>
                    <a:pt x="2729" y="8746"/>
                  </a:lnTo>
                  <a:lnTo>
                    <a:pt x="2742" y="8750"/>
                  </a:lnTo>
                  <a:lnTo>
                    <a:pt x="2754" y="8756"/>
                  </a:lnTo>
                  <a:lnTo>
                    <a:pt x="2767" y="8762"/>
                  </a:lnTo>
                  <a:lnTo>
                    <a:pt x="2778" y="8769"/>
                  </a:lnTo>
                  <a:lnTo>
                    <a:pt x="2790" y="8777"/>
                  </a:lnTo>
                  <a:lnTo>
                    <a:pt x="2800" y="8787"/>
                  </a:lnTo>
                  <a:lnTo>
                    <a:pt x="2811" y="8797"/>
                  </a:lnTo>
                  <a:lnTo>
                    <a:pt x="2818" y="8807"/>
                  </a:lnTo>
                  <a:lnTo>
                    <a:pt x="2825" y="8816"/>
                  </a:lnTo>
                  <a:lnTo>
                    <a:pt x="2832" y="8826"/>
                  </a:lnTo>
                  <a:lnTo>
                    <a:pt x="2837" y="8835"/>
                  </a:lnTo>
                  <a:lnTo>
                    <a:pt x="2842" y="8845"/>
                  </a:lnTo>
                  <a:lnTo>
                    <a:pt x="2846" y="8856"/>
                  </a:lnTo>
                  <a:lnTo>
                    <a:pt x="2849" y="8866"/>
                  </a:lnTo>
                  <a:lnTo>
                    <a:pt x="2853" y="8877"/>
                  </a:lnTo>
                  <a:lnTo>
                    <a:pt x="2855" y="8887"/>
                  </a:lnTo>
                  <a:lnTo>
                    <a:pt x="2856" y="8899"/>
                  </a:lnTo>
                  <a:lnTo>
                    <a:pt x="2856" y="8910"/>
                  </a:lnTo>
                  <a:lnTo>
                    <a:pt x="2856" y="8922"/>
                  </a:lnTo>
                  <a:lnTo>
                    <a:pt x="2855" y="8933"/>
                  </a:lnTo>
                  <a:lnTo>
                    <a:pt x="2854" y="8946"/>
                  </a:lnTo>
                  <a:lnTo>
                    <a:pt x="2851" y="8957"/>
                  </a:lnTo>
                  <a:lnTo>
                    <a:pt x="2847" y="8970"/>
                  </a:lnTo>
                  <a:lnTo>
                    <a:pt x="2840" y="8995"/>
                  </a:lnTo>
                  <a:lnTo>
                    <a:pt x="2830" y="9019"/>
                  </a:lnTo>
                  <a:lnTo>
                    <a:pt x="2818" y="9042"/>
                  </a:lnTo>
                  <a:lnTo>
                    <a:pt x="2805" y="9065"/>
                  </a:lnTo>
                  <a:lnTo>
                    <a:pt x="2790" y="9087"/>
                  </a:lnTo>
                  <a:lnTo>
                    <a:pt x="2772" y="9108"/>
                  </a:lnTo>
                  <a:lnTo>
                    <a:pt x="2753" y="9129"/>
                  </a:lnTo>
                  <a:lnTo>
                    <a:pt x="2732" y="9148"/>
                  </a:lnTo>
                  <a:lnTo>
                    <a:pt x="2716" y="9162"/>
                  </a:lnTo>
                  <a:lnTo>
                    <a:pt x="2700" y="9176"/>
                  </a:lnTo>
                  <a:lnTo>
                    <a:pt x="2683" y="9187"/>
                  </a:lnTo>
                  <a:lnTo>
                    <a:pt x="2666" y="9199"/>
                  </a:lnTo>
                  <a:lnTo>
                    <a:pt x="2649" y="9208"/>
                  </a:lnTo>
                  <a:lnTo>
                    <a:pt x="2631" y="9217"/>
                  </a:lnTo>
                  <a:lnTo>
                    <a:pt x="2613" y="9225"/>
                  </a:lnTo>
                  <a:lnTo>
                    <a:pt x="2595" y="9232"/>
                  </a:lnTo>
                  <a:lnTo>
                    <a:pt x="2578" y="9237"/>
                  </a:lnTo>
                  <a:lnTo>
                    <a:pt x="2561" y="9243"/>
                  </a:lnTo>
                  <a:lnTo>
                    <a:pt x="2544" y="9246"/>
                  </a:lnTo>
                  <a:lnTo>
                    <a:pt x="2528" y="9248"/>
                  </a:lnTo>
                  <a:lnTo>
                    <a:pt x="2512" y="9250"/>
                  </a:lnTo>
                  <a:lnTo>
                    <a:pt x="2496" y="9250"/>
                  </a:lnTo>
                  <a:lnTo>
                    <a:pt x="2480" y="9249"/>
                  </a:lnTo>
                  <a:lnTo>
                    <a:pt x="2466" y="9246"/>
                  </a:lnTo>
                  <a:lnTo>
                    <a:pt x="2452" y="9243"/>
                  </a:lnTo>
                  <a:lnTo>
                    <a:pt x="2439" y="9238"/>
                  </a:lnTo>
                  <a:lnTo>
                    <a:pt x="2425" y="9233"/>
                  </a:lnTo>
                  <a:lnTo>
                    <a:pt x="2414" y="9227"/>
                  </a:lnTo>
                  <a:lnTo>
                    <a:pt x="2402" y="9220"/>
                  </a:lnTo>
                  <a:lnTo>
                    <a:pt x="2391" y="9211"/>
                  </a:lnTo>
                  <a:lnTo>
                    <a:pt x="2380" y="9203"/>
                  </a:lnTo>
                  <a:lnTo>
                    <a:pt x="2371" y="9192"/>
                  </a:lnTo>
                  <a:lnTo>
                    <a:pt x="2363" y="9184"/>
                  </a:lnTo>
                  <a:lnTo>
                    <a:pt x="2357" y="9176"/>
                  </a:lnTo>
                  <a:lnTo>
                    <a:pt x="2351" y="9166"/>
                  </a:lnTo>
                  <a:lnTo>
                    <a:pt x="2346" y="9157"/>
                  </a:lnTo>
                  <a:lnTo>
                    <a:pt x="2340" y="9147"/>
                  </a:lnTo>
                  <a:lnTo>
                    <a:pt x="2336" y="9138"/>
                  </a:lnTo>
                  <a:lnTo>
                    <a:pt x="2333" y="9129"/>
                  </a:lnTo>
                  <a:lnTo>
                    <a:pt x="2330" y="9118"/>
                  </a:lnTo>
                  <a:lnTo>
                    <a:pt x="2328" y="9108"/>
                  </a:lnTo>
                  <a:lnTo>
                    <a:pt x="2326" y="9097"/>
                  </a:lnTo>
                  <a:lnTo>
                    <a:pt x="2325" y="9087"/>
                  </a:lnTo>
                  <a:lnTo>
                    <a:pt x="2325" y="9075"/>
                  </a:lnTo>
                  <a:lnTo>
                    <a:pt x="2325" y="9064"/>
                  </a:lnTo>
                  <a:lnTo>
                    <a:pt x="2326" y="9052"/>
                  </a:lnTo>
                  <a:lnTo>
                    <a:pt x="2327" y="9041"/>
                  </a:lnTo>
                  <a:lnTo>
                    <a:pt x="2329" y="9028"/>
                  </a:lnTo>
                  <a:lnTo>
                    <a:pt x="2332" y="9017"/>
                  </a:lnTo>
                  <a:lnTo>
                    <a:pt x="2335" y="9004"/>
                  </a:lnTo>
                  <a:lnTo>
                    <a:pt x="2339" y="8993"/>
                  </a:lnTo>
                  <a:lnTo>
                    <a:pt x="2345" y="8980"/>
                  </a:lnTo>
                  <a:lnTo>
                    <a:pt x="2350" y="8968"/>
                  </a:lnTo>
                  <a:lnTo>
                    <a:pt x="2356" y="8956"/>
                  </a:lnTo>
                  <a:lnTo>
                    <a:pt x="2362" y="8944"/>
                  </a:lnTo>
                  <a:lnTo>
                    <a:pt x="2371" y="8931"/>
                  </a:lnTo>
                  <a:lnTo>
                    <a:pt x="2379" y="8920"/>
                  </a:lnTo>
                  <a:lnTo>
                    <a:pt x="2387" y="8907"/>
                  </a:lnTo>
                  <a:lnTo>
                    <a:pt x="2398" y="8895"/>
                  </a:lnTo>
                  <a:lnTo>
                    <a:pt x="2408" y="8883"/>
                  </a:lnTo>
                  <a:lnTo>
                    <a:pt x="2431" y="8858"/>
                  </a:lnTo>
                  <a:lnTo>
                    <a:pt x="2456" y="8834"/>
                  </a:lnTo>
                  <a:close/>
                  <a:moveTo>
                    <a:pt x="2524" y="8921"/>
                  </a:moveTo>
                  <a:lnTo>
                    <a:pt x="2509" y="8935"/>
                  </a:lnTo>
                  <a:lnTo>
                    <a:pt x="2495" y="8949"/>
                  </a:lnTo>
                  <a:lnTo>
                    <a:pt x="2484" y="8963"/>
                  </a:lnTo>
                  <a:lnTo>
                    <a:pt x="2473" y="8977"/>
                  </a:lnTo>
                  <a:lnTo>
                    <a:pt x="2464" y="8991"/>
                  </a:lnTo>
                  <a:lnTo>
                    <a:pt x="2456" y="9003"/>
                  </a:lnTo>
                  <a:lnTo>
                    <a:pt x="2451" y="9017"/>
                  </a:lnTo>
                  <a:lnTo>
                    <a:pt x="2447" y="9029"/>
                  </a:lnTo>
                  <a:lnTo>
                    <a:pt x="2444" y="9042"/>
                  </a:lnTo>
                  <a:lnTo>
                    <a:pt x="2443" y="9053"/>
                  </a:lnTo>
                  <a:lnTo>
                    <a:pt x="2443" y="9065"/>
                  </a:lnTo>
                  <a:lnTo>
                    <a:pt x="2444" y="9075"/>
                  </a:lnTo>
                  <a:lnTo>
                    <a:pt x="2447" y="9086"/>
                  </a:lnTo>
                  <a:lnTo>
                    <a:pt x="2450" y="9095"/>
                  </a:lnTo>
                  <a:lnTo>
                    <a:pt x="2455" y="9104"/>
                  </a:lnTo>
                  <a:lnTo>
                    <a:pt x="2462" y="9112"/>
                  </a:lnTo>
                  <a:lnTo>
                    <a:pt x="2469" y="9118"/>
                  </a:lnTo>
                  <a:lnTo>
                    <a:pt x="2477" y="9124"/>
                  </a:lnTo>
                  <a:lnTo>
                    <a:pt x="2486" y="9129"/>
                  </a:lnTo>
                  <a:lnTo>
                    <a:pt x="2495" y="9132"/>
                  </a:lnTo>
                  <a:lnTo>
                    <a:pt x="2506" y="9134"/>
                  </a:lnTo>
                  <a:lnTo>
                    <a:pt x="2516" y="9135"/>
                  </a:lnTo>
                  <a:lnTo>
                    <a:pt x="2529" y="9135"/>
                  </a:lnTo>
                  <a:lnTo>
                    <a:pt x="2541" y="9134"/>
                  </a:lnTo>
                  <a:lnTo>
                    <a:pt x="2554" y="9131"/>
                  </a:lnTo>
                  <a:lnTo>
                    <a:pt x="2567" y="9127"/>
                  </a:lnTo>
                  <a:lnTo>
                    <a:pt x="2582" y="9120"/>
                  </a:lnTo>
                  <a:lnTo>
                    <a:pt x="2597" y="9113"/>
                  </a:lnTo>
                  <a:lnTo>
                    <a:pt x="2611" y="9104"/>
                  </a:lnTo>
                  <a:lnTo>
                    <a:pt x="2626" y="9093"/>
                  </a:lnTo>
                  <a:lnTo>
                    <a:pt x="2641" y="9082"/>
                  </a:lnTo>
                  <a:lnTo>
                    <a:pt x="2657" y="9068"/>
                  </a:lnTo>
                  <a:lnTo>
                    <a:pt x="2672" y="9053"/>
                  </a:lnTo>
                  <a:lnTo>
                    <a:pt x="2685" y="9040"/>
                  </a:lnTo>
                  <a:lnTo>
                    <a:pt x="2697" y="9026"/>
                  </a:lnTo>
                  <a:lnTo>
                    <a:pt x="2707" y="9013"/>
                  </a:lnTo>
                  <a:lnTo>
                    <a:pt x="2717" y="8999"/>
                  </a:lnTo>
                  <a:lnTo>
                    <a:pt x="2723" y="8986"/>
                  </a:lnTo>
                  <a:lnTo>
                    <a:pt x="2729" y="8973"/>
                  </a:lnTo>
                  <a:lnTo>
                    <a:pt x="2733" y="8960"/>
                  </a:lnTo>
                  <a:lnTo>
                    <a:pt x="2736" y="8948"/>
                  </a:lnTo>
                  <a:lnTo>
                    <a:pt x="2738" y="8935"/>
                  </a:lnTo>
                  <a:lnTo>
                    <a:pt x="2738" y="8925"/>
                  </a:lnTo>
                  <a:lnTo>
                    <a:pt x="2737" y="8914"/>
                  </a:lnTo>
                  <a:lnTo>
                    <a:pt x="2734" y="8904"/>
                  </a:lnTo>
                  <a:lnTo>
                    <a:pt x="2730" y="8895"/>
                  </a:lnTo>
                  <a:lnTo>
                    <a:pt x="2725" y="8886"/>
                  </a:lnTo>
                  <a:lnTo>
                    <a:pt x="2719" y="8878"/>
                  </a:lnTo>
                  <a:lnTo>
                    <a:pt x="2713" y="8872"/>
                  </a:lnTo>
                  <a:lnTo>
                    <a:pt x="2704" y="8865"/>
                  </a:lnTo>
                  <a:lnTo>
                    <a:pt x="2696" y="8861"/>
                  </a:lnTo>
                  <a:lnTo>
                    <a:pt x="2685" y="8858"/>
                  </a:lnTo>
                  <a:lnTo>
                    <a:pt x="2676" y="8856"/>
                  </a:lnTo>
                  <a:lnTo>
                    <a:pt x="2664" y="8855"/>
                  </a:lnTo>
                  <a:lnTo>
                    <a:pt x="2653" y="8855"/>
                  </a:lnTo>
                  <a:lnTo>
                    <a:pt x="2639" y="8856"/>
                  </a:lnTo>
                  <a:lnTo>
                    <a:pt x="2627" y="8859"/>
                  </a:lnTo>
                  <a:lnTo>
                    <a:pt x="2613" y="8863"/>
                  </a:lnTo>
                  <a:lnTo>
                    <a:pt x="2599" y="8869"/>
                  </a:lnTo>
                  <a:lnTo>
                    <a:pt x="2585" y="8877"/>
                  </a:lnTo>
                  <a:lnTo>
                    <a:pt x="2570" y="8885"/>
                  </a:lnTo>
                  <a:lnTo>
                    <a:pt x="2555" y="8896"/>
                  </a:lnTo>
                  <a:lnTo>
                    <a:pt x="2540" y="8908"/>
                  </a:lnTo>
                  <a:lnTo>
                    <a:pt x="2524" y="8921"/>
                  </a:lnTo>
                  <a:close/>
                  <a:moveTo>
                    <a:pt x="2488" y="8445"/>
                  </a:moveTo>
                  <a:lnTo>
                    <a:pt x="2526" y="8491"/>
                  </a:lnTo>
                  <a:lnTo>
                    <a:pt x="2559" y="8463"/>
                  </a:lnTo>
                  <a:lnTo>
                    <a:pt x="2587" y="8441"/>
                  </a:lnTo>
                  <a:lnTo>
                    <a:pt x="2611" y="8422"/>
                  </a:lnTo>
                  <a:lnTo>
                    <a:pt x="2623" y="8415"/>
                  </a:lnTo>
                  <a:lnTo>
                    <a:pt x="2633" y="8409"/>
                  </a:lnTo>
                  <a:lnTo>
                    <a:pt x="2644" y="8404"/>
                  </a:lnTo>
                  <a:lnTo>
                    <a:pt x="2652" y="8400"/>
                  </a:lnTo>
                  <a:lnTo>
                    <a:pt x="2661" y="8397"/>
                  </a:lnTo>
                  <a:lnTo>
                    <a:pt x="2670" y="8395"/>
                  </a:lnTo>
                  <a:lnTo>
                    <a:pt x="2678" y="8394"/>
                  </a:lnTo>
                  <a:lnTo>
                    <a:pt x="2686" y="8393"/>
                  </a:lnTo>
                  <a:lnTo>
                    <a:pt x="2695" y="8393"/>
                  </a:lnTo>
                  <a:lnTo>
                    <a:pt x="2703" y="8394"/>
                  </a:lnTo>
                  <a:lnTo>
                    <a:pt x="2713" y="8395"/>
                  </a:lnTo>
                  <a:lnTo>
                    <a:pt x="2721" y="8397"/>
                  </a:lnTo>
                  <a:lnTo>
                    <a:pt x="2728" y="8399"/>
                  </a:lnTo>
                  <a:lnTo>
                    <a:pt x="2737" y="8402"/>
                  </a:lnTo>
                  <a:lnTo>
                    <a:pt x="2745" y="8406"/>
                  </a:lnTo>
                  <a:lnTo>
                    <a:pt x="2752" y="8412"/>
                  </a:lnTo>
                  <a:lnTo>
                    <a:pt x="2760" y="8417"/>
                  </a:lnTo>
                  <a:lnTo>
                    <a:pt x="2767" y="8423"/>
                  </a:lnTo>
                  <a:lnTo>
                    <a:pt x="2774" y="8430"/>
                  </a:lnTo>
                  <a:lnTo>
                    <a:pt x="2782" y="8438"/>
                  </a:lnTo>
                  <a:lnTo>
                    <a:pt x="2788" y="8446"/>
                  </a:lnTo>
                  <a:lnTo>
                    <a:pt x="2795" y="8456"/>
                  </a:lnTo>
                  <a:lnTo>
                    <a:pt x="2801" y="8465"/>
                  </a:lnTo>
                  <a:lnTo>
                    <a:pt x="2807" y="8475"/>
                  </a:lnTo>
                  <a:lnTo>
                    <a:pt x="2812" y="8485"/>
                  </a:lnTo>
                  <a:lnTo>
                    <a:pt x="2816" y="8496"/>
                  </a:lnTo>
                  <a:lnTo>
                    <a:pt x="2820" y="8507"/>
                  </a:lnTo>
                  <a:lnTo>
                    <a:pt x="2824" y="8518"/>
                  </a:lnTo>
                  <a:lnTo>
                    <a:pt x="2736" y="8575"/>
                  </a:lnTo>
                  <a:lnTo>
                    <a:pt x="2730" y="8563"/>
                  </a:lnTo>
                  <a:lnTo>
                    <a:pt x="2724" y="8552"/>
                  </a:lnTo>
                  <a:lnTo>
                    <a:pt x="2717" y="8541"/>
                  </a:lnTo>
                  <a:lnTo>
                    <a:pt x="2709" y="8532"/>
                  </a:lnTo>
                  <a:lnTo>
                    <a:pt x="2706" y="8528"/>
                  </a:lnTo>
                  <a:lnTo>
                    <a:pt x="2702" y="8525"/>
                  </a:lnTo>
                  <a:lnTo>
                    <a:pt x="2698" y="8521"/>
                  </a:lnTo>
                  <a:lnTo>
                    <a:pt x="2695" y="8519"/>
                  </a:lnTo>
                  <a:lnTo>
                    <a:pt x="2691" y="8517"/>
                  </a:lnTo>
                  <a:lnTo>
                    <a:pt x="2686" y="8516"/>
                  </a:lnTo>
                  <a:lnTo>
                    <a:pt x="2681" y="8516"/>
                  </a:lnTo>
                  <a:lnTo>
                    <a:pt x="2677" y="8516"/>
                  </a:lnTo>
                  <a:lnTo>
                    <a:pt x="2673" y="8517"/>
                  </a:lnTo>
                  <a:lnTo>
                    <a:pt x="2668" y="8518"/>
                  </a:lnTo>
                  <a:lnTo>
                    <a:pt x="2661" y="8521"/>
                  </a:lnTo>
                  <a:lnTo>
                    <a:pt x="2655" y="8525"/>
                  </a:lnTo>
                  <a:lnTo>
                    <a:pt x="2641" y="8534"/>
                  </a:lnTo>
                  <a:lnTo>
                    <a:pt x="2626" y="8546"/>
                  </a:lnTo>
                  <a:lnTo>
                    <a:pt x="2595" y="8573"/>
                  </a:lnTo>
                  <a:lnTo>
                    <a:pt x="2647" y="8633"/>
                  </a:lnTo>
                  <a:lnTo>
                    <a:pt x="2558" y="8710"/>
                  </a:lnTo>
                  <a:lnTo>
                    <a:pt x="2506" y="8648"/>
                  </a:lnTo>
                  <a:lnTo>
                    <a:pt x="2164" y="8938"/>
                  </a:lnTo>
                  <a:lnTo>
                    <a:pt x="2095" y="8857"/>
                  </a:lnTo>
                  <a:lnTo>
                    <a:pt x="2437" y="8567"/>
                  </a:lnTo>
                  <a:lnTo>
                    <a:pt x="2398" y="8521"/>
                  </a:lnTo>
                  <a:lnTo>
                    <a:pt x="2488" y="8445"/>
                  </a:lnTo>
                  <a:close/>
                  <a:moveTo>
                    <a:pt x="1875" y="8590"/>
                  </a:moveTo>
                  <a:lnTo>
                    <a:pt x="1816" y="8510"/>
                  </a:lnTo>
                  <a:lnTo>
                    <a:pt x="1883" y="8461"/>
                  </a:lnTo>
                  <a:lnTo>
                    <a:pt x="1869" y="8463"/>
                  </a:lnTo>
                  <a:lnTo>
                    <a:pt x="1856" y="8464"/>
                  </a:lnTo>
                  <a:lnTo>
                    <a:pt x="1845" y="8464"/>
                  </a:lnTo>
                  <a:lnTo>
                    <a:pt x="1832" y="8464"/>
                  </a:lnTo>
                  <a:lnTo>
                    <a:pt x="1822" y="8464"/>
                  </a:lnTo>
                  <a:lnTo>
                    <a:pt x="1810" y="8462"/>
                  </a:lnTo>
                  <a:lnTo>
                    <a:pt x="1800" y="8460"/>
                  </a:lnTo>
                  <a:lnTo>
                    <a:pt x="1791" y="8457"/>
                  </a:lnTo>
                  <a:lnTo>
                    <a:pt x="1780" y="8453"/>
                  </a:lnTo>
                  <a:lnTo>
                    <a:pt x="1772" y="8449"/>
                  </a:lnTo>
                  <a:lnTo>
                    <a:pt x="1763" y="8445"/>
                  </a:lnTo>
                  <a:lnTo>
                    <a:pt x="1755" y="8441"/>
                  </a:lnTo>
                  <a:lnTo>
                    <a:pt x="1748" y="8435"/>
                  </a:lnTo>
                  <a:lnTo>
                    <a:pt x="1742" y="8429"/>
                  </a:lnTo>
                  <a:lnTo>
                    <a:pt x="1735" y="8423"/>
                  </a:lnTo>
                  <a:lnTo>
                    <a:pt x="1730" y="8416"/>
                  </a:lnTo>
                  <a:lnTo>
                    <a:pt x="1725" y="8410"/>
                  </a:lnTo>
                  <a:lnTo>
                    <a:pt x="1721" y="8402"/>
                  </a:lnTo>
                  <a:lnTo>
                    <a:pt x="1717" y="8395"/>
                  </a:lnTo>
                  <a:lnTo>
                    <a:pt x="1714" y="8387"/>
                  </a:lnTo>
                  <a:lnTo>
                    <a:pt x="1711" y="8379"/>
                  </a:lnTo>
                  <a:lnTo>
                    <a:pt x="1710" y="8371"/>
                  </a:lnTo>
                  <a:lnTo>
                    <a:pt x="1708" y="8363"/>
                  </a:lnTo>
                  <a:lnTo>
                    <a:pt x="1707" y="8353"/>
                  </a:lnTo>
                  <a:lnTo>
                    <a:pt x="1707" y="8345"/>
                  </a:lnTo>
                  <a:lnTo>
                    <a:pt x="1708" y="8335"/>
                  </a:lnTo>
                  <a:lnTo>
                    <a:pt x="1708" y="8326"/>
                  </a:lnTo>
                  <a:lnTo>
                    <a:pt x="1710" y="8317"/>
                  </a:lnTo>
                  <a:lnTo>
                    <a:pt x="1714" y="8296"/>
                  </a:lnTo>
                  <a:lnTo>
                    <a:pt x="1722" y="8275"/>
                  </a:lnTo>
                  <a:lnTo>
                    <a:pt x="1726" y="8264"/>
                  </a:lnTo>
                  <a:lnTo>
                    <a:pt x="1731" y="8253"/>
                  </a:lnTo>
                  <a:lnTo>
                    <a:pt x="1736" y="8242"/>
                  </a:lnTo>
                  <a:lnTo>
                    <a:pt x="1743" y="8232"/>
                  </a:lnTo>
                  <a:lnTo>
                    <a:pt x="1750" y="8220"/>
                  </a:lnTo>
                  <a:lnTo>
                    <a:pt x="1757" y="8210"/>
                  </a:lnTo>
                  <a:lnTo>
                    <a:pt x="1766" y="8199"/>
                  </a:lnTo>
                  <a:lnTo>
                    <a:pt x="1774" y="8188"/>
                  </a:lnTo>
                  <a:lnTo>
                    <a:pt x="1794" y="8167"/>
                  </a:lnTo>
                  <a:lnTo>
                    <a:pt x="1817" y="8145"/>
                  </a:lnTo>
                  <a:lnTo>
                    <a:pt x="1842" y="8124"/>
                  </a:lnTo>
                  <a:lnTo>
                    <a:pt x="1869" y="8102"/>
                  </a:lnTo>
                  <a:lnTo>
                    <a:pt x="1897" y="8082"/>
                  </a:lnTo>
                  <a:lnTo>
                    <a:pt x="1925" y="8065"/>
                  </a:lnTo>
                  <a:lnTo>
                    <a:pt x="1953" y="8049"/>
                  </a:lnTo>
                  <a:lnTo>
                    <a:pt x="1979" y="8036"/>
                  </a:lnTo>
                  <a:lnTo>
                    <a:pt x="1991" y="8031"/>
                  </a:lnTo>
                  <a:lnTo>
                    <a:pt x="2004" y="8026"/>
                  </a:lnTo>
                  <a:lnTo>
                    <a:pt x="2016" y="8022"/>
                  </a:lnTo>
                  <a:lnTo>
                    <a:pt x="2028" y="8019"/>
                  </a:lnTo>
                  <a:lnTo>
                    <a:pt x="2039" y="8016"/>
                  </a:lnTo>
                  <a:lnTo>
                    <a:pt x="2052" y="8013"/>
                  </a:lnTo>
                  <a:lnTo>
                    <a:pt x="2062" y="8012"/>
                  </a:lnTo>
                  <a:lnTo>
                    <a:pt x="2074" y="8011"/>
                  </a:lnTo>
                  <a:lnTo>
                    <a:pt x="2096" y="8011"/>
                  </a:lnTo>
                  <a:lnTo>
                    <a:pt x="2116" y="8013"/>
                  </a:lnTo>
                  <a:lnTo>
                    <a:pt x="2125" y="8014"/>
                  </a:lnTo>
                  <a:lnTo>
                    <a:pt x="2135" y="8017"/>
                  </a:lnTo>
                  <a:lnTo>
                    <a:pt x="2143" y="8020"/>
                  </a:lnTo>
                  <a:lnTo>
                    <a:pt x="2151" y="8023"/>
                  </a:lnTo>
                  <a:lnTo>
                    <a:pt x="2160" y="8026"/>
                  </a:lnTo>
                  <a:lnTo>
                    <a:pt x="2167" y="8030"/>
                  </a:lnTo>
                  <a:lnTo>
                    <a:pt x="2174" y="8034"/>
                  </a:lnTo>
                  <a:lnTo>
                    <a:pt x="2182" y="8040"/>
                  </a:lnTo>
                  <a:lnTo>
                    <a:pt x="2188" y="8045"/>
                  </a:lnTo>
                  <a:lnTo>
                    <a:pt x="2194" y="8051"/>
                  </a:lnTo>
                  <a:lnTo>
                    <a:pt x="2200" y="8057"/>
                  </a:lnTo>
                  <a:lnTo>
                    <a:pt x="2206" y="8065"/>
                  </a:lnTo>
                  <a:lnTo>
                    <a:pt x="2211" y="8072"/>
                  </a:lnTo>
                  <a:lnTo>
                    <a:pt x="2215" y="8079"/>
                  </a:lnTo>
                  <a:lnTo>
                    <a:pt x="2218" y="8087"/>
                  </a:lnTo>
                  <a:lnTo>
                    <a:pt x="2221" y="8094"/>
                  </a:lnTo>
                  <a:lnTo>
                    <a:pt x="2223" y="8102"/>
                  </a:lnTo>
                  <a:lnTo>
                    <a:pt x="2225" y="8111"/>
                  </a:lnTo>
                  <a:lnTo>
                    <a:pt x="2227" y="8119"/>
                  </a:lnTo>
                  <a:lnTo>
                    <a:pt x="2228" y="8127"/>
                  </a:lnTo>
                  <a:lnTo>
                    <a:pt x="2228" y="8137"/>
                  </a:lnTo>
                  <a:lnTo>
                    <a:pt x="2228" y="8146"/>
                  </a:lnTo>
                  <a:lnTo>
                    <a:pt x="2227" y="8156"/>
                  </a:lnTo>
                  <a:lnTo>
                    <a:pt x="2224" y="8165"/>
                  </a:lnTo>
                  <a:lnTo>
                    <a:pt x="2220" y="8185"/>
                  </a:lnTo>
                  <a:lnTo>
                    <a:pt x="2213" y="8207"/>
                  </a:lnTo>
                  <a:lnTo>
                    <a:pt x="2439" y="8039"/>
                  </a:lnTo>
                  <a:lnTo>
                    <a:pt x="2502" y="8124"/>
                  </a:lnTo>
                  <a:lnTo>
                    <a:pt x="1875" y="8590"/>
                  </a:lnTo>
                  <a:close/>
                  <a:moveTo>
                    <a:pt x="1942" y="8185"/>
                  </a:moveTo>
                  <a:lnTo>
                    <a:pt x="1913" y="8207"/>
                  </a:lnTo>
                  <a:lnTo>
                    <a:pt x="1890" y="8228"/>
                  </a:lnTo>
                  <a:lnTo>
                    <a:pt x="1879" y="8237"/>
                  </a:lnTo>
                  <a:lnTo>
                    <a:pt x="1871" y="8245"/>
                  </a:lnTo>
                  <a:lnTo>
                    <a:pt x="1864" y="8254"/>
                  </a:lnTo>
                  <a:lnTo>
                    <a:pt x="1856" y="8262"/>
                  </a:lnTo>
                  <a:lnTo>
                    <a:pt x="1846" y="8278"/>
                  </a:lnTo>
                  <a:lnTo>
                    <a:pt x="1839" y="8294"/>
                  </a:lnTo>
                  <a:lnTo>
                    <a:pt x="1836" y="8301"/>
                  </a:lnTo>
                  <a:lnTo>
                    <a:pt x="1833" y="8308"/>
                  </a:lnTo>
                  <a:lnTo>
                    <a:pt x="1831" y="8315"/>
                  </a:lnTo>
                  <a:lnTo>
                    <a:pt x="1831" y="8322"/>
                  </a:lnTo>
                  <a:lnTo>
                    <a:pt x="1830" y="8329"/>
                  </a:lnTo>
                  <a:lnTo>
                    <a:pt x="1830" y="8335"/>
                  </a:lnTo>
                  <a:lnTo>
                    <a:pt x="1831" y="8343"/>
                  </a:lnTo>
                  <a:lnTo>
                    <a:pt x="1832" y="8349"/>
                  </a:lnTo>
                  <a:lnTo>
                    <a:pt x="1835" y="8355"/>
                  </a:lnTo>
                  <a:lnTo>
                    <a:pt x="1838" y="8360"/>
                  </a:lnTo>
                  <a:lnTo>
                    <a:pt x="1841" y="8367"/>
                  </a:lnTo>
                  <a:lnTo>
                    <a:pt x="1844" y="8372"/>
                  </a:lnTo>
                  <a:lnTo>
                    <a:pt x="1850" y="8378"/>
                  </a:lnTo>
                  <a:lnTo>
                    <a:pt x="1856" y="8383"/>
                  </a:lnTo>
                  <a:lnTo>
                    <a:pt x="1864" y="8389"/>
                  </a:lnTo>
                  <a:lnTo>
                    <a:pt x="1872" y="8392"/>
                  </a:lnTo>
                  <a:lnTo>
                    <a:pt x="1882" y="8394"/>
                  </a:lnTo>
                  <a:lnTo>
                    <a:pt x="1892" y="8395"/>
                  </a:lnTo>
                  <a:lnTo>
                    <a:pt x="1904" y="8396"/>
                  </a:lnTo>
                  <a:lnTo>
                    <a:pt x="1916" y="8395"/>
                  </a:lnTo>
                  <a:lnTo>
                    <a:pt x="1929" y="8393"/>
                  </a:lnTo>
                  <a:lnTo>
                    <a:pt x="1942" y="8390"/>
                  </a:lnTo>
                  <a:lnTo>
                    <a:pt x="1957" y="8384"/>
                  </a:lnTo>
                  <a:lnTo>
                    <a:pt x="1971" y="8378"/>
                  </a:lnTo>
                  <a:lnTo>
                    <a:pt x="1987" y="8370"/>
                  </a:lnTo>
                  <a:lnTo>
                    <a:pt x="2003" y="8360"/>
                  </a:lnTo>
                  <a:lnTo>
                    <a:pt x="2020" y="8350"/>
                  </a:lnTo>
                  <a:lnTo>
                    <a:pt x="2037" y="8337"/>
                  </a:lnTo>
                  <a:lnTo>
                    <a:pt x="2056" y="8323"/>
                  </a:lnTo>
                  <a:lnTo>
                    <a:pt x="2073" y="8309"/>
                  </a:lnTo>
                  <a:lnTo>
                    <a:pt x="2087" y="8296"/>
                  </a:lnTo>
                  <a:lnTo>
                    <a:pt x="2100" y="8282"/>
                  </a:lnTo>
                  <a:lnTo>
                    <a:pt x="2112" y="8270"/>
                  </a:lnTo>
                  <a:lnTo>
                    <a:pt x="2121" y="8257"/>
                  </a:lnTo>
                  <a:lnTo>
                    <a:pt x="2129" y="8244"/>
                  </a:lnTo>
                  <a:lnTo>
                    <a:pt x="2135" y="8233"/>
                  </a:lnTo>
                  <a:lnTo>
                    <a:pt x="2139" y="8221"/>
                  </a:lnTo>
                  <a:lnTo>
                    <a:pt x="2142" y="8211"/>
                  </a:lnTo>
                  <a:lnTo>
                    <a:pt x="2143" y="8201"/>
                  </a:lnTo>
                  <a:lnTo>
                    <a:pt x="2143" y="8191"/>
                  </a:lnTo>
                  <a:lnTo>
                    <a:pt x="2142" y="8182"/>
                  </a:lnTo>
                  <a:lnTo>
                    <a:pt x="2140" y="8172"/>
                  </a:lnTo>
                  <a:lnTo>
                    <a:pt x="2136" y="8164"/>
                  </a:lnTo>
                  <a:lnTo>
                    <a:pt x="2130" y="8156"/>
                  </a:lnTo>
                  <a:lnTo>
                    <a:pt x="2125" y="8149"/>
                  </a:lnTo>
                  <a:lnTo>
                    <a:pt x="2118" y="8143"/>
                  </a:lnTo>
                  <a:lnTo>
                    <a:pt x="2110" y="8138"/>
                  </a:lnTo>
                  <a:lnTo>
                    <a:pt x="2102" y="8135"/>
                  </a:lnTo>
                  <a:lnTo>
                    <a:pt x="2093" y="8132"/>
                  </a:lnTo>
                  <a:lnTo>
                    <a:pt x="2082" y="8130"/>
                  </a:lnTo>
                  <a:lnTo>
                    <a:pt x="2071" y="8129"/>
                  </a:lnTo>
                  <a:lnTo>
                    <a:pt x="2059" y="8130"/>
                  </a:lnTo>
                  <a:lnTo>
                    <a:pt x="2047" y="8133"/>
                  </a:lnTo>
                  <a:lnTo>
                    <a:pt x="2033" y="8136"/>
                  </a:lnTo>
                  <a:lnTo>
                    <a:pt x="2020" y="8140"/>
                  </a:lnTo>
                  <a:lnTo>
                    <a:pt x="2005" y="8146"/>
                  </a:lnTo>
                  <a:lnTo>
                    <a:pt x="1990" y="8153"/>
                  </a:lnTo>
                  <a:lnTo>
                    <a:pt x="1975" y="8163"/>
                  </a:lnTo>
                  <a:lnTo>
                    <a:pt x="1959" y="8173"/>
                  </a:lnTo>
                  <a:lnTo>
                    <a:pt x="1942" y="8185"/>
                  </a:lnTo>
                  <a:close/>
                  <a:moveTo>
                    <a:pt x="1682" y="8005"/>
                  </a:moveTo>
                  <a:lnTo>
                    <a:pt x="1716" y="8110"/>
                  </a:lnTo>
                  <a:lnTo>
                    <a:pt x="1696" y="8115"/>
                  </a:lnTo>
                  <a:lnTo>
                    <a:pt x="1676" y="8120"/>
                  </a:lnTo>
                  <a:lnTo>
                    <a:pt x="1657" y="8123"/>
                  </a:lnTo>
                  <a:lnTo>
                    <a:pt x="1639" y="8125"/>
                  </a:lnTo>
                  <a:lnTo>
                    <a:pt x="1621" y="8125"/>
                  </a:lnTo>
                  <a:lnTo>
                    <a:pt x="1605" y="8125"/>
                  </a:lnTo>
                  <a:lnTo>
                    <a:pt x="1589" y="8122"/>
                  </a:lnTo>
                  <a:lnTo>
                    <a:pt x="1574" y="8119"/>
                  </a:lnTo>
                  <a:lnTo>
                    <a:pt x="1560" y="8115"/>
                  </a:lnTo>
                  <a:lnTo>
                    <a:pt x="1546" y="8109"/>
                  </a:lnTo>
                  <a:lnTo>
                    <a:pt x="1534" y="8101"/>
                  </a:lnTo>
                  <a:lnTo>
                    <a:pt x="1521" y="8093"/>
                  </a:lnTo>
                  <a:lnTo>
                    <a:pt x="1509" y="8083"/>
                  </a:lnTo>
                  <a:lnTo>
                    <a:pt x="1500" y="8073"/>
                  </a:lnTo>
                  <a:lnTo>
                    <a:pt x="1490" y="8060"/>
                  </a:lnTo>
                  <a:lnTo>
                    <a:pt x="1481" y="8048"/>
                  </a:lnTo>
                  <a:lnTo>
                    <a:pt x="1475" y="8037"/>
                  </a:lnTo>
                  <a:lnTo>
                    <a:pt x="1471" y="8028"/>
                  </a:lnTo>
                  <a:lnTo>
                    <a:pt x="1467" y="8019"/>
                  </a:lnTo>
                  <a:lnTo>
                    <a:pt x="1462" y="8009"/>
                  </a:lnTo>
                  <a:lnTo>
                    <a:pt x="1459" y="8000"/>
                  </a:lnTo>
                  <a:lnTo>
                    <a:pt x="1457" y="7990"/>
                  </a:lnTo>
                  <a:lnTo>
                    <a:pt x="1455" y="7980"/>
                  </a:lnTo>
                  <a:lnTo>
                    <a:pt x="1454" y="7971"/>
                  </a:lnTo>
                  <a:lnTo>
                    <a:pt x="1453" y="7961"/>
                  </a:lnTo>
                  <a:lnTo>
                    <a:pt x="1453" y="7952"/>
                  </a:lnTo>
                  <a:lnTo>
                    <a:pt x="1454" y="7941"/>
                  </a:lnTo>
                  <a:lnTo>
                    <a:pt x="1455" y="7932"/>
                  </a:lnTo>
                  <a:lnTo>
                    <a:pt x="1457" y="7923"/>
                  </a:lnTo>
                  <a:lnTo>
                    <a:pt x="1459" y="7913"/>
                  </a:lnTo>
                  <a:lnTo>
                    <a:pt x="1462" y="7903"/>
                  </a:lnTo>
                  <a:lnTo>
                    <a:pt x="1467" y="7893"/>
                  </a:lnTo>
                  <a:lnTo>
                    <a:pt x="1472" y="7882"/>
                  </a:lnTo>
                  <a:lnTo>
                    <a:pt x="1477" y="7871"/>
                  </a:lnTo>
                  <a:lnTo>
                    <a:pt x="1483" y="7860"/>
                  </a:lnTo>
                  <a:lnTo>
                    <a:pt x="1491" y="7848"/>
                  </a:lnTo>
                  <a:lnTo>
                    <a:pt x="1499" y="7838"/>
                  </a:lnTo>
                  <a:lnTo>
                    <a:pt x="1507" y="7827"/>
                  </a:lnTo>
                  <a:lnTo>
                    <a:pt x="1516" y="7817"/>
                  </a:lnTo>
                  <a:lnTo>
                    <a:pt x="1525" y="7806"/>
                  </a:lnTo>
                  <a:lnTo>
                    <a:pt x="1536" y="7796"/>
                  </a:lnTo>
                  <a:lnTo>
                    <a:pt x="1547" y="7786"/>
                  </a:lnTo>
                  <a:lnTo>
                    <a:pt x="1559" y="7775"/>
                  </a:lnTo>
                  <a:lnTo>
                    <a:pt x="1571" y="7766"/>
                  </a:lnTo>
                  <a:lnTo>
                    <a:pt x="1597" y="7746"/>
                  </a:lnTo>
                  <a:lnTo>
                    <a:pt x="1627" y="7727"/>
                  </a:lnTo>
                  <a:lnTo>
                    <a:pt x="1657" y="7709"/>
                  </a:lnTo>
                  <a:lnTo>
                    <a:pt x="1686" y="7695"/>
                  </a:lnTo>
                  <a:lnTo>
                    <a:pt x="1701" y="7688"/>
                  </a:lnTo>
                  <a:lnTo>
                    <a:pt x="1714" y="7682"/>
                  </a:lnTo>
                  <a:lnTo>
                    <a:pt x="1729" y="7677"/>
                  </a:lnTo>
                  <a:lnTo>
                    <a:pt x="1743" y="7672"/>
                  </a:lnTo>
                  <a:lnTo>
                    <a:pt x="1757" y="7669"/>
                  </a:lnTo>
                  <a:lnTo>
                    <a:pt x="1771" y="7664"/>
                  </a:lnTo>
                  <a:lnTo>
                    <a:pt x="1784" y="7662"/>
                  </a:lnTo>
                  <a:lnTo>
                    <a:pt x="1798" y="7659"/>
                  </a:lnTo>
                  <a:lnTo>
                    <a:pt x="1812" y="7658"/>
                  </a:lnTo>
                  <a:lnTo>
                    <a:pt x="1824" y="7657"/>
                  </a:lnTo>
                  <a:lnTo>
                    <a:pt x="1838" y="7657"/>
                  </a:lnTo>
                  <a:lnTo>
                    <a:pt x="1850" y="7657"/>
                  </a:lnTo>
                  <a:lnTo>
                    <a:pt x="1861" y="7658"/>
                  </a:lnTo>
                  <a:lnTo>
                    <a:pt x="1871" y="7659"/>
                  </a:lnTo>
                  <a:lnTo>
                    <a:pt x="1882" y="7661"/>
                  </a:lnTo>
                  <a:lnTo>
                    <a:pt x="1891" y="7663"/>
                  </a:lnTo>
                  <a:lnTo>
                    <a:pt x="1900" y="7665"/>
                  </a:lnTo>
                  <a:lnTo>
                    <a:pt x="1910" y="7669"/>
                  </a:lnTo>
                  <a:lnTo>
                    <a:pt x="1918" y="7673"/>
                  </a:lnTo>
                  <a:lnTo>
                    <a:pt x="1927" y="7677"/>
                  </a:lnTo>
                  <a:lnTo>
                    <a:pt x="1934" y="7681"/>
                  </a:lnTo>
                  <a:lnTo>
                    <a:pt x="1941" y="7686"/>
                  </a:lnTo>
                  <a:lnTo>
                    <a:pt x="1948" y="7693"/>
                  </a:lnTo>
                  <a:lnTo>
                    <a:pt x="1956" y="7699"/>
                  </a:lnTo>
                  <a:lnTo>
                    <a:pt x="1962" y="7705"/>
                  </a:lnTo>
                  <a:lnTo>
                    <a:pt x="1967" y="7712"/>
                  </a:lnTo>
                  <a:lnTo>
                    <a:pt x="1974" y="7720"/>
                  </a:lnTo>
                  <a:lnTo>
                    <a:pt x="1979" y="7728"/>
                  </a:lnTo>
                  <a:lnTo>
                    <a:pt x="1984" y="7736"/>
                  </a:lnTo>
                  <a:lnTo>
                    <a:pt x="1989" y="7746"/>
                  </a:lnTo>
                  <a:lnTo>
                    <a:pt x="1993" y="7755"/>
                  </a:lnTo>
                  <a:lnTo>
                    <a:pt x="1997" y="7765"/>
                  </a:lnTo>
                  <a:lnTo>
                    <a:pt x="2000" y="7774"/>
                  </a:lnTo>
                  <a:lnTo>
                    <a:pt x="2002" y="7785"/>
                  </a:lnTo>
                  <a:lnTo>
                    <a:pt x="2003" y="7794"/>
                  </a:lnTo>
                  <a:lnTo>
                    <a:pt x="2004" y="7803"/>
                  </a:lnTo>
                  <a:lnTo>
                    <a:pt x="2004" y="7813"/>
                  </a:lnTo>
                  <a:lnTo>
                    <a:pt x="2004" y="7823"/>
                  </a:lnTo>
                  <a:lnTo>
                    <a:pt x="2003" y="7833"/>
                  </a:lnTo>
                  <a:lnTo>
                    <a:pt x="2001" y="7842"/>
                  </a:lnTo>
                  <a:lnTo>
                    <a:pt x="1999" y="7852"/>
                  </a:lnTo>
                  <a:lnTo>
                    <a:pt x="1996" y="7862"/>
                  </a:lnTo>
                  <a:lnTo>
                    <a:pt x="1992" y="7872"/>
                  </a:lnTo>
                  <a:lnTo>
                    <a:pt x="1987" y="7883"/>
                  </a:lnTo>
                  <a:lnTo>
                    <a:pt x="1982" y="7894"/>
                  </a:lnTo>
                  <a:lnTo>
                    <a:pt x="1976" y="7906"/>
                  </a:lnTo>
                  <a:lnTo>
                    <a:pt x="1968" y="7917"/>
                  </a:lnTo>
                  <a:lnTo>
                    <a:pt x="1961" y="7928"/>
                  </a:lnTo>
                  <a:lnTo>
                    <a:pt x="1952" y="7939"/>
                  </a:lnTo>
                  <a:lnTo>
                    <a:pt x="1942" y="7951"/>
                  </a:lnTo>
                  <a:lnTo>
                    <a:pt x="1933" y="7962"/>
                  </a:lnTo>
                  <a:lnTo>
                    <a:pt x="1921" y="7974"/>
                  </a:lnTo>
                  <a:lnTo>
                    <a:pt x="1910" y="7984"/>
                  </a:lnTo>
                  <a:lnTo>
                    <a:pt x="1897" y="7996"/>
                  </a:lnTo>
                  <a:lnTo>
                    <a:pt x="1884" y="8006"/>
                  </a:lnTo>
                  <a:lnTo>
                    <a:pt x="1870" y="8018"/>
                  </a:lnTo>
                  <a:lnTo>
                    <a:pt x="1840" y="8040"/>
                  </a:lnTo>
                  <a:lnTo>
                    <a:pt x="1806" y="8062"/>
                  </a:lnTo>
                  <a:lnTo>
                    <a:pt x="1792" y="8070"/>
                  </a:lnTo>
                  <a:lnTo>
                    <a:pt x="1651" y="7841"/>
                  </a:lnTo>
                  <a:lnTo>
                    <a:pt x="1637" y="7850"/>
                  </a:lnTo>
                  <a:lnTo>
                    <a:pt x="1624" y="7860"/>
                  </a:lnTo>
                  <a:lnTo>
                    <a:pt x="1613" y="7869"/>
                  </a:lnTo>
                  <a:lnTo>
                    <a:pt x="1604" y="7879"/>
                  </a:lnTo>
                  <a:lnTo>
                    <a:pt x="1595" y="7888"/>
                  </a:lnTo>
                  <a:lnTo>
                    <a:pt x="1587" y="7898"/>
                  </a:lnTo>
                  <a:lnTo>
                    <a:pt x="1581" y="7908"/>
                  </a:lnTo>
                  <a:lnTo>
                    <a:pt x="1575" y="7918"/>
                  </a:lnTo>
                  <a:lnTo>
                    <a:pt x="1572" y="7928"/>
                  </a:lnTo>
                  <a:lnTo>
                    <a:pt x="1569" y="7938"/>
                  </a:lnTo>
                  <a:lnTo>
                    <a:pt x="1568" y="7948"/>
                  </a:lnTo>
                  <a:lnTo>
                    <a:pt x="1567" y="7956"/>
                  </a:lnTo>
                  <a:lnTo>
                    <a:pt x="1568" y="7965"/>
                  </a:lnTo>
                  <a:lnTo>
                    <a:pt x="1570" y="7974"/>
                  </a:lnTo>
                  <a:lnTo>
                    <a:pt x="1572" y="7982"/>
                  </a:lnTo>
                  <a:lnTo>
                    <a:pt x="1576" y="7989"/>
                  </a:lnTo>
                  <a:lnTo>
                    <a:pt x="1581" y="7995"/>
                  </a:lnTo>
                  <a:lnTo>
                    <a:pt x="1585" y="7999"/>
                  </a:lnTo>
                  <a:lnTo>
                    <a:pt x="1589" y="8003"/>
                  </a:lnTo>
                  <a:lnTo>
                    <a:pt x="1593" y="8007"/>
                  </a:lnTo>
                  <a:lnTo>
                    <a:pt x="1598" y="8010"/>
                  </a:lnTo>
                  <a:lnTo>
                    <a:pt x="1605" y="8012"/>
                  </a:lnTo>
                  <a:lnTo>
                    <a:pt x="1610" y="8014"/>
                  </a:lnTo>
                  <a:lnTo>
                    <a:pt x="1616" y="8016"/>
                  </a:lnTo>
                  <a:lnTo>
                    <a:pt x="1623" y="8017"/>
                  </a:lnTo>
                  <a:lnTo>
                    <a:pt x="1631" y="8017"/>
                  </a:lnTo>
                  <a:lnTo>
                    <a:pt x="1638" y="8016"/>
                  </a:lnTo>
                  <a:lnTo>
                    <a:pt x="1646" y="8016"/>
                  </a:lnTo>
                  <a:lnTo>
                    <a:pt x="1663" y="8011"/>
                  </a:lnTo>
                  <a:lnTo>
                    <a:pt x="1682" y="8005"/>
                  </a:lnTo>
                  <a:close/>
                  <a:moveTo>
                    <a:pt x="1814" y="7931"/>
                  </a:moveTo>
                  <a:lnTo>
                    <a:pt x="1827" y="7923"/>
                  </a:lnTo>
                  <a:lnTo>
                    <a:pt x="1839" y="7913"/>
                  </a:lnTo>
                  <a:lnTo>
                    <a:pt x="1850" y="7904"/>
                  </a:lnTo>
                  <a:lnTo>
                    <a:pt x="1860" y="7895"/>
                  </a:lnTo>
                  <a:lnTo>
                    <a:pt x="1868" y="7886"/>
                  </a:lnTo>
                  <a:lnTo>
                    <a:pt x="1875" y="7877"/>
                  </a:lnTo>
                  <a:lnTo>
                    <a:pt x="1881" y="7867"/>
                  </a:lnTo>
                  <a:lnTo>
                    <a:pt x="1886" y="7858"/>
                  </a:lnTo>
                  <a:lnTo>
                    <a:pt x="1889" y="7849"/>
                  </a:lnTo>
                  <a:lnTo>
                    <a:pt x="1891" y="7840"/>
                  </a:lnTo>
                  <a:lnTo>
                    <a:pt x="1893" y="7832"/>
                  </a:lnTo>
                  <a:lnTo>
                    <a:pt x="1893" y="7823"/>
                  </a:lnTo>
                  <a:lnTo>
                    <a:pt x="1893" y="7815"/>
                  </a:lnTo>
                  <a:lnTo>
                    <a:pt x="1891" y="7808"/>
                  </a:lnTo>
                  <a:lnTo>
                    <a:pt x="1888" y="7800"/>
                  </a:lnTo>
                  <a:lnTo>
                    <a:pt x="1885" y="7793"/>
                  </a:lnTo>
                  <a:lnTo>
                    <a:pt x="1879" y="7787"/>
                  </a:lnTo>
                  <a:lnTo>
                    <a:pt x="1874" y="7780"/>
                  </a:lnTo>
                  <a:lnTo>
                    <a:pt x="1868" y="7775"/>
                  </a:lnTo>
                  <a:lnTo>
                    <a:pt x="1861" y="7771"/>
                  </a:lnTo>
                  <a:lnTo>
                    <a:pt x="1853" y="7768"/>
                  </a:lnTo>
                  <a:lnTo>
                    <a:pt x="1844" y="7766"/>
                  </a:lnTo>
                  <a:lnTo>
                    <a:pt x="1836" y="7764"/>
                  </a:lnTo>
                  <a:lnTo>
                    <a:pt x="1825" y="7763"/>
                  </a:lnTo>
                  <a:lnTo>
                    <a:pt x="1815" y="7764"/>
                  </a:lnTo>
                  <a:lnTo>
                    <a:pt x="1803" y="7765"/>
                  </a:lnTo>
                  <a:lnTo>
                    <a:pt x="1792" y="7767"/>
                  </a:lnTo>
                  <a:lnTo>
                    <a:pt x="1780" y="7770"/>
                  </a:lnTo>
                  <a:lnTo>
                    <a:pt x="1768" y="7774"/>
                  </a:lnTo>
                  <a:lnTo>
                    <a:pt x="1755" y="7780"/>
                  </a:lnTo>
                  <a:lnTo>
                    <a:pt x="1743" y="7787"/>
                  </a:lnTo>
                  <a:lnTo>
                    <a:pt x="1729" y="7795"/>
                  </a:lnTo>
                  <a:lnTo>
                    <a:pt x="1814" y="7931"/>
                  </a:lnTo>
                  <a:close/>
                  <a:moveTo>
                    <a:pt x="1458" y="7626"/>
                  </a:moveTo>
                  <a:lnTo>
                    <a:pt x="1486" y="7731"/>
                  </a:lnTo>
                  <a:lnTo>
                    <a:pt x="1466" y="7735"/>
                  </a:lnTo>
                  <a:lnTo>
                    <a:pt x="1446" y="7740"/>
                  </a:lnTo>
                  <a:lnTo>
                    <a:pt x="1426" y="7742"/>
                  </a:lnTo>
                  <a:lnTo>
                    <a:pt x="1408" y="7743"/>
                  </a:lnTo>
                  <a:lnTo>
                    <a:pt x="1390" y="7742"/>
                  </a:lnTo>
                  <a:lnTo>
                    <a:pt x="1374" y="7740"/>
                  </a:lnTo>
                  <a:lnTo>
                    <a:pt x="1358" y="7736"/>
                  </a:lnTo>
                  <a:lnTo>
                    <a:pt x="1343" y="7732"/>
                  </a:lnTo>
                  <a:lnTo>
                    <a:pt x="1330" y="7727"/>
                  </a:lnTo>
                  <a:lnTo>
                    <a:pt x="1316" y="7720"/>
                  </a:lnTo>
                  <a:lnTo>
                    <a:pt x="1304" y="7712"/>
                  </a:lnTo>
                  <a:lnTo>
                    <a:pt x="1292" y="7703"/>
                  </a:lnTo>
                  <a:lnTo>
                    <a:pt x="1282" y="7693"/>
                  </a:lnTo>
                  <a:lnTo>
                    <a:pt x="1272" y="7682"/>
                  </a:lnTo>
                  <a:lnTo>
                    <a:pt x="1263" y="7670"/>
                  </a:lnTo>
                  <a:lnTo>
                    <a:pt x="1255" y="7656"/>
                  </a:lnTo>
                  <a:lnTo>
                    <a:pt x="1250" y="7646"/>
                  </a:lnTo>
                  <a:lnTo>
                    <a:pt x="1246" y="7636"/>
                  </a:lnTo>
                  <a:lnTo>
                    <a:pt x="1242" y="7626"/>
                  </a:lnTo>
                  <a:lnTo>
                    <a:pt x="1239" y="7616"/>
                  </a:lnTo>
                  <a:lnTo>
                    <a:pt x="1237" y="7607"/>
                  </a:lnTo>
                  <a:lnTo>
                    <a:pt x="1235" y="7596"/>
                  </a:lnTo>
                  <a:lnTo>
                    <a:pt x="1232" y="7587"/>
                  </a:lnTo>
                  <a:lnTo>
                    <a:pt x="1232" y="7578"/>
                  </a:lnTo>
                  <a:lnTo>
                    <a:pt x="1232" y="7568"/>
                  </a:lnTo>
                  <a:lnTo>
                    <a:pt x="1232" y="7558"/>
                  </a:lnTo>
                  <a:lnTo>
                    <a:pt x="1235" y="7548"/>
                  </a:lnTo>
                  <a:lnTo>
                    <a:pt x="1236" y="7539"/>
                  </a:lnTo>
                  <a:lnTo>
                    <a:pt x="1239" y="7530"/>
                  </a:lnTo>
                  <a:lnTo>
                    <a:pt x="1242" y="7520"/>
                  </a:lnTo>
                  <a:lnTo>
                    <a:pt x="1245" y="7511"/>
                  </a:lnTo>
                  <a:lnTo>
                    <a:pt x="1249" y="7501"/>
                  </a:lnTo>
                  <a:lnTo>
                    <a:pt x="1255" y="7490"/>
                  </a:lnTo>
                  <a:lnTo>
                    <a:pt x="1262" y="7479"/>
                  </a:lnTo>
                  <a:lnTo>
                    <a:pt x="1269" y="7468"/>
                  </a:lnTo>
                  <a:lnTo>
                    <a:pt x="1276" y="7457"/>
                  </a:lnTo>
                  <a:lnTo>
                    <a:pt x="1285" y="7447"/>
                  </a:lnTo>
                  <a:lnTo>
                    <a:pt x="1294" y="7438"/>
                  </a:lnTo>
                  <a:lnTo>
                    <a:pt x="1304" y="7427"/>
                  </a:lnTo>
                  <a:lnTo>
                    <a:pt x="1314" y="7418"/>
                  </a:lnTo>
                  <a:lnTo>
                    <a:pt x="1324" y="7407"/>
                  </a:lnTo>
                  <a:lnTo>
                    <a:pt x="1336" y="7398"/>
                  </a:lnTo>
                  <a:lnTo>
                    <a:pt x="1348" y="7388"/>
                  </a:lnTo>
                  <a:lnTo>
                    <a:pt x="1361" y="7379"/>
                  </a:lnTo>
                  <a:lnTo>
                    <a:pt x="1389" y="7361"/>
                  </a:lnTo>
                  <a:lnTo>
                    <a:pt x="1420" y="7343"/>
                  </a:lnTo>
                  <a:lnTo>
                    <a:pt x="1450" y="7329"/>
                  </a:lnTo>
                  <a:lnTo>
                    <a:pt x="1480" y="7315"/>
                  </a:lnTo>
                  <a:lnTo>
                    <a:pt x="1495" y="7310"/>
                  </a:lnTo>
                  <a:lnTo>
                    <a:pt x="1509" y="7305"/>
                  </a:lnTo>
                  <a:lnTo>
                    <a:pt x="1524" y="7300"/>
                  </a:lnTo>
                  <a:lnTo>
                    <a:pt x="1539" y="7296"/>
                  </a:lnTo>
                  <a:lnTo>
                    <a:pt x="1552" y="7293"/>
                  </a:lnTo>
                  <a:lnTo>
                    <a:pt x="1567" y="7290"/>
                  </a:lnTo>
                  <a:lnTo>
                    <a:pt x="1581" y="7288"/>
                  </a:lnTo>
                  <a:lnTo>
                    <a:pt x="1594" y="7287"/>
                  </a:lnTo>
                  <a:lnTo>
                    <a:pt x="1608" y="7286"/>
                  </a:lnTo>
                  <a:lnTo>
                    <a:pt x="1620" y="7286"/>
                  </a:lnTo>
                  <a:lnTo>
                    <a:pt x="1634" y="7286"/>
                  </a:lnTo>
                  <a:lnTo>
                    <a:pt x="1646" y="7287"/>
                  </a:lnTo>
                  <a:lnTo>
                    <a:pt x="1657" y="7289"/>
                  </a:lnTo>
                  <a:lnTo>
                    <a:pt x="1667" y="7290"/>
                  </a:lnTo>
                  <a:lnTo>
                    <a:pt x="1678" y="7293"/>
                  </a:lnTo>
                  <a:lnTo>
                    <a:pt x="1687" y="7295"/>
                  </a:lnTo>
                  <a:lnTo>
                    <a:pt x="1696" y="7299"/>
                  </a:lnTo>
                  <a:lnTo>
                    <a:pt x="1705" y="7303"/>
                  </a:lnTo>
                  <a:lnTo>
                    <a:pt x="1713" y="7307"/>
                  </a:lnTo>
                  <a:lnTo>
                    <a:pt x="1721" y="7311"/>
                  </a:lnTo>
                  <a:lnTo>
                    <a:pt x="1729" y="7316"/>
                  </a:lnTo>
                  <a:lnTo>
                    <a:pt x="1735" y="7323"/>
                  </a:lnTo>
                  <a:lnTo>
                    <a:pt x="1743" y="7328"/>
                  </a:lnTo>
                  <a:lnTo>
                    <a:pt x="1749" y="7335"/>
                  </a:lnTo>
                  <a:lnTo>
                    <a:pt x="1755" y="7341"/>
                  </a:lnTo>
                  <a:lnTo>
                    <a:pt x="1760" y="7349"/>
                  </a:lnTo>
                  <a:lnTo>
                    <a:pt x="1766" y="7357"/>
                  </a:lnTo>
                  <a:lnTo>
                    <a:pt x="1771" y="7365"/>
                  </a:lnTo>
                  <a:lnTo>
                    <a:pt x="1775" y="7375"/>
                  </a:lnTo>
                  <a:lnTo>
                    <a:pt x="1779" y="7384"/>
                  </a:lnTo>
                  <a:lnTo>
                    <a:pt x="1783" y="7395"/>
                  </a:lnTo>
                  <a:lnTo>
                    <a:pt x="1785" y="7404"/>
                  </a:lnTo>
                  <a:lnTo>
                    <a:pt x="1789" y="7414"/>
                  </a:lnTo>
                  <a:lnTo>
                    <a:pt x="1790" y="7423"/>
                  </a:lnTo>
                  <a:lnTo>
                    <a:pt x="1791" y="7432"/>
                  </a:lnTo>
                  <a:lnTo>
                    <a:pt x="1791" y="7443"/>
                  </a:lnTo>
                  <a:lnTo>
                    <a:pt x="1791" y="7452"/>
                  </a:lnTo>
                  <a:lnTo>
                    <a:pt x="1790" y="7462"/>
                  </a:lnTo>
                  <a:lnTo>
                    <a:pt x="1789" y="7472"/>
                  </a:lnTo>
                  <a:lnTo>
                    <a:pt x="1785" y="7481"/>
                  </a:lnTo>
                  <a:lnTo>
                    <a:pt x="1783" y="7491"/>
                  </a:lnTo>
                  <a:lnTo>
                    <a:pt x="1779" y="7501"/>
                  </a:lnTo>
                  <a:lnTo>
                    <a:pt x="1775" y="7511"/>
                  </a:lnTo>
                  <a:lnTo>
                    <a:pt x="1771" y="7520"/>
                  </a:lnTo>
                  <a:lnTo>
                    <a:pt x="1765" y="7532"/>
                  </a:lnTo>
                  <a:lnTo>
                    <a:pt x="1757" y="7543"/>
                  </a:lnTo>
                  <a:lnTo>
                    <a:pt x="1749" y="7554"/>
                  </a:lnTo>
                  <a:lnTo>
                    <a:pt x="1740" y="7565"/>
                  </a:lnTo>
                  <a:lnTo>
                    <a:pt x="1731" y="7576"/>
                  </a:lnTo>
                  <a:lnTo>
                    <a:pt x="1722" y="7586"/>
                  </a:lnTo>
                  <a:lnTo>
                    <a:pt x="1710" y="7596"/>
                  </a:lnTo>
                  <a:lnTo>
                    <a:pt x="1699" y="7607"/>
                  </a:lnTo>
                  <a:lnTo>
                    <a:pt x="1686" y="7617"/>
                  </a:lnTo>
                  <a:lnTo>
                    <a:pt x="1674" y="7628"/>
                  </a:lnTo>
                  <a:lnTo>
                    <a:pt x="1660" y="7638"/>
                  </a:lnTo>
                  <a:lnTo>
                    <a:pt x="1645" y="7649"/>
                  </a:lnTo>
                  <a:lnTo>
                    <a:pt x="1613" y="7669"/>
                  </a:lnTo>
                  <a:lnTo>
                    <a:pt x="1578" y="7688"/>
                  </a:lnTo>
                  <a:lnTo>
                    <a:pt x="1564" y="7696"/>
                  </a:lnTo>
                  <a:lnTo>
                    <a:pt x="1436" y="7460"/>
                  </a:lnTo>
                  <a:lnTo>
                    <a:pt x="1422" y="7468"/>
                  </a:lnTo>
                  <a:lnTo>
                    <a:pt x="1409" y="7476"/>
                  </a:lnTo>
                  <a:lnTo>
                    <a:pt x="1398" y="7486"/>
                  </a:lnTo>
                  <a:lnTo>
                    <a:pt x="1387" y="7494"/>
                  </a:lnTo>
                  <a:lnTo>
                    <a:pt x="1378" y="7503"/>
                  </a:lnTo>
                  <a:lnTo>
                    <a:pt x="1369" y="7513"/>
                  </a:lnTo>
                  <a:lnTo>
                    <a:pt x="1363" y="7522"/>
                  </a:lnTo>
                  <a:lnTo>
                    <a:pt x="1357" y="7532"/>
                  </a:lnTo>
                  <a:lnTo>
                    <a:pt x="1353" y="7542"/>
                  </a:lnTo>
                  <a:lnTo>
                    <a:pt x="1350" y="7551"/>
                  </a:lnTo>
                  <a:lnTo>
                    <a:pt x="1347" y="7561"/>
                  </a:lnTo>
                  <a:lnTo>
                    <a:pt x="1346" y="7569"/>
                  </a:lnTo>
                  <a:lnTo>
                    <a:pt x="1346" y="7579"/>
                  </a:lnTo>
                  <a:lnTo>
                    <a:pt x="1347" y="7587"/>
                  </a:lnTo>
                  <a:lnTo>
                    <a:pt x="1351" y="7595"/>
                  </a:lnTo>
                  <a:lnTo>
                    <a:pt x="1354" y="7604"/>
                  </a:lnTo>
                  <a:lnTo>
                    <a:pt x="1357" y="7609"/>
                  </a:lnTo>
                  <a:lnTo>
                    <a:pt x="1361" y="7613"/>
                  </a:lnTo>
                  <a:lnTo>
                    <a:pt x="1365" y="7618"/>
                  </a:lnTo>
                  <a:lnTo>
                    <a:pt x="1369" y="7622"/>
                  </a:lnTo>
                  <a:lnTo>
                    <a:pt x="1375" y="7625"/>
                  </a:lnTo>
                  <a:lnTo>
                    <a:pt x="1380" y="7628"/>
                  </a:lnTo>
                  <a:lnTo>
                    <a:pt x="1386" y="7630"/>
                  </a:lnTo>
                  <a:lnTo>
                    <a:pt x="1392" y="7632"/>
                  </a:lnTo>
                  <a:lnTo>
                    <a:pt x="1399" y="7633"/>
                  </a:lnTo>
                  <a:lnTo>
                    <a:pt x="1406" y="7633"/>
                  </a:lnTo>
                  <a:lnTo>
                    <a:pt x="1413" y="7633"/>
                  </a:lnTo>
                  <a:lnTo>
                    <a:pt x="1422" y="7633"/>
                  </a:lnTo>
                  <a:lnTo>
                    <a:pt x="1438" y="7630"/>
                  </a:lnTo>
                  <a:lnTo>
                    <a:pt x="1458" y="7626"/>
                  </a:lnTo>
                  <a:close/>
                  <a:moveTo>
                    <a:pt x="1594" y="7559"/>
                  </a:moveTo>
                  <a:lnTo>
                    <a:pt x="1608" y="7550"/>
                  </a:lnTo>
                  <a:lnTo>
                    <a:pt x="1620" y="7542"/>
                  </a:lnTo>
                  <a:lnTo>
                    <a:pt x="1632" y="7534"/>
                  </a:lnTo>
                  <a:lnTo>
                    <a:pt x="1641" y="7525"/>
                  </a:lnTo>
                  <a:lnTo>
                    <a:pt x="1651" y="7517"/>
                  </a:lnTo>
                  <a:lnTo>
                    <a:pt x="1658" y="7508"/>
                  </a:lnTo>
                  <a:lnTo>
                    <a:pt x="1664" y="7499"/>
                  </a:lnTo>
                  <a:lnTo>
                    <a:pt x="1669" y="7490"/>
                  </a:lnTo>
                  <a:lnTo>
                    <a:pt x="1674" y="7481"/>
                  </a:lnTo>
                  <a:lnTo>
                    <a:pt x="1677" y="7472"/>
                  </a:lnTo>
                  <a:lnTo>
                    <a:pt x="1679" y="7464"/>
                  </a:lnTo>
                  <a:lnTo>
                    <a:pt x="1680" y="7455"/>
                  </a:lnTo>
                  <a:lnTo>
                    <a:pt x="1680" y="7448"/>
                  </a:lnTo>
                  <a:lnTo>
                    <a:pt x="1678" y="7441"/>
                  </a:lnTo>
                  <a:lnTo>
                    <a:pt x="1676" y="7432"/>
                  </a:lnTo>
                  <a:lnTo>
                    <a:pt x="1673" y="7426"/>
                  </a:lnTo>
                  <a:lnTo>
                    <a:pt x="1668" y="7419"/>
                  </a:lnTo>
                  <a:lnTo>
                    <a:pt x="1663" y="7412"/>
                  </a:lnTo>
                  <a:lnTo>
                    <a:pt x="1657" y="7407"/>
                  </a:lnTo>
                  <a:lnTo>
                    <a:pt x="1651" y="7402"/>
                  </a:lnTo>
                  <a:lnTo>
                    <a:pt x="1642" y="7398"/>
                  </a:lnTo>
                  <a:lnTo>
                    <a:pt x="1634" y="7396"/>
                  </a:lnTo>
                  <a:lnTo>
                    <a:pt x="1624" y="7393"/>
                  </a:lnTo>
                  <a:lnTo>
                    <a:pt x="1615" y="7392"/>
                  </a:lnTo>
                  <a:lnTo>
                    <a:pt x="1605" y="7392"/>
                  </a:lnTo>
                  <a:lnTo>
                    <a:pt x="1593" y="7392"/>
                  </a:lnTo>
                  <a:lnTo>
                    <a:pt x="1582" y="7394"/>
                  </a:lnTo>
                  <a:lnTo>
                    <a:pt x="1569" y="7396"/>
                  </a:lnTo>
                  <a:lnTo>
                    <a:pt x="1558" y="7400"/>
                  </a:lnTo>
                  <a:lnTo>
                    <a:pt x="1544" y="7405"/>
                  </a:lnTo>
                  <a:lnTo>
                    <a:pt x="1531" y="7410"/>
                  </a:lnTo>
                  <a:lnTo>
                    <a:pt x="1518" y="7418"/>
                  </a:lnTo>
                  <a:lnTo>
                    <a:pt x="1594" y="7559"/>
                  </a:lnTo>
                  <a:close/>
                  <a:moveTo>
                    <a:pt x="938" y="6985"/>
                  </a:moveTo>
                  <a:lnTo>
                    <a:pt x="1644" y="6652"/>
                  </a:lnTo>
                  <a:lnTo>
                    <a:pt x="1691" y="6752"/>
                  </a:lnTo>
                  <a:lnTo>
                    <a:pt x="1317" y="7180"/>
                  </a:lnTo>
                  <a:lnTo>
                    <a:pt x="1789" y="6958"/>
                  </a:lnTo>
                  <a:lnTo>
                    <a:pt x="1833" y="7053"/>
                  </a:lnTo>
                  <a:lnTo>
                    <a:pt x="1127" y="7386"/>
                  </a:lnTo>
                  <a:lnTo>
                    <a:pt x="1079" y="7284"/>
                  </a:lnTo>
                  <a:lnTo>
                    <a:pt x="1444" y="6863"/>
                  </a:lnTo>
                  <a:lnTo>
                    <a:pt x="983" y="7080"/>
                  </a:lnTo>
                  <a:lnTo>
                    <a:pt x="938" y="6985"/>
                  </a:lnTo>
                  <a:close/>
                  <a:moveTo>
                    <a:pt x="822" y="6280"/>
                  </a:moveTo>
                  <a:lnTo>
                    <a:pt x="883" y="6370"/>
                  </a:lnTo>
                  <a:lnTo>
                    <a:pt x="874" y="6376"/>
                  </a:lnTo>
                  <a:lnTo>
                    <a:pt x="866" y="6382"/>
                  </a:lnTo>
                  <a:lnTo>
                    <a:pt x="857" y="6388"/>
                  </a:lnTo>
                  <a:lnTo>
                    <a:pt x="851" y="6394"/>
                  </a:lnTo>
                  <a:lnTo>
                    <a:pt x="845" y="6401"/>
                  </a:lnTo>
                  <a:lnTo>
                    <a:pt x="839" y="6408"/>
                  </a:lnTo>
                  <a:lnTo>
                    <a:pt x="835" y="6414"/>
                  </a:lnTo>
                  <a:lnTo>
                    <a:pt x="832" y="6422"/>
                  </a:lnTo>
                  <a:lnTo>
                    <a:pt x="829" y="6429"/>
                  </a:lnTo>
                  <a:lnTo>
                    <a:pt x="827" y="6436"/>
                  </a:lnTo>
                  <a:lnTo>
                    <a:pt x="826" y="6444"/>
                  </a:lnTo>
                  <a:lnTo>
                    <a:pt x="826" y="6451"/>
                  </a:lnTo>
                  <a:lnTo>
                    <a:pt x="826" y="6459"/>
                  </a:lnTo>
                  <a:lnTo>
                    <a:pt x="827" y="6468"/>
                  </a:lnTo>
                  <a:lnTo>
                    <a:pt x="829" y="6475"/>
                  </a:lnTo>
                  <a:lnTo>
                    <a:pt x="832" y="6483"/>
                  </a:lnTo>
                  <a:lnTo>
                    <a:pt x="836" y="6493"/>
                  </a:lnTo>
                  <a:lnTo>
                    <a:pt x="840" y="6500"/>
                  </a:lnTo>
                  <a:lnTo>
                    <a:pt x="845" y="6507"/>
                  </a:lnTo>
                  <a:lnTo>
                    <a:pt x="849" y="6514"/>
                  </a:lnTo>
                  <a:lnTo>
                    <a:pt x="854" y="6519"/>
                  </a:lnTo>
                  <a:lnTo>
                    <a:pt x="858" y="6524"/>
                  </a:lnTo>
                  <a:lnTo>
                    <a:pt x="863" y="6527"/>
                  </a:lnTo>
                  <a:lnTo>
                    <a:pt x="870" y="6531"/>
                  </a:lnTo>
                  <a:lnTo>
                    <a:pt x="875" y="6533"/>
                  </a:lnTo>
                  <a:lnTo>
                    <a:pt x="881" y="6536"/>
                  </a:lnTo>
                  <a:lnTo>
                    <a:pt x="888" y="6537"/>
                  </a:lnTo>
                  <a:lnTo>
                    <a:pt x="893" y="6537"/>
                  </a:lnTo>
                  <a:lnTo>
                    <a:pt x="899" y="6537"/>
                  </a:lnTo>
                  <a:lnTo>
                    <a:pt x="905" y="6536"/>
                  </a:lnTo>
                  <a:lnTo>
                    <a:pt x="912" y="6535"/>
                  </a:lnTo>
                  <a:lnTo>
                    <a:pt x="918" y="6532"/>
                  </a:lnTo>
                  <a:lnTo>
                    <a:pt x="926" y="6528"/>
                  </a:lnTo>
                  <a:lnTo>
                    <a:pt x="932" y="6524"/>
                  </a:lnTo>
                  <a:lnTo>
                    <a:pt x="938" y="6519"/>
                  </a:lnTo>
                  <a:lnTo>
                    <a:pt x="942" y="6514"/>
                  </a:lnTo>
                  <a:lnTo>
                    <a:pt x="945" y="6506"/>
                  </a:lnTo>
                  <a:lnTo>
                    <a:pt x="946" y="6498"/>
                  </a:lnTo>
                  <a:lnTo>
                    <a:pt x="947" y="6486"/>
                  </a:lnTo>
                  <a:lnTo>
                    <a:pt x="946" y="6474"/>
                  </a:lnTo>
                  <a:lnTo>
                    <a:pt x="944" y="6442"/>
                  </a:lnTo>
                  <a:lnTo>
                    <a:pt x="942" y="6411"/>
                  </a:lnTo>
                  <a:lnTo>
                    <a:pt x="942" y="6384"/>
                  </a:lnTo>
                  <a:lnTo>
                    <a:pt x="943" y="6360"/>
                  </a:lnTo>
                  <a:lnTo>
                    <a:pt x="944" y="6338"/>
                  </a:lnTo>
                  <a:lnTo>
                    <a:pt x="947" y="6319"/>
                  </a:lnTo>
                  <a:lnTo>
                    <a:pt x="950" y="6304"/>
                  </a:lnTo>
                  <a:lnTo>
                    <a:pt x="954" y="6290"/>
                  </a:lnTo>
                  <a:lnTo>
                    <a:pt x="962" y="6276"/>
                  </a:lnTo>
                  <a:lnTo>
                    <a:pt x="970" y="6263"/>
                  </a:lnTo>
                  <a:lnTo>
                    <a:pt x="981" y="6250"/>
                  </a:lnTo>
                  <a:lnTo>
                    <a:pt x="992" y="6239"/>
                  </a:lnTo>
                  <a:lnTo>
                    <a:pt x="1006" y="6228"/>
                  </a:lnTo>
                  <a:lnTo>
                    <a:pt x="1020" y="6219"/>
                  </a:lnTo>
                  <a:lnTo>
                    <a:pt x="1036" y="6211"/>
                  </a:lnTo>
                  <a:lnTo>
                    <a:pt x="1054" y="6202"/>
                  </a:lnTo>
                  <a:lnTo>
                    <a:pt x="1072" y="6196"/>
                  </a:lnTo>
                  <a:lnTo>
                    <a:pt x="1089" y="6192"/>
                  </a:lnTo>
                  <a:lnTo>
                    <a:pt x="1107" y="6189"/>
                  </a:lnTo>
                  <a:lnTo>
                    <a:pt x="1124" y="6186"/>
                  </a:lnTo>
                  <a:lnTo>
                    <a:pt x="1140" y="6186"/>
                  </a:lnTo>
                  <a:lnTo>
                    <a:pt x="1156" y="6189"/>
                  </a:lnTo>
                  <a:lnTo>
                    <a:pt x="1172" y="6192"/>
                  </a:lnTo>
                  <a:lnTo>
                    <a:pt x="1188" y="6197"/>
                  </a:lnTo>
                  <a:lnTo>
                    <a:pt x="1202" y="6203"/>
                  </a:lnTo>
                  <a:lnTo>
                    <a:pt x="1216" y="6212"/>
                  </a:lnTo>
                  <a:lnTo>
                    <a:pt x="1228" y="6221"/>
                  </a:lnTo>
                  <a:lnTo>
                    <a:pt x="1240" y="6234"/>
                  </a:lnTo>
                  <a:lnTo>
                    <a:pt x="1251" y="6246"/>
                  </a:lnTo>
                  <a:lnTo>
                    <a:pt x="1261" y="6262"/>
                  </a:lnTo>
                  <a:lnTo>
                    <a:pt x="1270" y="6278"/>
                  </a:lnTo>
                  <a:lnTo>
                    <a:pt x="1278" y="6297"/>
                  </a:lnTo>
                  <a:lnTo>
                    <a:pt x="1285" y="6315"/>
                  </a:lnTo>
                  <a:lnTo>
                    <a:pt x="1290" y="6333"/>
                  </a:lnTo>
                  <a:lnTo>
                    <a:pt x="1294" y="6350"/>
                  </a:lnTo>
                  <a:lnTo>
                    <a:pt x="1296" y="6365"/>
                  </a:lnTo>
                  <a:lnTo>
                    <a:pt x="1296" y="6381"/>
                  </a:lnTo>
                  <a:lnTo>
                    <a:pt x="1296" y="6396"/>
                  </a:lnTo>
                  <a:lnTo>
                    <a:pt x="1294" y="6409"/>
                  </a:lnTo>
                  <a:lnTo>
                    <a:pt x="1290" y="6423"/>
                  </a:lnTo>
                  <a:lnTo>
                    <a:pt x="1285" y="6435"/>
                  </a:lnTo>
                  <a:lnTo>
                    <a:pt x="1278" y="6448"/>
                  </a:lnTo>
                  <a:lnTo>
                    <a:pt x="1270" y="6460"/>
                  </a:lnTo>
                  <a:lnTo>
                    <a:pt x="1260" y="6472"/>
                  </a:lnTo>
                  <a:lnTo>
                    <a:pt x="1249" y="6484"/>
                  </a:lnTo>
                  <a:lnTo>
                    <a:pt x="1236" y="6496"/>
                  </a:lnTo>
                  <a:lnTo>
                    <a:pt x="1221" y="6507"/>
                  </a:lnTo>
                  <a:lnTo>
                    <a:pt x="1205" y="6519"/>
                  </a:lnTo>
                  <a:lnTo>
                    <a:pt x="1144" y="6434"/>
                  </a:lnTo>
                  <a:lnTo>
                    <a:pt x="1151" y="6430"/>
                  </a:lnTo>
                  <a:lnTo>
                    <a:pt x="1157" y="6425"/>
                  </a:lnTo>
                  <a:lnTo>
                    <a:pt x="1162" y="6420"/>
                  </a:lnTo>
                  <a:lnTo>
                    <a:pt x="1168" y="6414"/>
                  </a:lnTo>
                  <a:lnTo>
                    <a:pt x="1172" y="6409"/>
                  </a:lnTo>
                  <a:lnTo>
                    <a:pt x="1176" y="6403"/>
                  </a:lnTo>
                  <a:lnTo>
                    <a:pt x="1179" y="6398"/>
                  </a:lnTo>
                  <a:lnTo>
                    <a:pt x="1182" y="6391"/>
                  </a:lnTo>
                  <a:lnTo>
                    <a:pt x="1183" y="6385"/>
                  </a:lnTo>
                  <a:lnTo>
                    <a:pt x="1185" y="6380"/>
                  </a:lnTo>
                  <a:lnTo>
                    <a:pt x="1185" y="6373"/>
                  </a:lnTo>
                  <a:lnTo>
                    <a:pt x="1185" y="6366"/>
                  </a:lnTo>
                  <a:lnTo>
                    <a:pt x="1184" y="6360"/>
                  </a:lnTo>
                  <a:lnTo>
                    <a:pt x="1183" y="6353"/>
                  </a:lnTo>
                  <a:lnTo>
                    <a:pt x="1181" y="6345"/>
                  </a:lnTo>
                  <a:lnTo>
                    <a:pt x="1179" y="6338"/>
                  </a:lnTo>
                  <a:lnTo>
                    <a:pt x="1172" y="6321"/>
                  </a:lnTo>
                  <a:lnTo>
                    <a:pt x="1163" y="6308"/>
                  </a:lnTo>
                  <a:lnTo>
                    <a:pt x="1159" y="6303"/>
                  </a:lnTo>
                  <a:lnTo>
                    <a:pt x="1155" y="6298"/>
                  </a:lnTo>
                  <a:lnTo>
                    <a:pt x="1151" y="6294"/>
                  </a:lnTo>
                  <a:lnTo>
                    <a:pt x="1146" y="6291"/>
                  </a:lnTo>
                  <a:lnTo>
                    <a:pt x="1142" y="6289"/>
                  </a:lnTo>
                  <a:lnTo>
                    <a:pt x="1136" y="6287"/>
                  </a:lnTo>
                  <a:lnTo>
                    <a:pt x="1132" y="6286"/>
                  </a:lnTo>
                  <a:lnTo>
                    <a:pt x="1127" y="6285"/>
                  </a:lnTo>
                  <a:lnTo>
                    <a:pt x="1123" y="6285"/>
                  </a:lnTo>
                  <a:lnTo>
                    <a:pt x="1117" y="6286"/>
                  </a:lnTo>
                  <a:lnTo>
                    <a:pt x="1113" y="6287"/>
                  </a:lnTo>
                  <a:lnTo>
                    <a:pt x="1108" y="6288"/>
                  </a:lnTo>
                  <a:lnTo>
                    <a:pt x="1101" y="6292"/>
                  </a:lnTo>
                  <a:lnTo>
                    <a:pt x="1093" y="6298"/>
                  </a:lnTo>
                  <a:lnTo>
                    <a:pt x="1089" y="6305"/>
                  </a:lnTo>
                  <a:lnTo>
                    <a:pt x="1085" y="6314"/>
                  </a:lnTo>
                  <a:lnTo>
                    <a:pt x="1084" y="6319"/>
                  </a:lnTo>
                  <a:lnTo>
                    <a:pt x="1083" y="6328"/>
                  </a:lnTo>
                  <a:lnTo>
                    <a:pt x="1082" y="6337"/>
                  </a:lnTo>
                  <a:lnTo>
                    <a:pt x="1082" y="6348"/>
                  </a:lnTo>
                  <a:lnTo>
                    <a:pt x="1083" y="6379"/>
                  </a:lnTo>
                  <a:lnTo>
                    <a:pt x="1085" y="6416"/>
                  </a:lnTo>
                  <a:lnTo>
                    <a:pt x="1086" y="6439"/>
                  </a:lnTo>
                  <a:lnTo>
                    <a:pt x="1086" y="6460"/>
                  </a:lnTo>
                  <a:lnTo>
                    <a:pt x="1085" y="6480"/>
                  </a:lnTo>
                  <a:lnTo>
                    <a:pt x="1083" y="6498"/>
                  </a:lnTo>
                  <a:lnTo>
                    <a:pt x="1080" y="6515"/>
                  </a:lnTo>
                  <a:lnTo>
                    <a:pt x="1077" y="6530"/>
                  </a:lnTo>
                  <a:lnTo>
                    <a:pt x="1072" y="6544"/>
                  </a:lnTo>
                  <a:lnTo>
                    <a:pt x="1065" y="6555"/>
                  </a:lnTo>
                  <a:lnTo>
                    <a:pt x="1058" y="6566"/>
                  </a:lnTo>
                  <a:lnTo>
                    <a:pt x="1050" y="6576"/>
                  </a:lnTo>
                  <a:lnTo>
                    <a:pt x="1040" y="6586"/>
                  </a:lnTo>
                  <a:lnTo>
                    <a:pt x="1030" y="6595"/>
                  </a:lnTo>
                  <a:lnTo>
                    <a:pt x="1018" y="6604"/>
                  </a:lnTo>
                  <a:lnTo>
                    <a:pt x="1005" y="6612"/>
                  </a:lnTo>
                  <a:lnTo>
                    <a:pt x="991" y="6619"/>
                  </a:lnTo>
                  <a:lnTo>
                    <a:pt x="975" y="6625"/>
                  </a:lnTo>
                  <a:lnTo>
                    <a:pt x="957" y="6632"/>
                  </a:lnTo>
                  <a:lnTo>
                    <a:pt x="938" y="6637"/>
                  </a:lnTo>
                  <a:lnTo>
                    <a:pt x="920" y="6640"/>
                  </a:lnTo>
                  <a:lnTo>
                    <a:pt x="901" y="6642"/>
                  </a:lnTo>
                  <a:lnTo>
                    <a:pt x="883" y="6641"/>
                  </a:lnTo>
                  <a:lnTo>
                    <a:pt x="866" y="6639"/>
                  </a:lnTo>
                  <a:lnTo>
                    <a:pt x="849" y="6636"/>
                  </a:lnTo>
                  <a:lnTo>
                    <a:pt x="832" y="6630"/>
                  </a:lnTo>
                  <a:lnTo>
                    <a:pt x="815" y="6622"/>
                  </a:lnTo>
                  <a:lnTo>
                    <a:pt x="800" y="6614"/>
                  </a:lnTo>
                  <a:lnTo>
                    <a:pt x="786" y="6602"/>
                  </a:lnTo>
                  <a:lnTo>
                    <a:pt x="773" y="6590"/>
                  </a:lnTo>
                  <a:lnTo>
                    <a:pt x="761" y="6576"/>
                  </a:lnTo>
                  <a:lnTo>
                    <a:pt x="751" y="6561"/>
                  </a:lnTo>
                  <a:lnTo>
                    <a:pt x="740" y="6543"/>
                  </a:lnTo>
                  <a:lnTo>
                    <a:pt x="732" y="6524"/>
                  </a:lnTo>
                  <a:lnTo>
                    <a:pt x="726" y="6505"/>
                  </a:lnTo>
                  <a:lnTo>
                    <a:pt x="720" y="6488"/>
                  </a:lnTo>
                  <a:lnTo>
                    <a:pt x="717" y="6471"/>
                  </a:lnTo>
                  <a:lnTo>
                    <a:pt x="716" y="6453"/>
                  </a:lnTo>
                  <a:lnTo>
                    <a:pt x="716" y="6436"/>
                  </a:lnTo>
                  <a:lnTo>
                    <a:pt x="717" y="6420"/>
                  </a:lnTo>
                  <a:lnTo>
                    <a:pt x="720" y="6404"/>
                  </a:lnTo>
                  <a:lnTo>
                    <a:pt x="726" y="6388"/>
                  </a:lnTo>
                  <a:lnTo>
                    <a:pt x="732" y="6373"/>
                  </a:lnTo>
                  <a:lnTo>
                    <a:pt x="740" y="6358"/>
                  </a:lnTo>
                  <a:lnTo>
                    <a:pt x="750" y="6343"/>
                  </a:lnTo>
                  <a:lnTo>
                    <a:pt x="761" y="6330"/>
                  </a:lnTo>
                  <a:lnTo>
                    <a:pt x="774" y="6316"/>
                  </a:lnTo>
                  <a:lnTo>
                    <a:pt x="788" y="6304"/>
                  </a:lnTo>
                  <a:lnTo>
                    <a:pt x="804" y="6291"/>
                  </a:lnTo>
                  <a:lnTo>
                    <a:pt x="822" y="6280"/>
                  </a:lnTo>
                  <a:close/>
                  <a:moveTo>
                    <a:pt x="673" y="5872"/>
                  </a:moveTo>
                  <a:lnTo>
                    <a:pt x="732" y="5965"/>
                  </a:lnTo>
                  <a:lnTo>
                    <a:pt x="722" y="5970"/>
                  </a:lnTo>
                  <a:lnTo>
                    <a:pt x="714" y="5976"/>
                  </a:lnTo>
                  <a:lnTo>
                    <a:pt x="706" y="5983"/>
                  </a:lnTo>
                  <a:lnTo>
                    <a:pt x="698" y="5988"/>
                  </a:lnTo>
                  <a:lnTo>
                    <a:pt x="693" y="5994"/>
                  </a:lnTo>
                  <a:lnTo>
                    <a:pt x="687" y="6002"/>
                  </a:lnTo>
                  <a:lnTo>
                    <a:pt x="683" y="6008"/>
                  </a:lnTo>
                  <a:lnTo>
                    <a:pt x="678" y="6015"/>
                  </a:lnTo>
                  <a:lnTo>
                    <a:pt x="675" y="6021"/>
                  </a:lnTo>
                  <a:lnTo>
                    <a:pt x="673" y="6029"/>
                  </a:lnTo>
                  <a:lnTo>
                    <a:pt x="672" y="6037"/>
                  </a:lnTo>
                  <a:lnTo>
                    <a:pt x="671" y="6044"/>
                  </a:lnTo>
                  <a:lnTo>
                    <a:pt x="672" y="6052"/>
                  </a:lnTo>
                  <a:lnTo>
                    <a:pt x="673" y="6060"/>
                  </a:lnTo>
                  <a:lnTo>
                    <a:pt x="675" y="6068"/>
                  </a:lnTo>
                  <a:lnTo>
                    <a:pt x="677" y="6077"/>
                  </a:lnTo>
                  <a:lnTo>
                    <a:pt x="681" y="6085"/>
                  </a:lnTo>
                  <a:lnTo>
                    <a:pt x="685" y="6093"/>
                  </a:lnTo>
                  <a:lnTo>
                    <a:pt x="689" y="6101"/>
                  </a:lnTo>
                  <a:lnTo>
                    <a:pt x="693" y="6107"/>
                  </a:lnTo>
                  <a:lnTo>
                    <a:pt x="697" y="6112"/>
                  </a:lnTo>
                  <a:lnTo>
                    <a:pt x="703" y="6118"/>
                  </a:lnTo>
                  <a:lnTo>
                    <a:pt x="708" y="6122"/>
                  </a:lnTo>
                  <a:lnTo>
                    <a:pt x="713" y="6125"/>
                  </a:lnTo>
                  <a:lnTo>
                    <a:pt x="719" y="6128"/>
                  </a:lnTo>
                  <a:lnTo>
                    <a:pt x="724" y="6130"/>
                  </a:lnTo>
                  <a:lnTo>
                    <a:pt x="731" y="6131"/>
                  </a:lnTo>
                  <a:lnTo>
                    <a:pt x="737" y="6132"/>
                  </a:lnTo>
                  <a:lnTo>
                    <a:pt x="742" y="6132"/>
                  </a:lnTo>
                  <a:lnTo>
                    <a:pt x="749" y="6131"/>
                  </a:lnTo>
                  <a:lnTo>
                    <a:pt x="755" y="6130"/>
                  </a:lnTo>
                  <a:lnTo>
                    <a:pt x="761" y="6128"/>
                  </a:lnTo>
                  <a:lnTo>
                    <a:pt x="769" y="6125"/>
                  </a:lnTo>
                  <a:lnTo>
                    <a:pt x="777" y="6121"/>
                  </a:lnTo>
                  <a:lnTo>
                    <a:pt x="782" y="6115"/>
                  </a:lnTo>
                  <a:lnTo>
                    <a:pt x="786" y="6110"/>
                  </a:lnTo>
                  <a:lnTo>
                    <a:pt x="789" y="6103"/>
                  </a:lnTo>
                  <a:lnTo>
                    <a:pt x="791" y="6095"/>
                  </a:lnTo>
                  <a:lnTo>
                    <a:pt x="792" y="6084"/>
                  </a:lnTo>
                  <a:lnTo>
                    <a:pt x="791" y="6070"/>
                  </a:lnTo>
                  <a:lnTo>
                    <a:pt x="790" y="6038"/>
                  </a:lnTo>
                  <a:lnTo>
                    <a:pt x="789" y="6008"/>
                  </a:lnTo>
                  <a:lnTo>
                    <a:pt x="790" y="5981"/>
                  </a:lnTo>
                  <a:lnTo>
                    <a:pt x="791" y="5957"/>
                  </a:lnTo>
                  <a:lnTo>
                    <a:pt x="793" y="5935"/>
                  </a:lnTo>
                  <a:lnTo>
                    <a:pt x="797" y="5916"/>
                  </a:lnTo>
                  <a:lnTo>
                    <a:pt x="801" y="5900"/>
                  </a:lnTo>
                  <a:lnTo>
                    <a:pt x="806" y="5888"/>
                  </a:lnTo>
                  <a:lnTo>
                    <a:pt x="813" y="5873"/>
                  </a:lnTo>
                  <a:lnTo>
                    <a:pt x="823" y="5860"/>
                  </a:lnTo>
                  <a:lnTo>
                    <a:pt x="833" y="5848"/>
                  </a:lnTo>
                  <a:lnTo>
                    <a:pt x="845" y="5837"/>
                  </a:lnTo>
                  <a:lnTo>
                    <a:pt x="858" y="5827"/>
                  </a:lnTo>
                  <a:lnTo>
                    <a:pt x="873" y="5819"/>
                  </a:lnTo>
                  <a:lnTo>
                    <a:pt x="890" y="5810"/>
                  </a:lnTo>
                  <a:lnTo>
                    <a:pt x="907" y="5803"/>
                  </a:lnTo>
                  <a:lnTo>
                    <a:pt x="926" y="5797"/>
                  </a:lnTo>
                  <a:lnTo>
                    <a:pt x="944" y="5792"/>
                  </a:lnTo>
                  <a:lnTo>
                    <a:pt x="961" y="5790"/>
                  </a:lnTo>
                  <a:lnTo>
                    <a:pt x="977" y="5788"/>
                  </a:lnTo>
                  <a:lnTo>
                    <a:pt x="994" y="5789"/>
                  </a:lnTo>
                  <a:lnTo>
                    <a:pt x="1011" y="5791"/>
                  </a:lnTo>
                  <a:lnTo>
                    <a:pt x="1026" y="5796"/>
                  </a:lnTo>
                  <a:lnTo>
                    <a:pt x="1041" y="5801"/>
                  </a:lnTo>
                  <a:lnTo>
                    <a:pt x="1056" y="5808"/>
                  </a:lnTo>
                  <a:lnTo>
                    <a:pt x="1069" y="5817"/>
                  </a:lnTo>
                  <a:lnTo>
                    <a:pt x="1081" y="5827"/>
                  </a:lnTo>
                  <a:lnTo>
                    <a:pt x="1092" y="5838"/>
                  </a:lnTo>
                  <a:lnTo>
                    <a:pt x="1103" y="5853"/>
                  </a:lnTo>
                  <a:lnTo>
                    <a:pt x="1113" y="5868"/>
                  </a:lnTo>
                  <a:lnTo>
                    <a:pt x="1122" y="5885"/>
                  </a:lnTo>
                  <a:lnTo>
                    <a:pt x="1129" y="5904"/>
                  </a:lnTo>
                  <a:lnTo>
                    <a:pt x="1135" y="5922"/>
                  </a:lnTo>
                  <a:lnTo>
                    <a:pt x="1139" y="5940"/>
                  </a:lnTo>
                  <a:lnTo>
                    <a:pt x="1143" y="5957"/>
                  </a:lnTo>
                  <a:lnTo>
                    <a:pt x="1145" y="5972"/>
                  </a:lnTo>
                  <a:lnTo>
                    <a:pt x="1145" y="5988"/>
                  </a:lnTo>
                  <a:lnTo>
                    <a:pt x="1144" y="6003"/>
                  </a:lnTo>
                  <a:lnTo>
                    <a:pt x="1142" y="6016"/>
                  </a:lnTo>
                  <a:lnTo>
                    <a:pt x="1137" y="6030"/>
                  </a:lnTo>
                  <a:lnTo>
                    <a:pt x="1131" y="6042"/>
                  </a:lnTo>
                  <a:lnTo>
                    <a:pt x="1125" y="6055"/>
                  </a:lnTo>
                  <a:lnTo>
                    <a:pt x="1115" y="6066"/>
                  </a:lnTo>
                  <a:lnTo>
                    <a:pt x="1106" y="6079"/>
                  </a:lnTo>
                  <a:lnTo>
                    <a:pt x="1093" y="6090"/>
                  </a:lnTo>
                  <a:lnTo>
                    <a:pt x="1081" y="6102"/>
                  </a:lnTo>
                  <a:lnTo>
                    <a:pt x="1065" y="6112"/>
                  </a:lnTo>
                  <a:lnTo>
                    <a:pt x="1050" y="6124"/>
                  </a:lnTo>
                  <a:lnTo>
                    <a:pt x="990" y="6037"/>
                  </a:lnTo>
                  <a:lnTo>
                    <a:pt x="997" y="6033"/>
                  </a:lnTo>
                  <a:lnTo>
                    <a:pt x="1004" y="6028"/>
                  </a:lnTo>
                  <a:lnTo>
                    <a:pt x="1010" y="6023"/>
                  </a:lnTo>
                  <a:lnTo>
                    <a:pt x="1015" y="6018"/>
                  </a:lnTo>
                  <a:lnTo>
                    <a:pt x="1019" y="6013"/>
                  </a:lnTo>
                  <a:lnTo>
                    <a:pt x="1023" y="6007"/>
                  </a:lnTo>
                  <a:lnTo>
                    <a:pt x="1027" y="6002"/>
                  </a:lnTo>
                  <a:lnTo>
                    <a:pt x="1030" y="5995"/>
                  </a:lnTo>
                  <a:lnTo>
                    <a:pt x="1032" y="5990"/>
                  </a:lnTo>
                  <a:lnTo>
                    <a:pt x="1033" y="5984"/>
                  </a:lnTo>
                  <a:lnTo>
                    <a:pt x="1034" y="5977"/>
                  </a:lnTo>
                  <a:lnTo>
                    <a:pt x="1034" y="5970"/>
                  </a:lnTo>
                  <a:lnTo>
                    <a:pt x="1034" y="5964"/>
                  </a:lnTo>
                  <a:lnTo>
                    <a:pt x="1033" y="5957"/>
                  </a:lnTo>
                  <a:lnTo>
                    <a:pt x="1031" y="5949"/>
                  </a:lnTo>
                  <a:lnTo>
                    <a:pt x="1029" y="5942"/>
                  </a:lnTo>
                  <a:lnTo>
                    <a:pt x="1021" y="5925"/>
                  </a:lnTo>
                  <a:lnTo>
                    <a:pt x="1014" y="5912"/>
                  </a:lnTo>
                  <a:lnTo>
                    <a:pt x="1010" y="5906"/>
                  </a:lnTo>
                  <a:lnTo>
                    <a:pt x="1006" y="5901"/>
                  </a:lnTo>
                  <a:lnTo>
                    <a:pt x="1001" y="5897"/>
                  </a:lnTo>
                  <a:lnTo>
                    <a:pt x="997" y="5894"/>
                  </a:lnTo>
                  <a:lnTo>
                    <a:pt x="992" y="5892"/>
                  </a:lnTo>
                  <a:lnTo>
                    <a:pt x="988" y="5890"/>
                  </a:lnTo>
                  <a:lnTo>
                    <a:pt x="984" y="5888"/>
                  </a:lnTo>
                  <a:lnTo>
                    <a:pt x="978" y="5888"/>
                  </a:lnTo>
                  <a:lnTo>
                    <a:pt x="974" y="5887"/>
                  </a:lnTo>
                  <a:lnTo>
                    <a:pt x="969" y="5888"/>
                  </a:lnTo>
                  <a:lnTo>
                    <a:pt x="964" y="5889"/>
                  </a:lnTo>
                  <a:lnTo>
                    <a:pt x="960" y="5890"/>
                  </a:lnTo>
                  <a:lnTo>
                    <a:pt x="951" y="5894"/>
                  </a:lnTo>
                  <a:lnTo>
                    <a:pt x="945" y="5899"/>
                  </a:lnTo>
                  <a:lnTo>
                    <a:pt x="940" y="5906"/>
                  </a:lnTo>
                  <a:lnTo>
                    <a:pt x="936" y="5915"/>
                  </a:lnTo>
                  <a:lnTo>
                    <a:pt x="935" y="5920"/>
                  </a:lnTo>
                  <a:lnTo>
                    <a:pt x="932" y="5928"/>
                  </a:lnTo>
                  <a:lnTo>
                    <a:pt x="932" y="5938"/>
                  </a:lnTo>
                  <a:lnTo>
                    <a:pt x="931" y="5950"/>
                  </a:lnTo>
                  <a:lnTo>
                    <a:pt x="931" y="5980"/>
                  </a:lnTo>
                  <a:lnTo>
                    <a:pt x="932" y="6017"/>
                  </a:lnTo>
                  <a:lnTo>
                    <a:pt x="932" y="6040"/>
                  </a:lnTo>
                  <a:lnTo>
                    <a:pt x="932" y="6061"/>
                  </a:lnTo>
                  <a:lnTo>
                    <a:pt x="930" y="6081"/>
                  </a:lnTo>
                  <a:lnTo>
                    <a:pt x="928" y="6099"/>
                  </a:lnTo>
                  <a:lnTo>
                    <a:pt x="924" y="6115"/>
                  </a:lnTo>
                  <a:lnTo>
                    <a:pt x="920" y="6131"/>
                  </a:lnTo>
                  <a:lnTo>
                    <a:pt x="915" y="6144"/>
                  </a:lnTo>
                  <a:lnTo>
                    <a:pt x="908" y="6156"/>
                  </a:lnTo>
                  <a:lnTo>
                    <a:pt x="901" y="6167"/>
                  </a:lnTo>
                  <a:lnTo>
                    <a:pt x="892" y="6176"/>
                  </a:lnTo>
                  <a:lnTo>
                    <a:pt x="882" y="6185"/>
                  </a:lnTo>
                  <a:lnTo>
                    <a:pt x="872" y="6195"/>
                  </a:lnTo>
                  <a:lnTo>
                    <a:pt x="859" y="6202"/>
                  </a:lnTo>
                  <a:lnTo>
                    <a:pt x="846" y="6209"/>
                  </a:lnTo>
                  <a:lnTo>
                    <a:pt x="832" y="6217"/>
                  </a:lnTo>
                  <a:lnTo>
                    <a:pt x="816" y="6223"/>
                  </a:lnTo>
                  <a:lnTo>
                    <a:pt x="798" y="6229"/>
                  </a:lnTo>
                  <a:lnTo>
                    <a:pt x="779" y="6234"/>
                  </a:lnTo>
                  <a:lnTo>
                    <a:pt x="760" y="6236"/>
                  </a:lnTo>
                  <a:lnTo>
                    <a:pt x="742" y="6237"/>
                  </a:lnTo>
                  <a:lnTo>
                    <a:pt x="723" y="6236"/>
                  </a:lnTo>
                  <a:lnTo>
                    <a:pt x="707" y="6234"/>
                  </a:lnTo>
                  <a:lnTo>
                    <a:pt x="689" y="6229"/>
                  </a:lnTo>
                  <a:lnTo>
                    <a:pt x="672" y="6223"/>
                  </a:lnTo>
                  <a:lnTo>
                    <a:pt x="657" y="6215"/>
                  </a:lnTo>
                  <a:lnTo>
                    <a:pt x="641" y="6205"/>
                  </a:lnTo>
                  <a:lnTo>
                    <a:pt x="627" y="6195"/>
                  </a:lnTo>
                  <a:lnTo>
                    <a:pt x="615" y="6181"/>
                  </a:lnTo>
                  <a:lnTo>
                    <a:pt x="603" y="6167"/>
                  </a:lnTo>
                  <a:lnTo>
                    <a:pt x="593" y="6151"/>
                  </a:lnTo>
                  <a:lnTo>
                    <a:pt x="584" y="6133"/>
                  </a:lnTo>
                  <a:lnTo>
                    <a:pt x="576" y="6113"/>
                  </a:lnTo>
                  <a:lnTo>
                    <a:pt x="570" y="6096"/>
                  </a:lnTo>
                  <a:lnTo>
                    <a:pt x="566" y="6078"/>
                  </a:lnTo>
                  <a:lnTo>
                    <a:pt x="564" y="6060"/>
                  </a:lnTo>
                  <a:lnTo>
                    <a:pt x="562" y="6043"/>
                  </a:lnTo>
                  <a:lnTo>
                    <a:pt x="562" y="6026"/>
                  </a:lnTo>
                  <a:lnTo>
                    <a:pt x="565" y="6010"/>
                  </a:lnTo>
                  <a:lnTo>
                    <a:pt x="569" y="5993"/>
                  </a:lnTo>
                  <a:lnTo>
                    <a:pt x="574" y="5977"/>
                  </a:lnTo>
                  <a:lnTo>
                    <a:pt x="581" y="5963"/>
                  </a:lnTo>
                  <a:lnTo>
                    <a:pt x="590" y="5948"/>
                  </a:lnTo>
                  <a:lnTo>
                    <a:pt x="599" y="5934"/>
                  </a:lnTo>
                  <a:lnTo>
                    <a:pt x="612" y="5920"/>
                  </a:lnTo>
                  <a:lnTo>
                    <a:pt x="624" y="5907"/>
                  </a:lnTo>
                  <a:lnTo>
                    <a:pt x="639" y="5895"/>
                  </a:lnTo>
                  <a:lnTo>
                    <a:pt x="655" y="5883"/>
                  </a:lnTo>
                  <a:lnTo>
                    <a:pt x="673" y="5872"/>
                  </a:lnTo>
                  <a:close/>
                  <a:moveTo>
                    <a:pt x="641" y="5714"/>
                  </a:moveTo>
                  <a:lnTo>
                    <a:pt x="650" y="5824"/>
                  </a:lnTo>
                  <a:lnTo>
                    <a:pt x="629" y="5825"/>
                  </a:lnTo>
                  <a:lnTo>
                    <a:pt x="608" y="5825"/>
                  </a:lnTo>
                  <a:lnTo>
                    <a:pt x="590" y="5823"/>
                  </a:lnTo>
                  <a:lnTo>
                    <a:pt x="571" y="5821"/>
                  </a:lnTo>
                  <a:lnTo>
                    <a:pt x="554" y="5818"/>
                  </a:lnTo>
                  <a:lnTo>
                    <a:pt x="538" y="5812"/>
                  </a:lnTo>
                  <a:lnTo>
                    <a:pt x="523" y="5807"/>
                  </a:lnTo>
                  <a:lnTo>
                    <a:pt x="509" y="5800"/>
                  </a:lnTo>
                  <a:lnTo>
                    <a:pt x="497" y="5792"/>
                  </a:lnTo>
                  <a:lnTo>
                    <a:pt x="484" y="5783"/>
                  </a:lnTo>
                  <a:lnTo>
                    <a:pt x="474" y="5774"/>
                  </a:lnTo>
                  <a:lnTo>
                    <a:pt x="464" y="5762"/>
                  </a:lnTo>
                  <a:lnTo>
                    <a:pt x="456" y="5751"/>
                  </a:lnTo>
                  <a:lnTo>
                    <a:pt x="447" y="5738"/>
                  </a:lnTo>
                  <a:lnTo>
                    <a:pt x="441" y="5723"/>
                  </a:lnTo>
                  <a:lnTo>
                    <a:pt x="436" y="5709"/>
                  </a:lnTo>
                  <a:lnTo>
                    <a:pt x="432" y="5698"/>
                  </a:lnTo>
                  <a:lnTo>
                    <a:pt x="430" y="5688"/>
                  </a:lnTo>
                  <a:lnTo>
                    <a:pt x="428" y="5678"/>
                  </a:lnTo>
                  <a:lnTo>
                    <a:pt x="427" y="5668"/>
                  </a:lnTo>
                  <a:lnTo>
                    <a:pt x="426" y="5658"/>
                  </a:lnTo>
                  <a:lnTo>
                    <a:pt x="426" y="5647"/>
                  </a:lnTo>
                  <a:lnTo>
                    <a:pt x="426" y="5638"/>
                  </a:lnTo>
                  <a:lnTo>
                    <a:pt x="427" y="5628"/>
                  </a:lnTo>
                  <a:lnTo>
                    <a:pt x="429" y="5619"/>
                  </a:lnTo>
                  <a:lnTo>
                    <a:pt x="431" y="5610"/>
                  </a:lnTo>
                  <a:lnTo>
                    <a:pt x="434" y="5600"/>
                  </a:lnTo>
                  <a:lnTo>
                    <a:pt x="437" y="5591"/>
                  </a:lnTo>
                  <a:lnTo>
                    <a:pt x="441" y="5582"/>
                  </a:lnTo>
                  <a:lnTo>
                    <a:pt x="445" y="5573"/>
                  </a:lnTo>
                  <a:lnTo>
                    <a:pt x="451" y="5565"/>
                  </a:lnTo>
                  <a:lnTo>
                    <a:pt x="457" y="5556"/>
                  </a:lnTo>
                  <a:lnTo>
                    <a:pt x="464" y="5546"/>
                  </a:lnTo>
                  <a:lnTo>
                    <a:pt x="473" y="5536"/>
                  </a:lnTo>
                  <a:lnTo>
                    <a:pt x="481" y="5527"/>
                  </a:lnTo>
                  <a:lnTo>
                    <a:pt x="490" y="5518"/>
                  </a:lnTo>
                  <a:lnTo>
                    <a:pt x="501" y="5509"/>
                  </a:lnTo>
                  <a:lnTo>
                    <a:pt x="511" y="5501"/>
                  </a:lnTo>
                  <a:lnTo>
                    <a:pt x="523" y="5493"/>
                  </a:lnTo>
                  <a:lnTo>
                    <a:pt x="534" y="5484"/>
                  </a:lnTo>
                  <a:lnTo>
                    <a:pt x="547" y="5477"/>
                  </a:lnTo>
                  <a:lnTo>
                    <a:pt x="560" y="5470"/>
                  </a:lnTo>
                  <a:lnTo>
                    <a:pt x="574" y="5462"/>
                  </a:lnTo>
                  <a:lnTo>
                    <a:pt x="588" y="5456"/>
                  </a:lnTo>
                  <a:lnTo>
                    <a:pt x="618" y="5442"/>
                  </a:lnTo>
                  <a:lnTo>
                    <a:pt x="651" y="5431"/>
                  </a:lnTo>
                  <a:lnTo>
                    <a:pt x="685" y="5420"/>
                  </a:lnTo>
                  <a:lnTo>
                    <a:pt x="716" y="5413"/>
                  </a:lnTo>
                  <a:lnTo>
                    <a:pt x="732" y="5410"/>
                  </a:lnTo>
                  <a:lnTo>
                    <a:pt x="747" y="5408"/>
                  </a:lnTo>
                  <a:lnTo>
                    <a:pt x="762" y="5406"/>
                  </a:lnTo>
                  <a:lnTo>
                    <a:pt x="777" y="5405"/>
                  </a:lnTo>
                  <a:lnTo>
                    <a:pt x="791" y="5404"/>
                  </a:lnTo>
                  <a:lnTo>
                    <a:pt x="806" y="5404"/>
                  </a:lnTo>
                  <a:lnTo>
                    <a:pt x="820" y="5404"/>
                  </a:lnTo>
                  <a:lnTo>
                    <a:pt x="833" y="5405"/>
                  </a:lnTo>
                  <a:lnTo>
                    <a:pt x="847" y="5406"/>
                  </a:lnTo>
                  <a:lnTo>
                    <a:pt x="859" y="5408"/>
                  </a:lnTo>
                  <a:lnTo>
                    <a:pt x="872" y="5411"/>
                  </a:lnTo>
                  <a:lnTo>
                    <a:pt x="884" y="5414"/>
                  </a:lnTo>
                  <a:lnTo>
                    <a:pt x="895" y="5417"/>
                  </a:lnTo>
                  <a:lnTo>
                    <a:pt x="905" y="5421"/>
                  </a:lnTo>
                  <a:lnTo>
                    <a:pt x="915" y="5425"/>
                  </a:lnTo>
                  <a:lnTo>
                    <a:pt x="923" y="5430"/>
                  </a:lnTo>
                  <a:lnTo>
                    <a:pt x="931" y="5434"/>
                  </a:lnTo>
                  <a:lnTo>
                    <a:pt x="940" y="5439"/>
                  </a:lnTo>
                  <a:lnTo>
                    <a:pt x="947" y="5445"/>
                  </a:lnTo>
                  <a:lnTo>
                    <a:pt x="954" y="5451"/>
                  </a:lnTo>
                  <a:lnTo>
                    <a:pt x="961" y="5457"/>
                  </a:lnTo>
                  <a:lnTo>
                    <a:pt x="967" y="5464"/>
                  </a:lnTo>
                  <a:lnTo>
                    <a:pt x="972" y="5472"/>
                  </a:lnTo>
                  <a:lnTo>
                    <a:pt x="977" y="5479"/>
                  </a:lnTo>
                  <a:lnTo>
                    <a:pt x="982" y="5486"/>
                  </a:lnTo>
                  <a:lnTo>
                    <a:pt x="987" y="5495"/>
                  </a:lnTo>
                  <a:lnTo>
                    <a:pt x="990" y="5503"/>
                  </a:lnTo>
                  <a:lnTo>
                    <a:pt x="993" y="5512"/>
                  </a:lnTo>
                  <a:lnTo>
                    <a:pt x="996" y="5523"/>
                  </a:lnTo>
                  <a:lnTo>
                    <a:pt x="999" y="5533"/>
                  </a:lnTo>
                  <a:lnTo>
                    <a:pt x="1000" y="5543"/>
                  </a:lnTo>
                  <a:lnTo>
                    <a:pt x="1003" y="5553"/>
                  </a:lnTo>
                  <a:lnTo>
                    <a:pt x="1003" y="5563"/>
                  </a:lnTo>
                  <a:lnTo>
                    <a:pt x="1003" y="5573"/>
                  </a:lnTo>
                  <a:lnTo>
                    <a:pt x="1001" y="5582"/>
                  </a:lnTo>
                  <a:lnTo>
                    <a:pt x="1000" y="5592"/>
                  </a:lnTo>
                  <a:lnTo>
                    <a:pt x="998" y="5601"/>
                  </a:lnTo>
                  <a:lnTo>
                    <a:pt x="996" y="5611"/>
                  </a:lnTo>
                  <a:lnTo>
                    <a:pt x="992" y="5620"/>
                  </a:lnTo>
                  <a:lnTo>
                    <a:pt x="989" y="5629"/>
                  </a:lnTo>
                  <a:lnTo>
                    <a:pt x="984" y="5639"/>
                  </a:lnTo>
                  <a:lnTo>
                    <a:pt x="978" y="5647"/>
                  </a:lnTo>
                  <a:lnTo>
                    <a:pt x="973" y="5657"/>
                  </a:lnTo>
                  <a:lnTo>
                    <a:pt x="967" y="5665"/>
                  </a:lnTo>
                  <a:lnTo>
                    <a:pt x="959" y="5675"/>
                  </a:lnTo>
                  <a:lnTo>
                    <a:pt x="949" y="5685"/>
                  </a:lnTo>
                  <a:lnTo>
                    <a:pt x="940" y="5694"/>
                  </a:lnTo>
                  <a:lnTo>
                    <a:pt x="929" y="5704"/>
                  </a:lnTo>
                  <a:lnTo>
                    <a:pt x="919" y="5713"/>
                  </a:lnTo>
                  <a:lnTo>
                    <a:pt x="906" y="5721"/>
                  </a:lnTo>
                  <a:lnTo>
                    <a:pt x="895" y="5730"/>
                  </a:lnTo>
                  <a:lnTo>
                    <a:pt x="881" y="5738"/>
                  </a:lnTo>
                  <a:lnTo>
                    <a:pt x="867" y="5746"/>
                  </a:lnTo>
                  <a:lnTo>
                    <a:pt x="852" y="5755"/>
                  </a:lnTo>
                  <a:lnTo>
                    <a:pt x="837" y="5762"/>
                  </a:lnTo>
                  <a:lnTo>
                    <a:pt x="821" y="5769"/>
                  </a:lnTo>
                  <a:lnTo>
                    <a:pt x="786" y="5784"/>
                  </a:lnTo>
                  <a:lnTo>
                    <a:pt x="749" y="5797"/>
                  </a:lnTo>
                  <a:lnTo>
                    <a:pt x="733" y="5802"/>
                  </a:lnTo>
                  <a:lnTo>
                    <a:pt x="648" y="5548"/>
                  </a:lnTo>
                  <a:lnTo>
                    <a:pt x="632" y="5553"/>
                  </a:lnTo>
                  <a:lnTo>
                    <a:pt x="619" y="5559"/>
                  </a:lnTo>
                  <a:lnTo>
                    <a:pt x="605" y="5566"/>
                  </a:lnTo>
                  <a:lnTo>
                    <a:pt x="594" y="5573"/>
                  </a:lnTo>
                  <a:lnTo>
                    <a:pt x="582" y="5580"/>
                  </a:lnTo>
                  <a:lnTo>
                    <a:pt x="573" y="5589"/>
                  </a:lnTo>
                  <a:lnTo>
                    <a:pt x="565" y="5596"/>
                  </a:lnTo>
                  <a:lnTo>
                    <a:pt x="557" y="5605"/>
                  </a:lnTo>
                  <a:lnTo>
                    <a:pt x="551" y="5614"/>
                  </a:lnTo>
                  <a:lnTo>
                    <a:pt x="547" y="5623"/>
                  </a:lnTo>
                  <a:lnTo>
                    <a:pt x="543" y="5632"/>
                  </a:lnTo>
                  <a:lnTo>
                    <a:pt x="541" y="5640"/>
                  </a:lnTo>
                  <a:lnTo>
                    <a:pt x="538" y="5649"/>
                  </a:lnTo>
                  <a:lnTo>
                    <a:pt x="538" y="5658"/>
                  </a:lnTo>
                  <a:lnTo>
                    <a:pt x="539" y="5666"/>
                  </a:lnTo>
                  <a:lnTo>
                    <a:pt x="542" y="5674"/>
                  </a:lnTo>
                  <a:lnTo>
                    <a:pt x="545" y="5681"/>
                  </a:lnTo>
                  <a:lnTo>
                    <a:pt x="547" y="5686"/>
                  </a:lnTo>
                  <a:lnTo>
                    <a:pt x="550" y="5691"/>
                  </a:lnTo>
                  <a:lnTo>
                    <a:pt x="554" y="5695"/>
                  </a:lnTo>
                  <a:lnTo>
                    <a:pt x="558" y="5699"/>
                  </a:lnTo>
                  <a:lnTo>
                    <a:pt x="564" y="5704"/>
                  </a:lnTo>
                  <a:lnTo>
                    <a:pt x="569" y="5707"/>
                  </a:lnTo>
                  <a:lnTo>
                    <a:pt x="575" y="5709"/>
                  </a:lnTo>
                  <a:lnTo>
                    <a:pt x="581" y="5711"/>
                  </a:lnTo>
                  <a:lnTo>
                    <a:pt x="588" y="5713"/>
                  </a:lnTo>
                  <a:lnTo>
                    <a:pt x="596" y="5715"/>
                  </a:lnTo>
                  <a:lnTo>
                    <a:pt x="603" y="5715"/>
                  </a:lnTo>
                  <a:lnTo>
                    <a:pt x="621" y="5716"/>
                  </a:lnTo>
                  <a:lnTo>
                    <a:pt x="641" y="5714"/>
                  </a:lnTo>
                  <a:close/>
                  <a:moveTo>
                    <a:pt x="786" y="5672"/>
                  </a:moveTo>
                  <a:lnTo>
                    <a:pt x="801" y="5667"/>
                  </a:lnTo>
                  <a:lnTo>
                    <a:pt x="814" y="5661"/>
                  </a:lnTo>
                  <a:lnTo>
                    <a:pt x="827" y="5655"/>
                  </a:lnTo>
                  <a:lnTo>
                    <a:pt x="838" y="5648"/>
                  </a:lnTo>
                  <a:lnTo>
                    <a:pt x="849" y="5641"/>
                  </a:lnTo>
                  <a:lnTo>
                    <a:pt x="858" y="5634"/>
                  </a:lnTo>
                  <a:lnTo>
                    <a:pt x="866" y="5626"/>
                  </a:lnTo>
                  <a:lnTo>
                    <a:pt x="873" y="5618"/>
                  </a:lnTo>
                  <a:lnTo>
                    <a:pt x="878" y="5610"/>
                  </a:lnTo>
                  <a:lnTo>
                    <a:pt x="882" y="5601"/>
                  </a:lnTo>
                  <a:lnTo>
                    <a:pt x="885" y="5594"/>
                  </a:lnTo>
                  <a:lnTo>
                    <a:pt x="889" y="5586"/>
                  </a:lnTo>
                  <a:lnTo>
                    <a:pt x="890" y="5578"/>
                  </a:lnTo>
                  <a:lnTo>
                    <a:pt x="890" y="5570"/>
                  </a:lnTo>
                  <a:lnTo>
                    <a:pt x="889" y="5563"/>
                  </a:lnTo>
                  <a:lnTo>
                    <a:pt x="886" y="5555"/>
                  </a:lnTo>
                  <a:lnTo>
                    <a:pt x="883" y="5547"/>
                  </a:lnTo>
                  <a:lnTo>
                    <a:pt x="879" y="5541"/>
                  </a:lnTo>
                  <a:lnTo>
                    <a:pt x="875" y="5533"/>
                  </a:lnTo>
                  <a:lnTo>
                    <a:pt x="869" y="5528"/>
                  </a:lnTo>
                  <a:lnTo>
                    <a:pt x="861" y="5523"/>
                  </a:lnTo>
                  <a:lnTo>
                    <a:pt x="854" y="5519"/>
                  </a:lnTo>
                  <a:lnTo>
                    <a:pt x="846" y="5514"/>
                  </a:lnTo>
                  <a:lnTo>
                    <a:pt x="835" y="5511"/>
                  </a:lnTo>
                  <a:lnTo>
                    <a:pt x="825" y="5509"/>
                  </a:lnTo>
                  <a:lnTo>
                    <a:pt x="814" y="5508"/>
                  </a:lnTo>
                  <a:lnTo>
                    <a:pt x="803" y="5507"/>
                  </a:lnTo>
                  <a:lnTo>
                    <a:pt x="790" y="5508"/>
                  </a:lnTo>
                  <a:lnTo>
                    <a:pt x="778" y="5509"/>
                  </a:lnTo>
                  <a:lnTo>
                    <a:pt x="764" y="5512"/>
                  </a:lnTo>
                  <a:lnTo>
                    <a:pt x="750" y="5516"/>
                  </a:lnTo>
                  <a:lnTo>
                    <a:pt x="735" y="5521"/>
                  </a:lnTo>
                  <a:lnTo>
                    <a:pt x="786" y="5672"/>
                  </a:lnTo>
                  <a:close/>
                  <a:moveTo>
                    <a:pt x="411" y="5048"/>
                  </a:moveTo>
                  <a:lnTo>
                    <a:pt x="464" y="5146"/>
                  </a:lnTo>
                  <a:lnTo>
                    <a:pt x="455" y="5150"/>
                  </a:lnTo>
                  <a:lnTo>
                    <a:pt x="445" y="5155"/>
                  </a:lnTo>
                  <a:lnTo>
                    <a:pt x="437" y="5161"/>
                  </a:lnTo>
                  <a:lnTo>
                    <a:pt x="430" y="5166"/>
                  </a:lnTo>
                  <a:lnTo>
                    <a:pt x="423" y="5173"/>
                  </a:lnTo>
                  <a:lnTo>
                    <a:pt x="418" y="5179"/>
                  </a:lnTo>
                  <a:lnTo>
                    <a:pt x="413" y="5185"/>
                  </a:lnTo>
                  <a:lnTo>
                    <a:pt x="409" y="5192"/>
                  </a:lnTo>
                  <a:lnTo>
                    <a:pt x="406" y="5199"/>
                  </a:lnTo>
                  <a:lnTo>
                    <a:pt x="403" y="5206"/>
                  </a:lnTo>
                  <a:lnTo>
                    <a:pt x="401" y="5213"/>
                  </a:lnTo>
                  <a:lnTo>
                    <a:pt x="400" y="5221"/>
                  </a:lnTo>
                  <a:lnTo>
                    <a:pt x="399" y="5229"/>
                  </a:lnTo>
                  <a:lnTo>
                    <a:pt x="400" y="5236"/>
                  </a:lnTo>
                  <a:lnTo>
                    <a:pt x="401" y="5245"/>
                  </a:lnTo>
                  <a:lnTo>
                    <a:pt x="405" y="5253"/>
                  </a:lnTo>
                  <a:lnTo>
                    <a:pt x="407" y="5263"/>
                  </a:lnTo>
                  <a:lnTo>
                    <a:pt x="411" y="5271"/>
                  </a:lnTo>
                  <a:lnTo>
                    <a:pt x="414" y="5278"/>
                  </a:lnTo>
                  <a:lnTo>
                    <a:pt x="418" y="5285"/>
                  </a:lnTo>
                  <a:lnTo>
                    <a:pt x="422" y="5291"/>
                  </a:lnTo>
                  <a:lnTo>
                    <a:pt x="427" y="5296"/>
                  </a:lnTo>
                  <a:lnTo>
                    <a:pt x="432" y="5300"/>
                  </a:lnTo>
                  <a:lnTo>
                    <a:pt x="437" y="5303"/>
                  </a:lnTo>
                  <a:lnTo>
                    <a:pt x="443" y="5306"/>
                  </a:lnTo>
                  <a:lnTo>
                    <a:pt x="449" y="5310"/>
                  </a:lnTo>
                  <a:lnTo>
                    <a:pt x="455" y="5311"/>
                  </a:lnTo>
                  <a:lnTo>
                    <a:pt x="460" y="5312"/>
                  </a:lnTo>
                  <a:lnTo>
                    <a:pt x="466" y="5312"/>
                  </a:lnTo>
                  <a:lnTo>
                    <a:pt x="473" y="5312"/>
                  </a:lnTo>
                  <a:lnTo>
                    <a:pt x="479" y="5311"/>
                  </a:lnTo>
                  <a:lnTo>
                    <a:pt x="485" y="5310"/>
                  </a:lnTo>
                  <a:lnTo>
                    <a:pt x="493" y="5306"/>
                  </a:lnTo>
                  <a:lnTo>
                    <a:pt x="501" y="5302"/>
                  </a:lnTo>
                  <a:lnTo>
                    <a:pt x="506" y="5298"/>
                  </a:lnTo>
                  <a:lnTo>
                    <a:pt x="510" y="5293"/>
                  </a:lnTo>
                  <a:lnTo>
                    <a:pt x="514" y="5286"/>
                  </a:lnTo>
                  <a:lnTo>
                    <a:pt x="516" y="5277"/>
                  </a:lnTo>
                  <a:lnTo>
                    <a:pt x="518" y="5267"/>
                  </a:lnTo>
                  <a:lnTo>
                    <a:pt x="519" y="5254"/>
                  </a:lnTo>
                  <a:lnTo>
                    <a:pt x="519" y="5221"/>
                  </a:lnTo>
                  <a:lnTo>
                    <a:pt x="520" y="5190"/>
                  </a:lnTo>
                  <a:lnTo>
                    <a:pt x="522" y="5163"/>
                  </a:lnTo>
                  <a:lnTo>
                    <a:pt x="525" y="5139"/>
                  </a:lnTo>
                  <a:lnTo>
                    <a:pt x="528" y="5118"/>
                  </a:lnTo>
                  <a:lnTo>
                    <a:pt x="532" y="5100"/>
                  </a:lnTo>
                  <a:lnTo>
                    <a:pt x="537" y="5084"/>
                  </a:lnTo>
                  <a:lnTo>
                    <a:pt x="543" y="5071"/>
                  </a:lnTo>
                  <a:lnTo>
                    <a:pt x="551" y="5058"/>
                  </a:lnTo>
                  <a:lnTo>
                    <a:pt x="560" y="5045"/>
                  </a:lnTo>
                  <a:lnTo>
                    <a:pt x="572" y="5034"/>
                  </a:lnTo>
                  <a:lnTo>
                    <a:pt x="584" y="5023"/>
                  </a:lnTo>
                  <a:lnTo>
                    <a:pt x="598" y="5014"/>
                  </a:lnTo>
                  <a:lnTo>
                    <a:pt x="614" y="5005"/>
                  </a:lnTo>
                  <a:lnTo>
                    <a:pt x="630" y="4998"/>
                  </a:lnTo>
                  <a:lnTo>
                    <a:pt x="648" y="4992"/>
                  </a:lnTo>
                  <a:lnTo>
                    <a:pt x="667" y="4988"/>
                  </a:lnTo>
                  <a:lnTo>
                    <a:pt x="685" y="4985"/>
                  </a:lnTo>
                  <a:lnTo>
                    <a:pt x="703" y="4982"/>
                  </a:lnTo>
                  <a:lnTo>
                    <a:pt x="719" y="4982"/>
                  </a:lnTo>
                  <a:lnTo>
                    <a:pt x="736" y="4984"/>
                  </a:lnTo>
                  <a:lnTo>
                    <a:pt x="752" y="4987"/>
                  </a:lnTo>
                  <a:lnTo>
                    <a:pt x="767" y="4991"/>
                  </a:lnTo>
                  <a:lnTo>
                    <a:pt x="782" y="4997"/>
                  </a:lnTo>
                  <a:lnTo>
                    <a:pt x="796" y="5005"/>
                  </a:lnTo>
                  <a:lnTo>
                    <a:pt x="809" y="5015"/>
                  </a:lnTo>
                  <a:lnTo>
                    <a:pt x="821" y="5026"/>
                  </a:lnTo>
                  <a:lnTo>
                    <a:pt x="832" y="5039"/>
                  </a:lnTo>
                  <a:lnTo>
                    <a:pt x="842" y="5052"/>
                  </a:lnTo>
                  <a:lnTo>
                    <a:pt x="850" y="5068"/>
                  </a:lnTo>
                  <a:lnTo>
                    <a:pt x="858" y="5086"/>
                  </a:lnTo>
                  <a:lnTo>
                    <a:pt x="865" y="5105"/>
                  </a:lnTo>
                  <a:lnTo>
                    <a:pt x="870" y="5124"/>
                  </a:lnTo>
                  <a:lnTo>
                    <a:pt x="873" y="5141"/>
                  </a:lnTo>
                  <a:lnTo>
                    <a:pt x="875" y="5159"/>
                  </a:lnTo>
                  <a:lnTo>
                    <a:pt x="876" y="5175"/>
                  </a:lnTo>
                  <a:lnTo>
                    <a:pt x="876" y="5190"/>
                  </a:lnTo>
                  <a:lnTo>
                    <a:pt x="874" y="5205"/>
                  </a:lnTo>
                  <a:lnTo>
                    <a:pt x="870" y="5219"/>
                  </a:lnTo>
                  <a:lnTo>
                    <a:pt x="866" y="5231"/>
                  </a:lnTo>
                  <a:lnTo>
                    <a:pt x="859" y="5244"/>
                  </a:lnTo>
                  <a:lnTo>
                    <a:pt x="852" y="5255"/>
                  </a:lnTo>
                  <a:lnTo>
                    <a:pt x="843" y="5267"/>
                  </a:lnTo>
                  <a:lnTo>
                    <a:pt x="831" y="5278"/>
                  </a:lnTo>
                  <a:lnTo>
                    <a:pt x="819" y="5290"/>
                  </a:lnTo>
                  <a:lnTo>
                    <a:pt x="805" y="5300"/>
                  </a:lnTo>
                  <a:lnTo>
                    <a:pt x="789" y="5311"/>
                  </a:lnTo>
                  <a:lnTo>
                    <a:pt x="773" y="5320"/>
                  </a:lnTo>
                  <a:lnTo>
                    <a:pt x="718" y="5231"/>
                  </a:lnTo>
                  <a:lnTo>
                    <a:pt x="727" y="5227"/>
                  </a:lnTo>
                  <a:lnTo>
                    <a:pt x="733" y="5223"/>
                  </a:lnTo>
                  <a:lnTo>
                    <a:pt x="739" y="5218"/>
                  </a:lnTo>
                  <a:lnTo>
                    <a:pt x="744" y="5213"/>
                  </a:lnTo>
                  <a:lnTo>
                    <a:pt x="750" y="5208"/>
                  </a:lnTo>
                  <a:lnTo>
                    <a:pt x="754" y="5203"/>
                  </a:lnTo>
                  <a:lnTo>
                    <a:pt x="757" y="5198"/>
                  </a:lnTo>
                  <a:lnTo>
                    <a:pt x="760" y="5192"/>
                  </a:lnTo>
                  <a:lnTo>
                    <a:pt x="762" y="5185"/>
                  </a:lnTo>
                  <a:lnTo>
                    <a:pt x="764" y="5180"/>
                  </a:lnTo>
                  <a:lnTo>
                    <a:pt x="765" y="5174"/>
                  </a:lnTo>
                  <a:lnTo>
                    <a:pt x="766" y="5166"/>
                  </a:lnTo>
                  <a:lnTo>
                    <a:pt x="766" y="5160"/>
                  </a:lnTo>
                  <a:lnTo>
                    <a:pt x="765" y="5153"/>
                  </a:lnTo>
                  <a:lnTo>
                    <a:pt x="764" y="5146"/>
                  </a:lnTo>
                  <a:lnTo>
                    <a:pt x="762" y="5138"/>
                  </a:lnTo>
                  <a:lnTo>
                    <a:pt x="756" y="5121"/>
                  </a:lnTo>
                  <a:lnTo>
                    <a:pt x="749" y="5107"/>
                  </a:lnTo>
                  <a:lnTo>
                    <a:pt x="745" y="5101"/>
                  </a:lnTo>
                  <a:lnTo>
                    <a:pt x="741" y="5096"/>
                  </a:lnTo>
                  <a:lnTo>
                    <a:pt x="737" y="5092"/>
                  </a:lnTo>
                  <a:lnTo>
                    <a:pt x="733" y="5088"/>
                  </a:lnTo>
                  <a:lnTo>
                    <a:pt x="729" y="5086"/>
                  </a:lnTo>
                  <a:lnTo>
                    <a:pt x="724" y="5083"/>
                  </a:lnTo>
                  <a:lnTo>
                    <a:pt x="719" y="5082"/>
                  </a:lnTo>
                  <a:lnTo>
                    <a:pt x="715" y="5081"/>
                  </a:lnTo>
                  <a:lnTo>
                    <a:pt x="710" y="5080"/>
                  </a:lnTo>
                  <a:lnTo>
                    <a:pt x="706" y="5081"/>
                  </a:lnTo>
                  <a:lnTo>
                    <a:pt x="700" y="5081"/>
                  </a:lnTo>
                  <a:lnTo>
                    <a:pt x="696" y="5082"/>
                  </a:lnTo>
                  <a:lnTo>
                    <a:pt x="688" y="5086"/>
                  </a:lnTo>
                  <a:lnTo>
                    <a:pt x="681" y="5091"/>
                  </a:lnTo>
                  <a:lnTo>
                    <a:pt x="675" y="5097"/>
                  </a:lnTo>
                  <a:lnTo>
                    <a:pt x="670" y="5106"/>
                  </a:lnTo>
                  <a:lnTo>
                    <a:pt x="669" y="5111"/>
                  </a:lnTo>
                  <a:lnTo>
                    <a:pt x="667" y="5119"/>
                  </a:lnTo>
                  <a:lnTo>
                    <a:pt x="666" y="5129"/>
                  </a:lnTo>
                  <a:lnTo>
                    <a:pt x="665" y="5140"/>
                  </a:lnTo>
                  <a:lnTo>
                    <a:pt x="663" y="5171"/>
                  </a:lnTo>
                  <a:lnTo>
                    <a:pt x="662" y="5208"/>
                  </a:lnTo>
                  <a:lnTo>
                    <a:pt x="661" y="5231"/>
                  </a:lnTo>
                  <a:lnTo>
                    <a:pt x="659" y="5252"/>
                  </a:lnTo>
                  <a:lnTo>
                    <a:pt x="657" y="5272"/>
                  </a:lnTo>
                  <a:lnTo>
                    <a:pt x="653" y="5290"/>
                  </a:lnTo>
                  <a:lnTo>
                    <a:pt x="648" y="5305"/>
                  </a:lnTo>
                  <a:lnTo>
                    <a:pt x="643" y="5320"/>
                  </a:lnTo>
                  <a:lnTo>
                    <a:pt x="638" y="5334"/>
                  </a:lnTo>
                  <a:lnTo>
                    <a:pt x="630" y="5345"/>
                  </a:lnTo>
                  <a:lnTo>
                    <a:pt x="622" y="5356"/>
                  </a:lnTo>
                  <a:lnTo>
                    <a:pt x="613" y="5365"/>
                  </a:lnTo>
                  <a:lnTo>
                    <a:pt x="602" y="5373"/>
                  </a:lnTo>
                  <a:lnTo>
                    <a:pt x="592" y="5382"/>
                  </a:lnTo>
                  <a:lnTo>
                    <a:pt x="579" y="5389"/>
                  </a:lnTo>
                  <a:lnTo>
                    <a:pt x="566" y="5395"/>
                  </a:lnTo>
                  <a:lnTo>
                    <a:pt x="551" y="5402"/>
                  </a:lnTo>
                  <a:lnTo>
                    <a:pt x="535" y="5407"/>
                  </a:lnTo>
                  <a:lnTo>
                    <a:pt x="515" y="5412"/>
                  </a:lnTo>
                  <a:lnTo>
                    <a:pt x="497" y="5415"/>
                  </a:lnTo>
                  <a:lnTo>
                    <a:pt x="478" y="5417"/>
                  </a:lnTo>
                  <a:lnTo>
                    <a:pt x="460" y="5417"/>
                  </a:lnTo>
                  <a:lnTo>
                    <a:pt x="442" y="5415"/>
                  </a:lnTo>
                  <a:lnTo>
                    <a:pt x="424" y="5412"/>
                  </a:lnTo>
                  <a:lnTo>
                    <a:pt x="408" y="5406"/>
                  </a:lnTo>
                  <a:lnTo>
                    <a:pt x="391" y="5399"/>
                  </a:lnTo>
                  <a:lnTo>
                    <a:pt x="375" y="5390"/>
                  </a:lnTo>
                  <a:lnTo>
                    <a:pt x="361" y="5381"/>
                  </a:lnTo>
                  <a:lnTo>
                    <a:pt x="348" y="5368"/>
                  </a:lnTo>
                  <a:lnTo>
                    <a:pt x="336" y="5355"/>
                  </a:lnTo>
                  <a:lnTo>
                    <a:pt x="325" y="5340"/>
                  </a:lnTo>
                  <a:lnTo>
                    <a:pt x="316" y="5323"/>
                  </a:lnTo>
                  <a:lnTo>
                    <a:pt x="307" y="5305"/>
                  </a:lnTo>
                  <a:lnTo>
                    <a:pt x="301" y="5285"/>
                  </a:lnTo>
                  <a:lnTo>
                    <a:pt x="296" y="5267"/>
                  </a:lnTo>
                  <a:lnTo>
                    <a:pt x="293" y="5248"/>
                  </a:lnTo>
                  <a:lnTo>
                    <a:pt x="291" y="5230"/>
                  </a:lnTo>
                  <a:lnTo>
                    <a:pt x="291" y="5213"/>
                  </a:lnTo>
                  <a:lnTo>
                    <a:pt x="292" y="5197"/>
                  </a:lnTo>
                  <a:lnTo>
                    <a:pt x="295" y="5180"/>
                  </a:lnTo>
                  <a:lnTo>
                    <a:pt x="300" y="5164"/>
                  </a:lnTo>
                  <a:lnTo>
                    <a:pt x="306" y="5150"/>
                  </a:lnTo>
                  <a:lnTo>
                    <a:pt x="314" y="5134"/>
                  </a:lnTo>
                  <a:lnTo>
                    <a:pt x="323" y="5120"/>
                  </a:lnTo>
                  <a:lnTo>
                    <a:pt x="334" y="5107"/>
                  </a:lnTo>
                  <a:lnTo>
                    <a:pt x="346" y="5094"/>
                  </a:lnTo>
                  <a:lnTo>
                    <a:pt x="361" y="5082"/>
                  </a:lnTo>
                  <a:lnTo>
                    <a:pt x="375" y="5070"/>
                  </a:lnTo>
                  <a:lnTo>
                    <a:pt x="393" y="5059"/>
                  </a:lnTo>
                  <a:lnTo>
                    <a:pt x="411" y="5048"/>
                  </a:lnTo>
                  <a:close/>
                  <a:moveTo>
                    <a:pt x="296" y="4632"/>
                  </a:moveTo>
                  <a:lnTo>
                    <a:pt x="346" y="4730"/>
                  </a:lnTo>
                  <a:lnTo>
                    <a:pt x="337" y="4735"/>
                  </a:lnTo>
                  <a:lnTo>
                    <a:pt x="327" y="4740"/>
                  </a:lnTo>
                  <a:lnTo>
                    <a:pt x="319" y="4745"/>
                  </a:lnTo>
                  <a:lnTo>
                    <a:pt x="312" y="4750"/>
                  </a:lnTo>
                  <a:lnTo>
                    <a:pt x="305" y="4757"/>
                  </a:lnTo>
                  <a:lnTo>
                    <a:pt x="299" y="4762"/>
                  </a:lnTo>
                  <a:lnTo>
                    <a:pt x="294" y="4768"/>
                  </a:lnTo>
                  <a:lnTo>
                    <a:pt x="290" y="4776"/>
                  </a:lnTo>
                  <a:lnTo>
                    <a:pt x="287" y="4782"/>
                  </a:lnTo>
                  <a:lnTo>
                    <a:pt x="283" y="4789"/>
                  </a:lnTo>
                  <a:lnTo>
                    <a:pt x="281" y="4796"/>
                  </a:lnTo>
                  <a:lnTo>
                    <a:pt x="280" y="4804"/>
                  </a:lnTo>
                  <a:lnTo>
                    <a:pt x="280" y="4812"/>
                  </a:lnTo>
                  <a:lnTo>
                    <a:pt x="280" y="4819"/>
                  </a:lnTo>
                  <a:lnTo>
                    <a:pt x="281" y="4828"/>
                  </a:lnTo>
                  <a:lnTo>
                    <a:pt x="283" y="4837"/>
                  </a:lnTo>
                  <a:lnTo>
                    <a:pt x="287" y="4846"/>
                  </a:lnTo>
                  <a:lnTo>
                    <a:pt x="290" y="4854"/>
                  </a:lnTo>
                  <a:lnTo>
                    <a:pt x="293" y="4861"/>
                  </a:lnTo>
                  <a:lnTo>
                    <a:pt x="297" y="4869"/>
                  </a:lnTo>
                  <a:lnTo>
                    <a:pt x="301" y="4874"/>
                  </a:lnTo>
                  <a:lnTo>
                    <a:pt x="305" y="4879"/>
                  </a:lnTo>
                  <a:lnTo>
                    <a:pt x="311" y="4884"/>
                  </a:lnTo>
                  <a:lnTo>
                    <a:pt x="316" y="4887"/>
                  </a:lnTo>
                  <a:lnTo>
                    <a:pt x="321" y="4890"/>
                  </a:lnTo>
                  <a:lnTo>
                    <a:pt x="326" y="4894"/>
                  </a:lnTo>
                  <a:lnTo>
                    <a:pt x="333" y="4896"/>
                  </a:lnTo>
                  <a:lnTo>
                    <a:pt x="338" y="4897"/>
                  </a:lnTo>
                  <a:lnTo>
                    <a:pt x="344" y="4897"/>
                  </a:lnTo>
                  <a:lnTo>
                    <a:pt x="350" y="4897"/>
                  </a:lnTo>
                  <a:lnTo>
                    <a:pt x="357" y="4896"/>
                  </a:lnTo>
                  <a:lnTo>
                    <a:pt x="363" y="4895"/>
                  </a:lnTo>
                  <a:lnTo>
                    <a:pt x="371" y="4892"/>
                  </a:lnTo>
                  <a:lnTo>
                    <a:pt x="378" y="4888"/>
                  </a:lnTo>
                  <a:lnTo>
                    <a:pt x="385" y="4884"/>
                  </a:lnTo>
                  <a:lnTo>
                    <a:pt x="389" y="4879"/>
                  </a:lnTo>
                  <a:lnTo>
                    <a:pt x="393" y="4872"/>
                  </a:lnTo>
                  <a:lnTo>
                    <a:pt x="395" y="4863"/>
                  </a:lnTo>
                  <a:lnTo>
                    <a:pt x="397" y="4853"/>
                  </a:lnTo>
                  <a:lnTo>
                    <a:pt x="397" y="4840"/>
                  </a:lnTo>
                  <a:lnTo>
                    <a:pt x="399" y="4807"/>
                  </a:lnTo>
                  <a:lnTo>
                    <a:pt x="400" y="4777"/>
                  </a:lnTo>
                  <a:lnTo>
                    <a:pt x="404" y="4749"/>
                  </a:lnTo>
                  <a:lnTo>
                    <a:pt x="407" y="4725"/>
                  </a:lnTo>
                  <a:lnTo>
                    <a:pt x="411" y="4704"/>
                  </a:lnTo>
                  <a:lnTo>
                    <a:pt x="415" y="4686"/>
                  </a:lnTo>
                  <a:lnTo>
                    <a:pt x="420" y="4670"/>
                  </a:lnTo>
                  <a:lnTo>
                    <a:pt x="427" y="4657"/>
                  </a:lnTo>
                  <a:lnTo>
                    <a:pt x="435" y="4645"/>
                  </a:lnTo>
                  <a:lnTo>
                    <a:pt x="445" y="4632"/>
                  </a:lnTo>
                  <a:lnTo>
                    <a:pt x="457" y="4622"/>
                  </a:lnTo>
                  <a:lnTo>
                    <a:pt x="469" y="4611"/>
                  </a:lnTo>
                  <a:lnTo>
                    <a:pt x="484" y="4602"/>
                  </a:lnTo>
                  <a:lnTo>
                    <a:pt x="499" y="4595"/>
                  </a:lnTo>
                  <a:lnTo>
                    <a:pt x="516" y="4587"/>
                  </a:lnTo>
                  <a:lnTo>
                    <a:pt x="534" y="4582"/>
                  </a:lnTo>
                  <a:lnTo>
                    <a:pt x="553" y="4577"/>
                  </a:lnTo>
                  <a:lnTo>
                    <a:pt x="571" y="4575"/>
                  </a:lnTo>
                  <a:lnTo>
                    <a:pt x="589" y="4573"/>
                  </a:lnTo>
                  <a:lnTo>
                    <a:pt x="605" y="4574"/>
                  </a:lnTo>
                  <a:lnTo>
                    <a:pt x="622" y="4575"/>
                  </a:lnTo>
                  <a:lnTo>
                    <a:pt x="638" y="4579"/>
                  </a:lnTo>
                  <a:lnTo>
                    <a:pt x="653" y="4584"/>
                  </a:lnTo>
                  <a:lnTo>
                    <a:pt x="668" y="4591"/>
                  </a:lnTo>
                  <a:lnTo>
                    <a:pt x="682" y="4599"/>
                  </a:lnTo>
                  <a:lnTo>
                    <a:pt x="694" y="4608"/>
                  </a:lnTo>
                  <a:lnTo>
                    <a:pt x="706" y="4620"/>
                  </a:lnTo>
                  <a:lnTo>
                    <a:pt x="716" y="4632"/>
                  </a:lnTo>
                  <a:lnTo>
                    <a:pt x="726" y="4647"/>
                  </a:lnTo>
                  <a:lnTo>
                    <a:pt x="734" y="4664"/>
                  </a:lnTo>
                  <a:lnTo>
                    <a:pt x="741" y="4680"/>
                  </a:lnTo>
                  <a:lnTo>
                    <a:pt x="747" y="4700"/>
                  </a:lnTo>
                  <a:lnTo>
                    <a:pt x="752" y="4719"/>
                  </a:lnTo>
                  <a:lnTo>
                    <a:pt x="755" y="4737"/>
                  </a:lnTo>
                  <a:lnTo>
                    <a:pt x="757" y="4754"/>
                  </a:lnTo>
                  <a:lnTo>
                    <a:pt x="757" y="4770"/>
                  </a:lnTo>
                  <a:lnTo>
                    <a:pt x="757" y="4785"/>
                  </a:lnTo>
                  <a:lnTo>
                    <a:pt x="754" y="4800"/>
                  </a:lnTo>
                  <a:lnTo>
                    <a:pt x="751" y="4813"/>
                  </a:lnTo>
                  <a:lnTo>
                    <a:pt x="745" y="4826"/>
                  </a:lnTo>
                  <a:lnTo>
                    <a:pt x="739" y="4838"/>
                  </a:lnTo>
                  <a:lnTo>
                    <a:pt x="731" y="4850"/>
                  </a:lnTo>
                  <a:lnTo>
                    <a:pt x="721" y="4861"/>
                  </a:lnTo>
                  <a:lnTo>
                    <a:pt x="710" y="4873"/>
                  </a:lnTo>
                  <a:lnTo>
                    <a:pt x="697" y="4883"/>
                  </a:lnTo>
                  <a:lnTo>
                    <a:pt x="684" y="4894"/>
                  </a:lnTo>
                  <a:lnTo>
                    <a:pt x="668" y="4903"/>
                  </a:lnTo>
                  <a:lnTo>
                    <a:pt x="650" y="4912"/>
                  </a:lnTo>
                  <a:lnTo>
                    <a:pt x="599" y="4823"/>
                  </a:lnTo>
                  <a:lnTo>
                    <a:pt x="606" y="4818"/>
                  </a:lnTo>
                  <a:lnTo>
                    <a:pt x="613" y="4814"/>
                  </a:lnTo>
                  <a:lnTo>
                    <a:pt x="619" y="4810"/>
                  </a:lnTo>
                  <a:lnTo>
                    <a:pt x="625" y="4805"/>
                  </a:lnTo>
                  <a:lnTo>
                    <a:pt x="629" y="4800"/>
                  </a:lnTo>
                  <a:lnTo>
                    <a:pt x="635" y="4794"/>
                  </a:lnTo>
                  <a:lnTo>
                    <a:pt x="638" y="4789"/>
                  </a:lnTo>
                  <a:lnTo>
                    <a:pt x="641" y="4784"/>
                  </a:lnTo>
                  <a:lnTo>
                    <a:pt x="644" y="4778"/>
                  </a:lnTo>
                  <a:lnTo>
                    <a:pt x="645" y="4772"/>
                  </a:lnTo>
                  <a:lnTo>
                    <a:pt x="647" y="4765"/>
                  </a:lnTo>
                  <a:lnTo>
                    <a:pt x="647" y="4759"/>
                  </a:lnTo>
                  <a:lnTo>
                    <a:pt x="647" y="4753"/>
                  </a:lnTo>
                  <a:lnTo>
                    <a:pt x="647" y="4745"/>
                  </a:lnTo>
                  <a:lnTo>
                    <a:pt x="646" y="4738"/>
                  </a:lnTo>
                  <a:lnTo>
                    <a:pt x="644" y="4731"/>
                  </a:lnTo>
                  <a:lnTo>
                    <a:pt x="639" y="4713"/>
                  </a:lnTo>
                  <a:lnTo>
                    <a:pt x="631" y="4699"/>
                  </a:lnTo>
                  <a:lnTo>
                    <a:pt x="628" y="4693"/>
                  </a:lnTo>
                  <a:lnTo>
                    <a:pt x="624" y="4688"/>
                  </a:lnTo>
                  <a:lnTo>
                    <a:pt x="621" y="4684"/>
                  </a:lnTo>
                  <a:lnTo>
                    <a:pt x="617" y="4679"/>
                  </a:lnTo>
                  <a:lnTo>
                    <a:pt x="612" y="4677"/>
                  </a:lnTo>
                  <a:lnTo>
                    <a:pt x="607" y="4674"/>
                  </a:lnTo>
                  <a:lnTo>
                    <a:pt x="603" y="4673"/>
                  </a:lnTo>
                  <a:lnTo>
                    <a:pt x="599" y="4672"/>
                  </a:lnTo>
                  <a:lnTo>
                    <a:pt x="594" y="4671"/>
                  </a:lnTo>
                  <a:lnTo>
                    <a:pt x="590" y="4671"/>
                  </a:lnTo>
                  <a:lnTo>
                    <a:pt x="584" y="4672"/>
                  </a:lnTo>
                  <a:lnTo>
                    <a:pt x="579" y="4673"/>
                  </a:lnTo>
                  <a:lnTo>
                    <a:pt x="571" y="4676"/>
                  </a:lnTo>
                  <a:lnTo>
                    <a:pt x="564" y="4680"/>
                  </a:lnTo>
                  <a:lnTo>
                    <a:pt x="558" y="4688"/>
                  </a:lnTo>
                  <a:lnTo>
                    <a:pt x="554" y="4696"/>
                  </a:lnTo>
                  <a:lnTo>
                    <a:pt x="552" y="4701"/>
                  </a:lnTo>
                  <a:lnTo>
                    <a:pt x="550" y="4709"/>
                  </a:lnTo>
                  <a:lnTo>
                    <a:pt x="548" y="4719"/>
                  </a:lnTo>
                  <a:lnTo>
                    <a:pt x="547" y="4731"/>
                  </a:lnTo>
                  <a:lnTo>
                    <a:pt x="544" y="4760"/>
                  </a:lnTo>
                  <a:lnTo>
                    <a:pt x="542" y="4797"/>
                  </a:lnTo>
                  <a:lnTo>
                    <a:pt x="541" y="4820"/>
                  </a:lnTo>
                  <a:lnTo>
                    <a:pt x="538" y="4841"/>
                  </a:lnTo>
                  <a:lnTo>
                    <a:pt x="535" y="4861"/>
                  </a:lnTo>
                  <a:lnTo>
                    <a:pt x="531" y="4879"/>
                  </a:lnTo>
                  <a:lnTo>
                    <a:pt x="527" y="4895"/>
                  </a:lnTo>
                  <a:lnTo>
                    <a:pt x="521" y="4909"/>
                  </a:lnTo>
                  <a:lnTo>
                    <a:pt x="514" y="4923"/>
                  </a:lnTo>
                  <a:lnTo>
                    <a:pt x="507" y="4934"/>
                  </a:lnTo>
                  <a:lnTo>
                    <a:pt x="499" y="4944"/>
                  </a:lnTo>
                  <a:lnTo>
                    <a:pt x="489" y="4953"/>
                  </a:lnTo>
                  <a:lnTo>
                    <a:pt x="479" y="4962"/>
                  </a:lnTo>
                  <a:lnTo>
                    <a:pt x="467" y="4970"/>
                  </a:lnTo>
                  <a:lnTo>
                    <a:pt x="455" y="4976"/>
                  </a:lnTo>
                  <a:lnTo>
                    <a:pt x="441" y="4982"/>
                  </a:lnTo>
                  <a:lnTo>
                    <a:pt x="427" y="4989"/>
                  </a:lnTo>
                  <a:lnTo>
                    <a:pt x="410" y="4993"/>
                  </a:lnTo>
                  <a:lnTo>
                    <a:pt x="391" y="4998"/>
                  </a:lnTo>
                  <a:lnTo>
                    <a:pt x="371" y="5001"/>
                  </a:lnTo>
                  <a:lnTo>
                    <a:pt x="353" y="5002"/>
                  </a:lnTo>
                  <a:lnTo>
                    <a:pt x="335" y="5001"/>
                  </a:lnTo>
                  <a:lnTo>
                    <a:pt x="317" y="4999"/>
                  </a:lnTo>
                  <a:lnTo>
                    <a:pt x="300" y="4995"/>
                  </a:lnTo>
                  <a:lnTo>
                    <a:pt x="283" y="4990"/>
                  </a:lnTo>
                  <a:lnTo>
                    <a:pt x="267" y="4982"/>
                  </a:lnTo>
                  <a:lnTo>
                    <a:pt x="251" y="4973"/>
                  </a:lnTo>
                  <a:lnTo>
                    <a:pt x="237" y="4963"/>
                  </a:lnTo>
                  <a:lnTo>
                    <a:pt x="224" y="4950"/>
                  </a:lnTo>
                  <a:lnTo>
                    <a:pt x="212" y="4936"/>
                  </a:lnTo>
                  <a:lnTo>
                    <a:pt x="203" y="4921"/>
                  </a:lnTo>
                  <a:lnTo>
                    <a:pt x="193" y="4904"/>
                  </a:lnTo>
                  <a:lnTo>
                    <a:pt x="186" y="4885"/>
                  </a:lnTo>
                  <a:lnTo>
                    <a:pt x="180" y="4865"/>
                  </a:lnTo>
                  <a:lnTo>
                    <a:pt x="175" y="4847"/>
                  </a:lnTo>
                  <a:lnTo>
                    <a:pt x="173" y="4829"/>
                  </a:lnTo>
                  <a:lnTo>
                    <a:pt x="170" y="4811"/>
                  </a:lnTo>
                  <a:lnTo>
                    <a:pt x="172" y="4794"/>
                  </a:lnTo>
                  <a:lnTo>
                    <a:pt x="173" y="4778"/>
                  </a:lnTo>
                  <a:lnTo>
                    <a:pt x="177" y="4761"/>
                  </a:lnTo>
                  <a:lnTo>
                    <a:pt x="181" y="4745"/>
                  </a:lnTo>
                  <a:lnTo>
                    <a:pt x="188" y="4730"/>
                  </a:lnTo>
                  <a:lnTo>
                    <a:pt x="197" y="4716"/>
                  </a:lnTo>
                  <a:lnTo>
                    <a:pt x="206" y="4701"/>
                  </a:lnTo>
                  <a:lnTo>
                    <a:pt x="218" y="4689"/>
                  </a:lnTo>
                  <a:lnTo>
                    <a:pt x="230" y="4676"/>
                  </a:lnTo>
                  <a:lnTo>
                    <a:pt x="244" y="4664"/>
                  </a:lnTo>
                  <a:lnTo>
                    <a:pt x="259" y="4652"/>
                  </a:lnTo>
                  <a:lnTo>
                    <a:pt x="277" y="4642"/>
                  </a:lnTo>
                  <a:lnTo>
                    <a:pt x="296" y="4632"/>
                  </a:lnTo>
                  <a:close/>
                  <a:moveTo>
                    <a:pt x="132" y="4651"/>
                  </a:moveTo>
                  <a:lnTo>
                    <a:pt x="104" y="4532"/>
                  </a:lnTo>
                  <a:lnTo>
                    <a:pt x="265" y="4443"/>
                  </a:lnTo>
                  <a:lnTo>
                    <a:pt x="211" y="4226"/>
                  </a:lnTo>
                  <a:lnTo>
                    <a:pt x="28" y="4223"/>
                  </a:lnTo>
                  <a:lnTo>
                    <a:pt x="0" y="4107"/>
                  </a:lnTo>
                  <a:lnTo>
                    <a:pt x="810" y="4134"/>
                  </a:lnTo>
                  <a:lnTo>
                    <a:pt x="838" y="4250"/>
                  </a:lnTo>
                  <a:lnTo>
                    <a:pt x="132" y="4651"/>
                  </a:lnTo>
                  <a:close/>
                  <a:moveTo>
                    <a:pt x="384" y="4376"/>
                  </a:moveTo>
                  <a:lnTo>
                    <a:pt x="647" y="4234"/>
                  </a:lnTo>
                  <a:lnTo>
                    <a:pt x="347" y="4229"/>
                  </a:lnTo>
                  <a:lnTo>
                    <a:pt x="384" y="4376"/>
                  </a:lnTo>
                  <a:close/>
                  <a:moveTo>
                    <a:pt x="7754" y="11316"/>
                  </a:moveTo>
                  <a:lnTo>
                    <a:pt x="7658" y="11346"/>
                  </a:lnTo>
                  <a:lnTo>
                    <a:pt x="7651" y="11327"/>
                  </a:lnTo>
                  <a:lnTo>
                    <a:pt x="7645" y="11307"/>
                  </a:lnTo>
                  <a:lnTo>
                    <a:pt x="7642" y="11289"/>
                  </a:lnTo>
                  <a:lnTo>
                    <a:pt x="7639" y="11271"/>
                  </a:lnTo>
                  <a:lnTo>
                    <a:pt x="7638" y="11256"/>
                  </a:lnTo>
                  <a:lnTo>
                    <a:pt x="7638" y="11240"/>
                  </a:lnTo>
                  <a:lnTo>
                    <a:pt x="7639" y="11225"/>
                  </a:lnTo>
                  <a:lnTo>
                    <a:pt x="7642" y="11211"/>
                  </a:lnTo>
                  <a:lnTo>
                    <a:pt x="7646" y="11198"/>
                  </a:lnTo>
                  <a:lnTo>
                    <a:pt x="7652" y="11186"/>
                  </a:lnTo>
                  <a:lnTo>
                    <a:pt x="7660" y="11173"/>
                  </a:lnTo>
                  <a:lnTo>
                    <a:pt x="7669" y="11160"/>
                  </a:lnTo>
                  <a:lnTo>
                    <a:pt x="7680" y="11149"/>
                  </a:lnTo>
                  <a:lnTo>
                    <a:pt x="7692" y="11138"/>
                  </a:lnTo>
                  <a:lnTo>
                    <a:pt x="7706" y="11127"/>
                  </a:lnTo>
                  <a:lnTo>
                    <a:pt x="7721" y="11118"/>
                  </a:lnTo>
                  <a:lnTo>
                    <a:pt x="7736" y="11108"/>
                  </a:lnTo>
                  <a:lnTo>
                    <a:pt x="7750" y="11101"/>
                  </a:lnTo>
                  <a:lnTo>
                    <a:pt x="7762" y="11096"/>
                  </a:lnTo>
                  <a:lnTo>
                    <a:pt x="7775" y="11090"/>
                  </a:lnTo>
                  <a:lnTo>
                    <a:pt x="7787" y="11086"/>
                  </a:lnTo>
                  <a:lnTo>
                    <a:pt x="7799" y="11083"/>
                  </a:lnTo>
                  <a:lnTo>
                    <a:pt x="7810" y="11081"/>
                  </a:lnTo>
                  <a:lnTo>
                    <a:pt x="7821" y="11081"/>
                  </a:lnTo>
                  <a:lnTo>
                    <a:pt x="7831" y="11081"/>
                  </a:lnTo>
                  <a:lnTo>
                    <a:pt x="7842" y="11082"/>
                  </a:lnTo>
                  <a:lnTo>
                    <a:pt x="7851" y="11084"/>
                  </a:lnTo>
                  <a:lnTo>
                    <a:pt x="7860" y="11086"/>
                  </a:lnTo>
                  <a:lnTo>
                    <a:pt x="7870" y="11089"/>
                  </a:lnTo>
                  <a:lnTo>
                    <a:pt x="7879" y="11094"/>
                  </a:lnTo>
                  <a:lnTo>
                    <a:pt x="7888" y="11099"/>
                  </a:lnTo>
                  <a:lnTo>
                    <a:pt x="7896" y="11104"/>
                  </a:lnTo>
                  <a:lnTo>
                    <a:pt x="7904" y="11111"/>
                  </a:lnTo>
                  <a:lnTo>
                    <a:pt x="7914" y="11120"/>
                  </a:lnTo>
                  <a:lnTo>
                    <a:pt x="7923" y="11130"/>
                  </a:lnTo>
                  <a:lnTo>
                    <a:pt x="7934" y="11143"/>
                  </a:lnTo>
                  <a:lnTo>
                    <a:pt x="7945" y="11157"/>
                  </a:lnTo>
                  <a:lnTo>
                    <a:pt x="7957" y="11174"/>
                  </a:lnTo>
                  <a:lnTo>
                    <a:pt x="7968" y="11192"/>
                  </a:lnTo>
                  <a:lnTo>
                    <a:pt x="7982" y="11212"/>
                  </a:lnTo>
                  <a:lnTo>
                    <a:pt x="8073" y="11361"/>
                  </a:lnTo>
                  <a:lnTo>
                    <a:pt x="8091" y="11389"/>
                  </a:lnTo>
                  <a:lnTo>
                    <a:pt x="8108" y="11414"/>
                  </a:lnTo>
                  <a:lnTo>
                    <a:pt x="8123" y="11435"/>
                  </a:lnTo>
                  <a:lnTo>
                    <a:pt x="8135" y="11451"/>
                  </a:lnTo>
                  <a:lnTo>
                    <a:pt x="8148" y="11465"/>
                  </a:lnTo>
                  <a:lnTo>
                    <a:pt x="8161" y="11478"/>
                  </a:lnTo>
                  <a:lnTo>
                    <a:pt x="8176" y="11492"/>
                  </a:lnTo>
                  <a:lnTo>
                    <a:pt x="8192" y="11505"/>
                  </a:lnTo>
                  <a:lnTo>
                    <a:pt x="8102" y="11562"/>
                  </a:lnTo>
                  <a:lnTo>
                    <a:pt x="8057" y="11517"/>
                  </a:lnTo>
                  <a:lnTo>
                    <a:pt x="8055" y="11539"/>
                  </a:lnTo>
                  <a:lnTo>
                    <a:pt x="8051" y="11560"/>
                  </a:lnTo>
                  <a:lnTo>
                    <a:pt x="8047" y="11569"/>
                  </a:lnTo>
                  <a:lnTo>
                    <a:pt x="8044" y="11578"/>
                  </a:lnTo>
                  <a:lnTo>
                    <a:pt x="8041" y="11587"/>
                  </a:lnTo>
                  <a:lnTo>
                    <a:pt x="8037" y="11595"/>
                  </a:lnTo>
                  <a:lnTo>
                    <a:pt x="8033" y="11604"/>
                  </a:lnTo>
                  <a:lnTo>
                    <a:pt x="8028" y="11611"/>
                  </a:lnTo>
                  <a:lnTo>
                    <a:pt x="8022" y="11618"/>
                  </a:lnTo>
                  <a:lnTo>
                    <a:pt x="8017" y="11624"/>
                  </a:lnTo>
                  <a:lnTo>
                    <a:pt x="8011" y="11631"/>
                  </a:lnTo>
                  <a:lnTo>
                    <a:pt x="8005" y="11636"/>
                  </a:lnTo>
                  <a:lnTo>
                    <a:pt x="7997" y="11641"/>
                  </a:lnTo>
                  <a:lnTo>
                    <a:pt x="7990" y="11646"/>
                  </a:lnTo>
                  <a:lnTo>
                    <a:pt x="7977" y="11654"/>
                  </a:lnTo>
                  <a:lnTo>
                    <a:pt x="7965" y="11659"/>
                  </a:lnTo>
                  <a:lnTo>
                    <a:pt x="7952" y="11663"/>
                  </a:lnTo>
                  <a:lnTo>
                    <a:pt x="7939" y="11665"/>
                  </a:lnTo>
                  <a:lnTo>
                    <a:pt x="7925" y="11666"/>
                  </a:lnTo>
                  <a:lnTo>
                    <a:pt x="7912" y="11665"/>
                  </a:lnTo>
                  <a:lnTo>
                    <a:pt x="7898" y="11663"/>
                  </a:lnTo>
                  <a:lnTo>
                    <a:pt x="7884" y="11659"/>
                  </a:lnTo>
                  <a:lnTo>
                    <a:pt x="7871" y="11654"/>
                  </a:lnTo>
                  <a:lnTo>
                    <a:pt x="7857" y="11646"/>
                  </a:lnTo>
                  <a:lnTo>
                    <a:pt x="7845" y="11639"/>
                  </a:lnTo>
                  <a:lnTo>
                    <a:pt x="7832" y="11629"/>
                  </a:lnTo>
                  <a:lnTo>
                    <a:pt x="7821" y="11618"/>
                  </a:lnTo>
                  <a:lnTo>
                    <a:pt x="7809" y="11606"/>
                  </a:lnTo>
                  <a:lnTo>
                    <a:pt x="7799" y="11591"/>
                  </a:lnTo>
                  <a:lnTo>
                    <a:pt x="7788" y="11576"/>
                  </a:lnTo>
                  <a:lnTo>
                    <a:pt x="7777" y="11555"/>
                  </a:lnTo>
                  <a:lnTo>
                    <a:pt x="7767" y="11536"/>
                  </a:lnTo>
                  <a:lnTo>
                    <a:pt x="7764" y="11526"/>
                  </a:lnTo>
                  <a:lnTo>
                    <a:pt x="7761" y="11517"/>
                  </a:lnTo>
                  <a:lnTo>
                    <a:pt x="7759" y="11506"/>
                  </a:lnTo>
                  <a:lnTo>
                    <a:pt x="7757" y="11497"/>
                  </a:lnTo>
                  <a:lnTo>
                    <a:pt x="7756" y="11488"/>
                  </a:lnTo>
                  <a:lnTo>
                    <a:pt x="7755" y="11478"/>
                  </a:lnTo>
                  <a:lnTo>
                    <a:pt x="7755" y="11469"/>
                  </a:lnTo>
                  <a:lnTo>
                    <a:pt x="7756" y="11460"/>
                  </a:lnTo>
                  <a:lnTo>
                    <a:pt x="7757" y="11451"/>
                  </a:lnTo>
                  <a:lnTo>
                    <a:pt x="7758" y="11443"/>
                  </a:lnTo>
                  <a:lnTo>
                    <a:pt x="7760" y="11434"/>
                  </a:lnTo>
                  <a:lnTo>
                    <a:pt x="7763" y="11426"/>
                  </a:lnTo>
                  <a:lnTo>
                    <a:pt x="7767" y="11418"/>
                  </a:lnTo>
                  <a:lnTo>
                    <a:pt x="7772" y="11408"/>
                  </a:lnTo>
                  <a:lnTo>
                    <a:pt x="7777" y="11399"/>
                  </a:lnTo>
                  <a:lnTo>
                    <a:pt x="7783" y="11389"/>
                  </a:lnTo>
                  <a:lnTo>
                    <a:pt x="7800" y="11368"/>
                  </a:lnTo>
                  <a:lnTo>
                    <a:pt x="7819" y="11346"/>
                  </a:lnTo>
                  <a:lnTo>
                    <a:pt x="7843" y="11320"/>
                  </a:lnTo>
                  <a:lnTo>
                    <a:pt x="7862" y="11297"/>
                  </a:lnTo>
                  <a:lnTo>
                    <a:pt x="7877" y="11277"/>
                  </a:lnTo>
                  <a:lnTo>
                    <a:pt x="7888" y="11261"/>
                  </a:lnTo>
                  <a:lnTo>
                    <a:pt x="7876" y="11242"/>
                  </a:lnTo>
                  <a:lnTo>
                    <a:pt x="7866" y="11228"/>
                  </a:lnTo>
                  <a:lnTo>
                    <a:pt x="7857" y="11218"/>
                  </a:lnTo>
                  <a:lnTo>
                    <a:pt x="7850" y="11212"/>
                  </a:lnTo>
                  <a:lnTo>
                    <a:pt x="7844" y="11207"/>
                  </a:lnTo>
                  <a:lnTo>
                    <a:pt x="7836" y="11204"/>
                  </a:lnTo>
                  <a:lnTo>
                    <a:pt x="7828" y="11202"/>
                  </a:lnTo>
                  <a:lnTo>
                    <a:pt x="7820" y="11202"/>
                  </a:lnTo>
                  <a:lnTo>
                    <a:pt x="7810" y="11203"/>
                  </a:lnTo>
                  <a:lnTo>
                    <a:pt x="7800" y="11206"/>
                  </a:lnTo>
                  <a:lnTo>
                    <a:pt x="7788" y="11211"/>
                  </a:lnTo>
                  <a:lnTo>
                    <a:pt x="7777" y="11218"/>
                  </a:lnTo>
                  <a:lnTo>
                    <a:pt x="7766" y="11225"/>
                  </a:lnTo>
                  <a:lnTo>
                    <a:pt x="7757" y="11235"/>
                  </a:lnTo>
                  <a:lnTo>
                    <a:pt x="7754" y="11239"/>
                  </a:lnTo>
                  <a:lnTo>
                    <a:pt x="7751" y="11244"/>
                  </a:lnTo>
                  <a:lnTo>
                    <a:pt x="7749" y="11249"/>
                  </a:lnTo>
                  <a:lnTo>
                    <a:pt x="7746" y="11254"/>
                  </a:lnTo>
                  <a:lnTo>
                    <a:pt x="7745" y="11260"/>
                  </a:lnTo>
                  <a:lnTo>
                    <a:pt x="7744" y="11266"/>
                  </a:lnTo>
                  <a:lnTo>
                    <a:pt x="7744" y="11273"/>
                  </a:lnTo>
                  <a:lnTo>
                    <a:pt x="7745" y="11281"/>
                  </a:lnTo>
                  <a:lnTo>
                    <a:pt x="7748" y="11297"/>
                  </a:lnTo>
                  <a:lnTo>
                    <a:pt x="7754" y="11316"/>
                  </a:lnTo>
                  <a:close/>
                  <a:moveTo>
                    <a:pt x="7939" y="11343"/>
                  </a:moveTo>
                  <a:lnTo>
                    <a:pt x="7931" y="11354"/>
                  </a:lnTo>
                  <a:lnTo>
                    <a:pt x="7922" y="11365"/>
                  </a:lnTo>
                  <a:lnTo>
                    <a:pt x="7911" y="11380"/>
                  </a:lnTo>
                  <a:lnTo>
                    <a:pt x="7897" y="11396"/>
                  </a:lnTo>
                  <a:lnTo>
                    <a:pt x="7881" y="11414"/>
                  </a:lnTo>
                  <a:lnTo>
                    <a:pt x="7871" y="11431"/>
                  </a:lnTo>
                  <a:lnTo>
                    <a:pt x="7867" y="11438"/>
                  </a:lnTo>
                  <a:lnTo>
                    <a:pt x="7862" y="11446"/>
                  </a:lnTo>
                  <a:lnTo>
                    <a:pt x="7860" y="11452"/>
                  </a:lnTo>
                  <a:lnTo>
                    <a:pt x="7859" y="11458"/>
                  </a:lnTo>
                  <a:lnTo>
                    <a:pt x="7858" y="11465"/>
                  </a:lnTo>
                  <a:lnTo>
                    <a:pt x="7858" y="11470"/>
                  </a:lnTo>
                  <a:lnTo>
                    <a:pt x="7859" y="11476"/>
                  </a:lnTo>
                  <a:lnTo>
                    <a:pt x="7860" y="11482"/>
                  </a:lnTo>
                  <a:lnTo>
                    <a:pt x="7865" y="11494"/>
                  </a:lnTo>
                  <a:lnTo>
                    <a:pt x="7871" y="11506"/>
                  </a:lnTo>
                  <a:lnTo>
                    <a:pt x="7875" y="11513"/>
                  </a:lnTo>
                  <a:lnTo>
                    <a:pt x="7880" y="11519"/>
                  </a:lnTo>
                  <a:lnTo>
                    <a:pt x="7885" y="11524"/>
                  </a:lnTo>
                  <a:lnTo>
                    <a:pt x="7891" y="11529"/>
                  </a:lnTo>
                  <a:lnTo>
                    <a:pt x="7896" y="11534"/>
                  </a:lnTo>
                  <a:lnTo>
                    <a:pt x="7902" y="11538"/>
                  </a:lnTo>
                  <a:lnTo>
                    <a:pt x="7907" y="11541"/>
                  </a:lnTo>
                  <a:lnTo>
                    <a:pt x="7915" y="11544"/>
                  </a:lnTo>
                  <a:lnTo>
                    <a:pt x="7921" y="11546"/>
                  </a:lnTo>
                  <a:lnTo>
                    <a:pt x="7927" y="11547"/>
                  </a:lnTo>
                  <a:lnTo>
                    <a:pt x="7934" y="11547"/>
                  </a:lnTo>
                  <a:lnTo>
                    <a:pt x="7940" y="11547"/>
                  </a:lnTo>
                  <a:lnTo>
                    <a:pt x="7945" y="11546"/>
                  </a:lnTo>
                  <a:lnTo>
                    <a:pt x="7951" y="11545"/>
                  </a:lnTo>
                  <a:lnTo>
                    <a:pt x="7957" y="11543"/>
                  </a:lnTo>
                  <a:lnTo>
                    <a:pt x="7962" y="11540"/>
                  </a:lnTo>
                  <a:lnTo>
                    <a:pt x="7967" y="11537"/>
                  </a:lnTo>
                  <a:lnTo>
                    <a:pt x="7971" y="11533"/>
                  </a:lnTo>
                  <a:lnTo>
                    <a:pt x="7975" y="11528"/>
                  </a:lnTo>
                  <a:lnTo>
                    <a:pt x="7980" y="11524"/>
                  </a:lnTo>
                  <a:lnTo>
                    <a:pt x="7986" y="11514"/>
                  </a:lnTo>
                  <a:lnTo>
                    <a:pt x="7991" y="11501"/>
                  </a:lnTo>
                  <a:lnTo>
                    <a:pt x="7995" y="11488"/>
                  </a:lnTo>
                  <a:lnTo>
                    <a:pt x="7996" y="11474"/>
                  </a:lnTo>
                  <a:lnTo>
                    <a:pt x="7996" y="11461"/>
                  </a:lnTo>
                  <a:lnTo>
                    <a:pt x="7995" y="11448"/>
                  </a:lnTo>
                  <a:lnTo>
                    <a:pt x="7990" y="11434"/>
                  </a:lnTo>
                  <a:lnTo>
                    <a:pt x="7982" y="11415"/>
                  </a:lnTo>
                  <a:lnTo>
                    <a:pt x="7970" y="11393"/>
                  </a:lnTo>
                  <a:lnTo>
                    <a:pt x="7956" y="11368"/>
                  </a:lnTo>
                  <a:lnTo>
                    <a:pt x="7939" y="11343"/>
                  </a:lnTo>
                  <a:close/>
                  <a:moveTo>
                    <a:pt x="7628" y="11857"/>
                  </a:moveTo>
                  <a:lnTo>
                    <a:pt x="7191" y="11461"/>
                  </a:lnTo>
                  <a:lnTo>
                    <a:pt x="7288" y="11402"/>
                  </a:lnTo>
                  <a:lnTo>
                    <a:pt x="7504" y="11608"/>
                  </a:lnTo>
                  <a:lnTo>
                    <a:pt x="7574" y="11678"/>
                  </a:lnTo>
                  <a:lnTo>
                    <a:pt x="7543" y="11584"/>
                  </a:lnTo>
                  <a:lnTo>
                    <a:pt x="7456" y="11298"/>
                  </a:lnTo>
                  <a:lnTo>
                    <a:pt x="7549" y="11240"/>
                  </a:lnTo>
                  <a:lnTo>
                    <a:pt x="7710" y="11805"/>
                  </a:lnTo>
                  <a:lnTo>
                    <a:pt x="7628" y="1185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3"/>
          <p:cNvSpPr/>
          <p:nvPr/>
        </p:nvSpPr>
        <p:spPr>
          <a:xfrm rot="10800000">
            <a:off x="-2" y="19942677"/>
            <a:ext cx="43922731" cy="2002923"/>
          </a:xfrm>
          <a:custGeom>
            <a:avLst/>
            <a:gdLst>
              <a:gd name="connsiteX0" fmla="*/ 0 w 43891200"/>
              <a:gd name="connsiteY0" fmla="*/ 0 h 6400800"/>
              <a:gd name="connsiteX1" fmla="*/ 43891200 w 43891200"/>
              <a:gd name="connsiteY1" fmla="*/ 0 h 6400800"/>
              <a:gd name="connsiteX2" fmla="*/ 43891200 w 43891200"/>
              <a:gd name="connsiteY2" fmla="*/ 6400800 h 6400800"/>
              <a:gd name="connsiteX3" fmla="*/ 0 w 43891200"/>
              <a:gd name="connsiteY3" fmla="*/ 6400800 h 6400800"/>
              <a:gd name="connsiteX4" fmla="*/ 0 w 43891200"/>
              <a:gd name="connsiteY4" fmla="*/ 0 h 6400800"/>
              <a:gd name="connsiteX0" fmla="*/ 0 w 43891200"/>
              <a:gd name="connsiteY0" fmla="*/ 0 h 8382000"/>
              <a:gd name="connsiteX1" fmla="*/ 43891200 w 43891200"/>
              <a:gd name="connsiteY1" fmla="*/ 0 h 8382000"/>
              <a:gd name="connsiteX2" fmla="*/ 43891200 w 43891200"/>
              <a:gd name="connsiteY2" fmla="*/ 6400800 h 8382000"/>
              <a:gd name="connsiteX3" fmla="*/ 0 w 43891200"/>
              <a:gd name="connsiteY3" fmla="*/ 6400800 h 8382000"/>
              <a:gd name="connsiteX4" fmla="*/ 0 w 43891200"/>
              <a:gd name="connsiteY4" fmla="*/ 0 h 8382000"/>
              <a:gd name="connsiteX0" fmla="*/ 0 w 43891200"/>
              <a:gd name="connsiteY0" fmla="*/ 0 h 7737682"/>
              <a:gd name="connsiteX1" fmla="*/ 43891200 w 43891200"/>
              <a:gd name="connsiteY1" fmla="*/ 0 h 7737682"/>
              <a:gd name="connsiteX2" fmla="*/ 43891200 w 43891200"/>
              <a:gd name="connsiteY2" fmla="*/ 6400800 h 7737682"/>
              <a:gd name="connsiteX3" fmla="*/ 0 w 43891200"/>
              <a:gd name="connsiteY3" fmla="*/ 6400800 h 7737682"/>
              <a:gd name="connsiteX4" fmla="*/ 0 w 43891200"/>
              <a:gd name="connsiteY4" fmla="*/ 0 h 7737682"/>
              <a:gd name="connsiteX0" fmla="*/ 0 w 43891200"/>
              <a:gd name="connsiteY0" fmla="*/ 0 h 8156978"/>
              <a:gd name="connsiteX1" fmla="*/ 43891200 w 43891200"/>
              <a:gd name="connsiteY1" fmla="*/ 0 h 8156978"/>
              <a:gd name="connsiteX2" fmla="*/ 43891200 w 43891200"/>
              <a:gd name="connsiteY2" fmla="*/ 6400800 h 8156978"/>
              <a:gd name="connsiteX3" fmla="*/ 0 w 43891200"/>
              <a:gd name="connsiteY3" fmla="*/ 6400800 h 8156978"/>
              <a:gd name="connsiteX4" fmla="*/ 0 w 43891200"/>
              <a:gd name="connsiteY4" fmla="*/ 0 h 8156978"/>
              <a:gd name="connsiteX0" fmla="*/ 0 w 43891200"/>
              <a:gd name="connsiteY0" fmla="*/ 0 h 8200725"/>
              <a:gd name="connsiteX1" fmla="*/ 43891200 w 43891200"/>
              <a:gd name="connsiteY1" fmla="*/ 0 h 8200725"/>
              <a:gd name="connsiteX2" fmla="*/ 43891200 w 43891200"/>
              <a:gd name="connsiteY2" fmla="*/ 6703053 h 8200725"/>
              <a:gd name="connsiteX3" fmla="*/ 0 w 43891200"/>
              <a:gd name="connsiteY3" fmla="*/ 6400800 h 8200725"/>
              <a:gd name="connsiteX4" fmla="*/ 0 w 43891200"/>
              <a:gd name="connsiteY4" fmla="*/ 0 h 8200725"/>
              <a:gd name="connsiteX0" fmla="*/ 0 w 43891200"/>
              <a:gd name="connsiteY0" fmla="*/ 0 h 6703053"/>
              <a:gd name="connsiteX1" fmla="*/ 43891200 w 43891200"/>
              <a:gd name="connsiteY1" fmla="*/ 0 h 6703053"/>
              <a:gd name="connsiteX2" fmla="*/ 43891200 w 43891200"/>
              <a:gd name="connsiteY2" fmla="*/ 6703053 h 6703053"/>
              <a:gd name="connsiteX3" fmla="*/ 0 w 43891200"/>
              <a:gd name="connsiteY3" fmla="*/ 4312551 h 6703053"/>
              <a:gd name="connsiteX4" fmla="*/ 0 w 43891200"/>
              <a:gd name="connsiteY4" fmla="*/ 0 h 6703053"/>
              <a:gd name="connsiteX0" fmla="*/ 0 w 43891200"/>
              <a:gd name="connsiteY0" fmla="*/ 0 h 8498021"/>
              <a:gd name="connsiteX1" fmla="*/ 43891200 w 43891200"/>
              <a:gd name="connsiteY1" fmla="*/ 0 h 8498021"/>
              <a:gd name="connsiteX2" fmla="*/ 43891200 w 43891200"/>
              <a:gd name="connsiteY2" fmla="*/ 6703053 h 8498021"/>
              <a:gd name="connsiteX3" fmla="*/ 0 w 43891200"/>
              <a:gd name="connsiteY3" fmla="*/ 4312551 h 8498021"/>
              <a:gd name="connsiteX4" fmla="*/ 0 w 43891200"/>
              <a:gd name="connsiteY4" fmla="*/ 0 h 8498021"/>
              <a:gd name="connsiteX0" fmla="*/ 0 w 43891200"/>
              <a:gd name="connsiteY0" fmla="*/ 0 h 7225948"/>
              <a:gd name="connsiteX1" fmla="*/ 43891200 w 43891200"/>
              <a:gd name="connsiteY1" fmla="*/ 0 h 7225948"/>
              <a:gd name="connsiteX2" fmla="*/ 43891200 w 43891200"/>
              <a:gd name="connsiteY2" fmla="*/ 6703053 h 7225948"/>
              <a:gd name="connsiteX3" fmla="*/ 0 w 43891200"/>
              <a:gd name="connsiteY3" fmla="*/ 2572343 h 7225948"/>
              <a:gd name="connsiteX4" fmla="*/ 0 w 43891200"/>
              <a:gd name="connsiteY4" fmla="*/ 0 h 7225948"/>
              <a:gd name="connsiteX0" fmla="*/ 0 w 43922731"/>
              <a:gd name="connsiteY0" fmla="*/ 0 h 6199417"/>
              <a:gd name="connsiteX1" fmla="*/ 43891200 w 43922731"/>
              <a:gd name="connsiteY1" fmla="*/ 0 h 6199417"/>
              <a:gd name="connsiteX2" fmla="*/ 43922731 w 43922731"/>
              <a:gd name="connsiteY2" fmla="*/ 2265523 h 6199417"/>
              <a:gd name="connsiteX3" fmla="*/ 0 w 43922731"/>
              <a:gd name="connsiteY3" fmla="*/ 2572343 h 6199417"/>
              <a:gd name="connsiteX4" fmla="*/ 0 w 43922731"/>
              <a:gd name="connsiteY4" fmla="*/ 0 h 6199417"/>
              <a:gd name="connsiteX0" fmla="*/ 0 w 43922731"/>
              <a:gd name="connsiteY0" fmla="*/ 0 h 5527097"/>
              <a:gd name="connsiteX1" fmla="*/ 43891200 w 43922731"/>
              <a:gd name="connsiteY1" fmla="*/ 0 h 5527097"/>
              <a:gd name="connsiteX2" fmla="*/ 43922731 w 43922731"/>
              <a:gd name="connsiteY2" fmla="*/ 2265523 h 5527097"/>
              <a:gd name="connsiteX3" fmla="*/ 0 w 43922731"/>
              <a:gd name="connsiteY3" fmla="*/ 2572343 h 5527097"/>
              <a:gd name="connsiteX4" fmla="*/ 0 w 43922731"/>
              <a:gd name="connsiteY4" fmla="*/ 0 h 552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2731" h="5527097">
                <a:moveTo>
                  <a:pt x="0" y="0"/>
                </a:moveTo>
                <a:lnTo>
                  <a:pt x="43891200" y="0"/>
                </a:lnTo>
                <a:lnTo>
                  <a:pt x="43922731" y="2265523"/>
                </a:lnTo>
                <a:cubicBezTo>
                  <a:pt x="29139931" y="-1734977"/>
                  <a:pt x="6553200" y="11016055"/>
                  <a:pt x="0" y="2572343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4000">
                <a:srgbClr val="00477F"/>
              </a:gs>
              <a:gs pos="36000">
                <a:schemeClr val="tx2">
                  <a:lumMod val="60000"/>
                  <a:lumOff val="40000"/>
                </a:schemeClr>
              </a:gs>
              <a:gs pos="74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 Box 29"/>
          <p:cNvSpPr txBox="1">
            <a:spLocks noChangeArrowheads="1"/>
          </p:cNvSpPr>
          <p:nvPr/>
        </p:nvSpPr>
        <p:spPr bwMode="auto">
          <a:xfrm>
            <a:off x="752229" y="4521943"/>
            <a:ext cx="10032514" cy="709714"/>
          </a:xfrm>
          <a:prstGeom prst="rect">
            <a:avLst/>
          </a:prstGeom>
          <a:solidFill>
            <a:srgbClr val="FBE6D1"/>
          </a:solidFill>
          <a:ln w="76200">
            <a:noFill/>
          </a:ln>
          <a:extLst/>
        </p:spPr>
        <p:txBody>
          <a:bodyPr wrap="none" anchor="ctr"/>
          <a:lstStyle>
            <a:lvl1pPr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>
                <a:solidFill>
                  <a:srgbClr val="00477F"/>
                </a:solidFill>
                <a:latin typeface="Trebuchet MS" pitchFamily="34" charset="0"/>
              </a:rPr>
              <a:t>Assess Need for Change</a:t>
            </a:r>
          </a:p>
        </p:txBody>
      </p:sp>
      <p:sp>
        <p:nvSpPr>
          <p:cNvPr id="120" name="Text Box 1510"/>
          <p:cNvSpPr txBox="1">
            <a:spLocks noChangeArrowheads="1"/>
          </p:cNvSpPr>
          <p:nvPr/>
        </p:nvSpPr>
        <p:spPr bwMode="auto">
          <a:xfrm>
            <a:off x="873049" y="5436343"/>
            <a:ext cx="9881489" cy="1352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sz="3000" b="1" dirty="0">
              <a:solidFill>
                <a:srgbClr val="00477F"/>
              </a:solidFill>
            </a:endParaRPr>
          </a:p>
        </p:txBody>
      </p:sp>
      <p:sp>
        <p:nvSpPr>
          <p:cNvPr id="124" name="Text Box 1510"/>
          <p:cNvSpPr txBox="1">
            <a:spLocks noChangeArrowheads="1"/>
          </p:cNvSpPr>
          <p:nvPr/>
        </p:nvSpPr>
        <p:spPr bwMode="auto">
          <a:xfrm>
            <a:off x="11627587" y="5436343"/>
            <a:ext cx="9881489" cy="668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</p:txBody>
      </p:sp>
      <p:sp>
        <p:nvSpPr>
          <p:cNvPr id="128" name="Text Box 1510"/>
          <p:cNvSpPr txBox="1">
            <a:spLocks noChangeArrowheads="1"/>
          </p:cNvSpPr>
          <p:nvPr/>
        </p:nvSpPr>
        <p:spPr bwMode="auto">
          <a:xfrm>
            <a:off x="22382125" y="11285131"/>
            <a:ext cx="9881489" cy="668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</p:txBody>
      </p:sp>
      <p:sp>
        <p:nvSpPr>
          <p:cNvPr id="132" name="Text Box 1510"/>
          <p:cNvSpPr txBox="1">
            <a:spLocks noChangeArrowheads="1"/>
          </p:cNvSpPr>
          <p:nvPr/>
        </p:nvSpPr>
        <p:spPr bwMode="auto">
          <a:xfrm>
            <a:off x="33136663" y="5436343"/>
            <a:ext cx="9881489" cy="668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11536972" y="4521943"/>
            <a:ext cx="10032514" cy="709714"/>
          </a:xfrm>
          <a:prstGeom prst="rect">
            <a:avLst/>
          </a:prstGeom>
          <a:solidFill>
            <a:srgbClr val="FBE6D1"/>
          </a:solidFill>
          <a:ln w="76200">
            <a:noFill/>
          </a:ln>
          <a:extLst/>
        </p:spPr>
        <p:txBody>
          <a:bodyPr wrap="none" anchor="ctr"/>
          <a:lstStyle>
            <a:lvl1pPr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>
                <a:solidFill>
                  <a:srgbClr val="00477F"/>
                </a:solidFill>
                <a:latin typeface="Trebuchet MS" pitchFamily="34" charset="0"/>
              </a:rPr>
              <a:t>Gather Evidence</a:t>
            </a:r>
          </a:p>
        </p:txBody>
      </p:sp>
      <p:sp>
        <p:nvSpPr>
          <p:cNvPr id="137" name="Text Box 29"/>
          <p:cNvSpPr txBox="1">
            <a:spLocks noChangeArrowheads="1"/>
          </p:cNvSpPr>
          <p:nvPr/>
        </p:nvSpPr>
        <p:spPr bwMode="auto">
          <a:xfrm>
            <a:off x="22321715" y="10370731"/>
            <a:ext cx="10032514" cy="709714"/>
          </a:xfrm>
          <a:prstGeom prst="rect">
            <a:avLst/>
          </a:prstGeom>
          <a:solidFill>
            <a:srgbClr val="FBE6D1"/>
          </a:solidFill>
          <a:ln w="76200">
            <a:noFill/>
          </a:ln>
          <a:extLst/>
        </p:spPr>
        <p:txBody>
          <a:bodyPr wrap="none" anchor="ctr"/>
          <a:lstStyle>
            <a:lvl1pPr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>
                <a:solidFill>
                  <a:srgbClr val="00477F"/>
                </a:solidFill>
                <a:latin typeface="Trebuchet MS" pitchFamily="34" charset="0"/>
              </a:rPr>
              <a:t>Translate into Practice</a:t>
            </a:r>
          </a:p>
        </p:txBody>
      </p:sp>
      <p:sp>
        <p:nvSpPr>
          <p:cNvPr id="138" name="Text Box 29"/>
          <p:cNvSpPr txBox="1">
            <a:spLocks noChangeArrowheads="1"/>
          </p:cNvSpPr>
          <p:nvPr/>
        </p:nvSpPr>
        <p:spPr bwMode="auto">
          <a:xfrm>
            <a:off x="33106458" y="4521943"/>
            <a:ext cx="10032514" cy="709714"/>
          </a:xfrm>
          <a:prstGeom prst="rect">
            <a:avLst/>
          </a:prstGeom>
          <a:solidFill>
            <a:srgbClr val="FBE6D1"/>
          </a:solidFill>
          <a:ln w="76200">
            <a:noFill/>
          </a:ln>
          <a:extLst/>
        </p:spPr>
        <p:txBody>
          <a:bodyPr wrap="none" anchor="ctr"/>
          <a:lstStyle>
            <a:lvl1pPr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>
                <a:solidFill>
                  <a:srgbClr val="00477F"/>
                </a:solidFill>
                <a:latin typeface="Trebuchet MS" pitchFamily="34" charset="0"/>
              </a:rPr>
              <a:t>Evaluate and Maintain</a:t>
            </a:r>
          </a:p>
        </p:txBody>
      </p:sp>
      <p:graphicFrame>
        <p:nvGraphicFramePr>
          <p:cNvPr id="148" name="Chart 147"/>
          <p:cNvGraphicFramePr/>
          <p:nvPr>
            <p:extLst>
              <p:ext uri="{D42A27DB-BD31-4B8C-83A1-F6EECF244321}">
                <p14:modId xmlns:p14="http://schemas.microsoft.com/office/powerpoint/2010/main" val="3574991769"/>
              </p:ext>
            </p:extLst>
          </p:nvPr>
        </p:nvGraphicFramePr>
        <p:xfrm>
          <a:off x="11735673" y="12840015"/>
          <a:ext cx="9634672" cy="4840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9" name="Chart 148"/>
          <p:cNvGraphicFramePr/>
          <p:nvPr>
            <p:extLst>
              <p:ext uri="{D42A27DB-BD31-4B8C-83A1-F6EECF244321}">
                <p14:modId xmlns:p14="http://schemas.microsoft.com/office/powerpoint/2010/main" val="3506530622"/>
              </p:ext>
            </p:extLst>
          </p:nvPr>
        </p:nvGraphicFramePr>
        <p:xfrm>
          <a:off x="22395263" y="5014175"/>
          <a:ext cx="9634672" cy="4484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0" name="TextBox 149"/>
          <p:cNvSpPr txBox="1"/>
          <p:nvPr/>
        </p:nvSpPr>
        <p:spPr>
          <a:xfrm>
            <a:off x="11735674" y="12371540"/>
            <a:ext cx="9635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477F"/>
                </a:solidFill>
                <a:latin typeface="Arial" pitchFamily="34" charset="0"/>
                <a:cs typeface="Arial" pitchFamily="34" charset="0"/>
              </a:rPr>
              <a:t>Figure 1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2395264" y="4521943"/>
            <a:ext cx="9635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477F"/>
                </a:solidFill>
                <a:latin typeface="Arial" pitchFamily="34" charset="0"/>
                <a:cs typeface="Arial" pitchFamily="34" charset="0"/>
              </a:rPr>
              <a:t>Figure</a:t>
            </a:r>
            <a:r>
              <a:rPr lang="en-US" sz="2800" b="1" dirty="0">
                <a:solidFill>
                  <a:srgbClr val="00477F"/>
                </a:solidFill>
                <a:latin typeface="Arial Narrow" pitchFamily="34" charset="0"/>
                <a:cs typeface="Arial" pitchFamily="34" charset="0"/>
              </a:rPr>
              <a:t> 2</a:t>
            </a:r>
          </a:p>
        </p:txBody>
      </p:sp>
      <p:sp>
        <p:nvSpPr>
          <p:cNvPr id="127" name="Rectangle 4"/>
          <p:cNvSpPr txBox="1">
            <a:spLocks noChangeArrowheads="1"/>
          </p:cNvSpPr>
          <p:nvPr/>
        </p:nvSpPr>
        <p:spPr>
          <a:xfrm>
            <a:off x="15766" y="152400"/>
            <a:ext cx="28441650" cy="1901250"/>
          </a:xfrm>
          <a:prstGeom prst="rect">
            <a:avLst/>
          </a:prstGeom>
        </p:spPr>
        <p:txBody>
          <a:bodyPr vert="horz" lIns="376202" tIns="188101" rIns="376202" bIns="188101" rtlCol="0" anchor="ctr">
            <a:noAutofit/>
          </a:bodyPr>
          <a:lstStyle>
            <a:lvl1pPr algn="ctr" defTabSz="3762024" rtl="0" eaLnBrk="1" latinLnBrk="0" hangingPunct="1">
              <a:spcBef>
                <a:spcPct val="0"/>
              </a:spcBef>
              <a:buNone/>
              <a:defRPr sz="18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>
                <a:solidFill>
                  <a:schemeClr val="bg1"/>
                </a:solidFill>
              </a:rPr>
              <a:t>Your Research Poster Title Goes Here On This Top Line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Author’s Names Can Go On This Line Author’s Names Can Go On This Line</a:t>
            </a:r>
            <a:br>
              <a:rPr lang="en-US" sz="44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129" name="Group 406"/>
          <p:cNvGrpSpPr>
            <a:grpSpLocks/>
          </p:cNvGrpSpPr>
          <p:nvPr/>
        </p:nvGrpSpPr>
        <p:grpSpPr bwMode="auto">
          <a:xfrm>
            <a:off x="34643623" y="158170"/>
            <a:ext cx="8469089" cy="1746830"/>
            <a:chOff x="19726" y="1099"/>
            <a:chExt cx="7253" cy="1496"/>
          </a:xfrm>
        </p:grpSpPr>
        <p:sp>
          <p:nvSpPr>
            <p:cNvPr id="130" name="Freeform 307"/>
            <p:cNvSpPr>
              <a:spLocks/>
            </p:cNvSpPr>
            <p:nvPr/>
          </p:nvSpPr>
          <p:spPr bwMode="auto">
            <a:xfrm>
              <a:off x="19862" y="1135"/>
              <a:ext cx="419" cy="359"/>
            </a:xfrm>
            <a:custGeom>
              <a:avLst/>
              <a:gdLst>
                <a:gd name="T0" fmla="*/ 1 w 1258"/>
                <a:gd name="T1" fmla="*/ 4 h 1079"/>
                <a:gd name="T2" fmla="*/ 1 w 1258"/>
                <a:gd name="T3" fmla="*/ 4 h 1079"/>
                <a:gd name="T4" fmla="*/ 1 w 1258"/>
                <a:gd name="T5" fmla="*/ 4 h 1079"/>
                <a:gd name="T6" fmla="*/ 1 w 1258"/>
                <a:gd name="T7" fmla="*/ 4 h 1079"/>
                <a:gd name="T8" fmla="*/ 1 w 1258"/>
                <a:gd name="T9" fmla="*/ 3 h 1079"/>
                <a:gd name="T10" fmla="*/ 1 w 1258"/>
                <a:gd name="T11" fmla="*/ 3 h 1079"/>
                <a:gd name="T12" fmla="*/ 2 w 1258"/>
                <a:gd name="T13" fmla="*/ 3 h 1079"/>
                <a:gd name="T14" fmla="*/ 2 w 1258"/>
                <a:gd name="T15" fmla="*/ 2 h 1079"/>
                <a:gd name="T16" fmla="*/ 2 w 1258"/>
                <a:gd name="T17" fmla="*/ 2 h 1079"/>
                <a:gd name="T18" fmla="*/ 3 w 1258"/>
                <a:gd name="T19" fmla="*/ 2 h 1079"/>
                <a:gd name="T20" fmla="*/ 3 w 1258"/>
                <a:gd name="T21" fmla="*/ 2 h 1079"/>
                <a:gd name="T22" fmla="*/ 3 w 1258"/>
                <a:gd name="T23" fmla="*/ 1 h 1079"/>
                <a:gd name="T24" fmla="*/ 4 w 1258"/>
                <a:gd name="T25" fmla="*/ 1 h 1079"/>
                <a:gd name="T26" fmla="*/ 4 w 1258"/>
                <a:gd name="T27" fmla="*/ 1 h 1079"/>
                <a:gd name="T28" fmla="*/ 4 w 1258"/>
                <a:gd name="T29" fmla="*/ 1 h 1079"/>
                <a:gd name="T30" fmla="*/ 5 w 1258"/>
                <a:gd name="T31" fmla="*/ 1 h 1079"/>
                <a:gd name="T32" fmla="*/ 5 w 1258"/>
                <a:gd name="T33" fmla="*/ 1 h 1079"/>
                <a:gd name="T34" fmla="*/ 5 w 1258"/>
                <a:gd name="T35" fmla="*/ 0 h 1079"/>
                <a:gd name="T36" fmla="*/ 5 w 1258"/>
                <a:gd name="T37" fmla="*/ 0 h 1079"/>
                <a:gd name="T38" fmla="*/ 5 w 1258"/>
                <a:gd name="T39" fmla="*/ 0 h 1079"/>
                <a:gd name="T40" fmla="*/ 5 w 1258"/>
                <a:gd name="T41" fmla="*/ 0 h 1079"/>
                <a:gd name="T42" fmla="*/ 4 w 1258"/>
                <a:gd name="T43" fmla="*/ 0 h 1079"/>
                <a:gd name="T44" fmla="*/ 4 w 1258"/>
                <a:gd name="T45" fmla="*/ 0 h 1079"/>
                <a:gd name="T46" fmla="*/ 3 w 1258"/>
                <a:gd name="T47" fmla="*/ 1 h 1079"/>
                <a:gd name="T48" fmla="*/ 3 w 1258"/>
                <a:gd name="T49" fmla="*/ 1 h 1079"/>
                <a:gd name="T50" fmla="*/ 3 w 1258"/>
                <a:gd name="T51" fmla="*/ 1 h 1079"/>
                <a:gd name="T52" fmla="*/ 2 w 1258"/>
                <a:gd name="T53" fmla="*/ 1 h 1079"/>
                <a:gd name="T54" fmla="*/ 2 w 1258"/>
                <a:gd name="T55" fmla="*/ 2 h 1079"/>
                <a:gd name="T56" fmla="*/ 2 w 1258"/>
                <a:gd name="T57" fmla="*/ 2 h 1079"/>
                <a:gd name="T58" fmla="*/ 1 w 1258"/>
                <a:gd name="T59" fmla="*/ 2 h 1079"/>
                <a:gd name="T60" fmla="*/ 1 w 1258"/>
                <a:gd name="T61" fmla="*/ 2 h 1079"/>
                <a:gd name="T62" fmla="*/ 1 w 1258"/>
                <a:gd name="T63" fmla="*/ 3 h 1079"/>
                <a:gd name="T64" fmla="*/ 1 w 1258"/>
                <a:gd name="T65" fmla="*/ 3 h 1079"/>
                <a:gd name="T66" fmla="*/ 0 w 1258"/>
                <a:gd name="T67" fmla="*/ 4 h 1079"/>
                <a:gd name="T68" fmla="*/ 0 w 1258"/>
                <a:gd name="T69" fmla="*/ 4 h 1079"/>
                <a:gd name="T70" fmla="*/ 0 w 1258"/>
                <a:gd name="T71" fmla="*/ 4 h 1079"/>
                <a:gd name="T72" fmla="*/ 0 w 1258"/>
                <a:gd name="T73" fmla="*/ 4 h 107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58"/>
                <a:gd name="T112" fmla="*/ 0 h 1079"/>
                <a:gd name="T113" fmla="*/ 1258 w 1258"/>
                <a:gd name="T114" fmla="*/ 1079 h 107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58" h="1079">
                  <a:moveTo>
                    <a:pt x="0" y="1059"/>
                  </a:moveTo>
                  <a:lnTo>
                    <a:pt x="167" y="1079"/>
                  </a:lnTo>
                  <a:lnTo>
                    <a:pt x="173" y="1061"/>
                  </a:lnTo>
                  <a:lnTo>
                    <a:pt x="179" y="1042"/>
                  </a:lnTo>
                  <a:lnTo>
                    <a:pt x="186" y="1022"/>
                  </a:lnTo>
                  <a:lnTo>
                    <a:pt x="193" y="1003"/>
                  </a:lnTo>
                  <a:lnTo>
                    <a:pt x="212" y="963"/>
                  </a:lnTo>
                  <a:lnTo>
                    <a:pt x="235" y="922"/>
                  </a:lnTo>
                  <a:lnTo>
                    <a:pt x="260" y="880"/>
                  </a:lnTo>
                  <a:lnTo>
                    <a:pt x="287" y="839"/>
                  </a:lnTo>
                  <a:lnTo>
                    <a:pt x="317" y="797"/>
                  </a:lnTo>
                  <a:lnTo>
                    <a:pt x="347" y="757"/>
                  </a:lnTo>
                  <a:lnTo>
                    <a:pt x="379" y="716"/>
                  </a:lnTo>
                  <a:lnTo>
                    <a:pt x="412" y="677"/>
                  </a:lnTo>
                  <a:lnTo>
                    <a:pt x="444" y="638"/>
                  </a:lnTo>
                  <a:lnTo>
                    <a:pt x="477" y="602"/>
                  </a:lnTo>
                  <a:lnTo>
                    <a:pt x="538" y="538"/>
                  </a:lnTo>
                  <a:lnTo>
                    <a:pt x="591" y="483"/>
                  </a:lnTo>
                  <a:lnTo>
                    <a:pt x="614" y="460"/>
                  </a:lnTo>
                  <a:lnTo>
                    <a:pt x="644" y="435"/>
                  </a:lnTo>
                  <a:lnTo>
                    <a:pt x="677" y="409"/>
                  </a:lnTo>
                  <a:lnTo>
                    <a:pt x="715" y="380"/>
                  </a:lnTo>
                  <a:lnTo>
                    <a:pt x="755" y="352"/>
                  </a:lnTo>
                  <a:lnTo>
                    <a:pt x="800" y="323"/>
                  </a:lnTo>
                  <a:lnTo>
                    <a:pt x="846" y="293"/>
                  </a:lnTo>
                  <a:lnTo>
                    <a:pt x="892" y="265"/>
                  </a:lnTo>
                  <a:lnTo>
                    <a:pt x="941" y="238"/>
                  </a:lnTo>
                  <a:lnTo>
                    <a:pt x="990" y="212"/>
                  </a:lnTo>
                  <a:lnTo>
                    <a:pt x="1038" y="187"/>
                  </a:lnTo>
                  <a:lnTo>
                    <a:pt x="1085" y="167"/>
                  </a:lnTo>
                  <a:lnTo>
                    <a:pt x="1131" y="148"/>
                  </a:lnTo>
                  <a:lnTo>
                    <a:pt x="1176" y="135"/>
                  </a:lnTo>
                  <a:lnTo>
                    <a:pt x="1198" y="130"/>
                  </a:lnTo>
                  <a:lnTo>
                    <a:pt x="1218" y="125"/>
                  </a:lnTo>
                  <a:lnTo>
                    <a:pt x="1237" y="121"/>
                  </a:lnTo>
                  <a:lnTo>
                    <a:pt x="1255" y="120"/>
                  </a:lnTo>
                  <a:lnTo>
                    <a:pt x="1258" y="89"/>
                  </a:lnTo>
                  <a:lnTo>
                    <a:pt x="1245" y="0"/>
                  </a:lnTo>
                  <a:lnTo>
                    <a:pt x="1229" y="3"/>
                  </a:lnTo>
                  <a:lnTo>
                    <a:pt x="1208" y="6"/>
                  </a:lnTo>
                  <a:lnTo>
                    <a:pt x="1183" y="13"/>
                  </a:lnTo>
                  <a:lnTo>
                    <a:pt x="1156" y="20"/>
                  </a:lnTo>
                  <a:lnTo>
                    <a:pt x="1097" y="42"/>
                  </a:lnTo>
                  <a:lnTo>
                    <a:pt x="1032" y="66"/>
                  </a:lnTo>
                  <a:lnTo>
                    <a:pt x="969" y="92"/>
                  </a:lnTo>
                  <a:lnTo>
                    <a:pt x="911" y="118"/>
                  </a:lnTo>
                  <a:lnTo>
                    <a:pt x="862" y="140"/>
                  </a:lnTo>
                  <a:lnTo>
                    <a:pt x="829" y="157"/>
                  </a:lnTo>
                  <a:lnTo>
                    <a:pt x="783" y="183"/>
                  </a:lnTo>
                  <a:lnTo>
                    <a:pt x="737" y="209"/>
                  </a:lnTo>
                  <a:lnTo>
                    <a:pt x="693" y="236"/>
                  </a:lnTo>
                  <a:lnTo>
                    <a:pt x="650" y="265"/>
                  </a:lnTo>
                  <a:lnTo>
                    <a:pt x="608" y="294"/>
                  </a:lnTo>
                  <a:lnTo>
                    <a:pt x="568" y="324"/>
                  </a:lnTo>
                  <a:lnTo>
                    <a:pt x="526" y="356"/>
                  </a:lnTo>
                  <a:lnTo>
                    <a:pt x="487" y="389"/>
                  </a:lnTo>
                  <a:lnTo>
                    <a:pt x="458" y="414"/>
                  </a:lnTo>
                  <a:lnTo>
                    <a:pt x="427" y="444"/>
                  </a:lnTo>
                  <a:lnTo>
                    <a:pt x="394" y="478"/>
                  </a:lnTo>
                  <a:lnTo>
                    <a:pt x="358" y="516"/>
                  </a:lnTo>
                  <a:lnTo>
                    <a:pt x="320" y="558"/>
                  </a:lnTo>
                  <a:lnTo>
                    <a:pt x="283" y="601"/>
                  </a:lnTo>
                  <a:lnTo>
                    <a:pt x="245" y="647"/>
                  </a:lnTo>
                  <a:lnTo>
                    <a:pt x="208" y="695"/>
                  </a:lnTo>
                  <a:lnTo>
                    <a:pt x="172" y="744"/>
                  </a:lnTo>
                  <a:lnTo>
                    <a:pt x="137" y="793"/>
                  </a:lnTo>
                  <a:lnTo>
                    <a:pt x="104" y="840"/>
                  </a:lnTo>
                  <a:lnTo>
                    <a:pt x="75" y="888"/>
                  </a:lnTo>
                  <a:lnTo>
                    <a:pt x="49" y="934"/>
                  </a:lnTo>
                  <a:lnTo>
                    <a:pt x="28" y="978"/>
                  </a:lnTo>
                  <a:lnTo>
                    <a:pt x="19" y="1000"/>
                  </a:lnTo>
                  <a:lnTo>
                    <a:pt x="12" y="1020"/>
                  </a:lnTo>
                  <a:lnTo>
                    <a:pt x="5" y="1040"/>
                  </a:lnTo>
                  <a:lnTo>
                    <a:pt x="0" y="10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308"/>
            <p:cNvSpPr>
              <a:spLocks/>
            </p:cNvSpPr>
            <p:nvPr/>
          </p:nvSpPr>
          <p:spPr bwMode="auto">
            <a:xfrm>
              <a:off x="22522" y="1339"/>
              <a:ext cx="297" cy="386"/>
            </a:xfrm>
            <a:custGeom>
              <a:avLst/>
              <a:gdLst>
                <a:gd name="T0" fmla="*/ 0 w 891"/>
                <a:gd name="T1" fmla="*/ 0 h 1157"/>
                <a:gd name="T2" fmla="*/ 0 w 891"/>
                <a:gd name="T3" fmla="*/ 0 h 1157"/>
                <a:gd name="T4" fmla="*/ 0 w 891"/>
                <a:gd name="T5" fmla="*/ 0 h 1157"/>
                <a:gd name="T6" fmla="*/ 0 w 891"/>
                <a:gd name="T7" fmla="*/ 0 h 1157"/>
                <a:gd name="T8" fmla="*/ 1 w 891"/>
                <a:gd name="T9" fmla="*/ 0 h 1157"/>
                <a:gd name="T10" fmla="*/ 1 w 891"/>
                <a:gd name="T11" fmla="*/ 0 h 1157"/>
                <a:gd name="T12" fmla="*/ 1 w 891"/>
                <a:gd name="T13" fmla="*/ 1 h 1157"/>
                <a:gd name="T14" fmla="*/ 1 w 891"/>
                <a:gd name="T15" fmla="*/ 1 h 1157"/>
                <a:gd name="T16" fmla="*/ 1 w 891"/>
                <a:gd name="T17" fmla="*/ 4 h 1157"/>
                <a:gd name="T18" fmla="*/ 1 w 891"/>
                <a:gd name="T19" fmla="*/ 4 h 1157"/>
                <a:gd name="T20" fmla="*/ 1 w 891"/>
                <a:gd name="T21" fmla="*/ 4 h 1157"/>
                <a:gd name="T22" fmla="*/ 0 w 891"/>
                <a:gd name="T23" fmla="*/ 4 h 1157"/>
                <a:gd name="T24" fmla="*/ 0 w 891"/>
                <a:gd name="T25" fmla="*/ 5 h 1157"/>
                <a:gd name="T26" fmla="*/ 0 w 891"/>
                <a:gd name="T27" fmla="*/ 5 h 1157"/>
                <a:gd name="T28" fmla="*/ 0 w 891"/>
                <a:gd name="T29" fmla="*/ 5 h 1157"/>
                <a:gd name="T30" fmla="*/ 0 w 891"/>
                <a:gd name="T31" fmla="*/ 5 h 1157"/>
                <a:gd name="T32" fmla="*/ 3 w 891"/>
                <a:gd name="T33" fmla="*/ 5 h 1157"/>
                <a:gd name="T34" fmla="*/ 3 w 891"/>
                <a:gd name="T35" fmla="*/ 5 h 1157"/>
                <a:gd name="T36" fmla="*/ 3 w 891"/>
                <a:gd name="T37" fmla="*/ 5 h 1157"/>
                <a:gd name="T38" fmla="*/ 4 w 891"/>
                <a:gd name="T39" fmla="*/ 4 h 1157"/>
                <a:gd name="T40" fmla="*/ 4 w 891"/>
                <a:gd name="T41" fmla="*/ 4 h 1157"/>
                <a:gd name="T42" fmla="*/ 3 w 891"/>
                <a:gd name="T43" fmla="*/ 4 h 1157"/>
                <a:gd name="T44" fmla="*/ 3 w 891"/>
                <a:gd name="T45" fmla="*/ 4 h 1157"/>
                <a:gd name="T46" fmla="*/ 3 w 891"/>
                <a:gd name="T47" fmla="*/ 4 h 1157"/>
                <a:gd name="T48" fmla="*/ 3 w 891"/>
                <a:gd name="T49" fmla="*/ 4 h 1157"/>
                <a:gd name="T50" fmla="*/ 3 w 891"/>
                <a:gd name="T51" fmla="*/ 4 h 1157"/>
                <a:gd name="T52" fmla="*/ 2 w 891"/>
                <a:gd name="T53" fmla="*/ 4 h 1157"/>
                <a:gd name="T54" fmla="*/ 2 w 891"/>
                <a:gd name="T55" fmla="*/ 4 h 1157"/>
                <a:gd name="T56" fmla="*/ 2 w 891"/>
                <a:gd name="T57" fmla="*/ 4 h 1157"/>
                <a:gd name="T58" fmla="*/ 2 w 891"/>
                <a:gd name="T59" fmla="*/ 4 h 1157"/>
                <a:gd name="T60" fmla="*/ 2 w 891"/>
                <a:gd name="T61" fmla="*/ 4 h 1157"/>
                <a:gd name="T62" fmla="*/ 2 w 891"/>
                <a:gd name="T63" fmla="*/ 4 h 1157"/>
                <a:gd name="T64" fmla="*/ 2 w 891"/>
                <a:gd name="T65" fmla="*/ 4 h 1157"/>
                <a:gd name="T66" fmla="*/ 2 w 891"/>
                <a:gd name="T67" fmla="*/ 1 h 1157"/>
                <a:gd name="T68" fmla="*/ 2 w 891"/>
                <a:gd name="T69" fmla="*/ 1 h 1157"/>
                <a:gd name="T70" fmla="*/ 2 w 891"/>
                <a:gd name="T71" fmla="*/ 0 h 1157"/>
                <a:gd name="T72" fmla="*/ 2 w 891"/>
                <a:gd name="T73" fmla="*/ 0 h 1157"/>
                <a:gd name="T74" fmla="*/ 2 w 891"/>
                <a:gd name="T75" fmla="*/ 0 h 1157"/>
                <a:gd name="T76" fmla="*/ 2 w 891"/>
                <a:gd name="T77" fmla="*/ 0 h 1157"/>
                <a:gd name="T78" fmla="*/ 2 w 891"/>
                <a:gd name="T79" fmla="*/ 0 h 1157"/>
                <a:gd name="T80" fmla="*/ 2 w 891"/>
                <a:gd name="T81" fmla="*/ 0 h 1157"/>
                <a:gd name="T82" fmla="*/ 2 w 891"/>
                <a:gd name="T83" fmla="*/ 0 h 1157"/>
                <a:gd name="T84" fmla="*/ 2 w 891"/>
                <a:gd name="T85" fmla="*/ 0 h 1157"/>
                <a:gd name="T86" fmla="*/ 0 w 891"/>
                <a:gd name="T87" fmla="*/ 0 h 115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91"/>
                <a:gd name="T133" fmla="*/ 0 h 1157"/>
                <a:gd name="T134" fmla="*/ 891 w 891"/>
                <a:gd name="T135" fmla="*/ 1157 h 115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91" h="1157">
                  <a:moveTo>
                    <a:pt x="10" y="39"/>
                  </a:moveTo>
                  <a:lnTo>
                    <a:pt x="10" y="46"/>
                  </a:lnTo>
                  <a:lnTo>
                    <a:pt x="12" y="52"/>
                  </a:lnTo>
                  <a:lnTo>
                    <a:pt x="15" y="56"/>
                  </a:lnTo>
                  <a:lnTo>
                    <a:pt x="17" y="60"/>
                  </a:lnTo>
                  <a:lnTo>
                    <a:pt x="20" y="63"/>
                  </a:lnTo>
                  <a:lnTo>
                    <a:pt x="25" y="66"/>
                  </a:lnTo>
                  <a:lnTo>
                    <a:pt x="30" y="68"/>
                  </a:lnTo>
                  <a:lnTo>
                    <a:pt x="35" y="69"/>
                  </a:lnTo>
                  <a:lnTo>
                    <a:pt x="61" y="69"/>
                  </a:lnTo>
                  <a:lnTo>
                    <a:pt x="89" y="71"/>
                  </a:lnTo>
                  <a:lnTo>
                    <a:pt x="104" y="72"/>
                  </a:lnTo>
                  <a:lnTo>
                    <a:pt x="118" y="78"/>
                  </a:lnTo>
                  <a:lnTo>
                    <a:pt x="125" y="81"/>
                  </a:lnTo>
                  <a:lnTo>
                    <a:pt x="131" y="85"/>
                  </a:lnTo>
                  <a:lnTo>
                    <a:pt x="138" y="91"/>
                  </a:lnTo>
                  <a:lnTo>
                    <a:pt x="144" y="96"/>
                  </a:lnTo>
                  <a:lnTo>
                    <a:pt x="149" y="104"/>
                  </a:lnTo>
                  <a:lnTo>
                    <a:pt x="154" y="112"/>
                  </a:lnTo>
                  <a:lnTo>
                    <a:pt x="159" y="122"/>
                  </a:lnTo>
                  <a:lnTo>
                    <a:pt x="162" y="134"/>
                  </a:lnTo>
                  <a:lnTo>
                    <a:pt x="164" y="147"/>
                  </a:lnTo>
                  <a:lnTo>
                    <a:pt x="167" y="163"/>
                  </a:lnTo>
                  <a:lnTo>
                    <a:pt x="169" y="179"/>
                  </a:lnTo>
                  <a:lnTo>
                    <a:pt x="169" y="197"/>
                  </a:lnTo>
                  <a:lnTo>
                    <a:pt x="169" y="988"/>
                  </a:lnTo>
                  <a:lnTo>
                    <a:pt x="167" y="1004"/>
                  </a:lnTo>
                  <a:lnTo>
                    <a:pt x="164" y="1019"/>
                  </a:lnTo>
                  <a:lnTo>
                    <a:pt x="160" y="1032"/>
                  </a:lnTo>
                  <a:lnTo>
                    <a:pt x="154" y="1043"/>
                  </a:lnTo>
                  <a:lnTo>
                    <a:pt x="147" y="1053"/>
                  </a:lnTo>
                  <a:lnTo>
                    <a:pt x="138" y="1062"/>
                  </a:lnTo>
                  <a:lnTo>
                    <a:pt x="128" y="1071"/>
                  </a:lnTo>
                  <a:lnTo>
                    <a:pt x="118" y="1076"/>
                  </a:lnTo>
                  <a:lnTo>
                    <a:pt x="105" y="1082"/>
                  </a:lnTo>
                  <a:lnTo>
                    <a:pt x="92" y="1086"/>
                  </a:lnTo>
                  <a:lnTo>
                    <a:pt x="79" y="1091"/>
                  </a:lnTo>
                  <a:lnTo>
                    <a:pt x="65" y="1094"/>
                  </a:lnTo>
                  <a:lnTo>
                    <a:pt x="33" y="1096"/>
                  </a:lnTo>
                  <a:lnTo>
                    <a:pt x="0" y="1098"/>
                  </a:lnTo>
                  <a:lnTo>
                    <a:pt x="0" y="1127"/>
                  </a:lnTo>
                  <a:lnTo>
                    <a:pt x="2" y="1135"/>
                  </a:lnTo>
                  <a:lnTo>
                    <a:pt x="2" y="1141"/>
                  </a:lnTo>
                  <a:lnTo>
                    <a:pt x="4" y="1147"/>
                  </a:lnTo>
                  <a:lnTo>
                    <a:pt x="7" y="1151"/>
                  </a:lnTo>
                  <a:lnTo>
                    <a:pt x="10" y="1154"/>
                  </a:lnTo>
                  <a:lnTo>
                    <a:pt x="16" y="1156"/>
                  </a:lnTo>
                  <a:lnTo>
                    <a:pt x="22" y="1157"/>
                  </a:lnTo>
                  <a:lnTo>
                    <a:pt x="30" y="1157"/>
                  </a:lnTo>
                  <a:lnTo>
                    <a:pt x="811" y="1157"/>
                  </a:lnTo>
                  <a:lnTo>
                    <a:pt x="816" y="1157"/>
                  </a:lnTo>
                  <a:lnTo>
                    <a:pt x="819" y="1154"/>
                  </a:lnTo>
                  <a:lnTo>
                    <a:pt x="823" y="1151"/>
                  </a:lnTo>
                  <a:lnTo>
                    <a:pt x="826" y="1147"/>
                  </a:lnTo>
                  <a:lnTo>
                    <a:pt x="833" y="1134"/>
                  </a:lnTo>
                  <a:lnTo>
                    <a:pt x="840" y="1118"/>
                  </a:lnTo>
                  <a:lnTo>
                    <a:pt x="847" y="1099"/>
                  </a:lnTo>
                  <a:lnTo>
                    <a:pt x="853" y="1078"/>
                  </a:lnTo>
                  <a:lnTo>
                    <a:pt x="860" y="1053"/>
                  </a:lnTo>
                  <a:lnTo>
                    <a:pt x="866" y="1029"/>
                  </a:lnTo>
                  <a:lnTo>
                    <a:pt x="876" y="978"/>
                  </a:lnTo>
                  <a:lnTo>
                    <a:pt x="883" y="929"/>
                  </a:lnTo>
                  <a:lnTo>
                    <a:pt x="889" y="889"/>
                  </a:lnTo>
                  <a:lnTo>
                    <a:pt x="891" y="860"/>
                  </a:lnTo>
                  <a:lnTo>
                    <a:pt x="832" y="850"/>
                  </a:lnTo>
                  <a:lnTo>
                    <a:pt x="827" y="867"/>
                  </a:lnTo>
                  <a:lnTo>
                    <a:pt x="820" y="890"/>
                  </a:lnTo>
                  <a:lnTo>
                    <a:pt x="810" y="916"/>
                  </a:lnTo>
                  <a:lnTo>
                    <a:pt x="797" y="944"/>
                  </a:lnTo>
                  <a:lnTo>
                    <a:pt x="784" y="971"/>
                  </a:lnTo>
                  <a:lnTo>
                    <a:pt x="771" y="996"/>
                  </a:lnTo>
                  <a:lnTo>
                    <a:pt x="759" y="1014"/>
                  </a:lnTo>
                  <a:lnTo>
                    <a:pt x="751" y="1027"/>
                  </a:lnTo>
                  <a:lnTo>
                    <a:pt x="742" y="1033"/>
                  </a:lnTo>
                  <a:lnTo>
                    <a:pt x="734" y="1040"/>
                  </a:lnTo>
                  <a:lnTo>
                    <a:pt x="723" y="1046"/>
                  </a:lnTo>
                  <a:lnTo>
                    <a:pt x="712" y="1050"/>
                  </a:lnTo>
                  <a:lnTo>
                    <a:pt x="687" y="1060"/>
                  </a:lnTo>
                  <a:lnTo>
                    <a:pt x="662" y="1066"/>
                  </a:lnTo>
                  <a:lnTo>
                    <a:pt x="633" y="1072"/>
                  </a:lnTo>
                  <a:lnTo>
                    <a:pt x="602" y="1075"/>
                  </a:lnTo>
                  <a:lnTo>
                    <a:pt x="574" y="1078"/>
                  </a:lnTo>
                  <a:lnTo>
                    <a:pt x="545" y="1078"/>
                  </a:lnTo>
                  <a:lnTo>
                    <a:pt x="515" y="1078"/>
                  </a:lnTo>
                  <a:lnTo>
                    <a:pt x="493" y="1078"/>
                  </a:lnTo>
                  <a:lnTo>
                    <a:pt x="474" y="1075"/>
                  </a:lnTo>
                  <a:lnTo>
                    <a:pt x="457" y="1071"/>
                  </a:lnTo>
                  <a:lnTo>
                    <a:pt x="441" y="1065"/>
                  </a:lnTo>
                  <a:lnTo>
                    <a:pt x="428" y="1058"/>
                  </a:lnTo>
                  <a:lnTo>
                    <a:pt x="415" y="1050"/>
                  </a:lnTo>
                  <a:lnTo>
                    <a:pt x="405" y="1040"/>
                  </a:lnTo>
                  <a:lnTo>
                    <a:pt x="396" y="1029"/>
                  </a:lnTo>
                  <a:lnTo>
                    <a:pt x="388" y="1016"/>
                  </a:lnTo>
                  <a:lnTo>
                    <a:pt x="382" y="1001"/>
                  </a:lnTo>
                  <a:lnTo>
                    <a:pt x="376" y="987"/>
                  </a:lnTo>
                  <a:lnTo>
                    <a:pt x="373" y="970"/>
                  </a:lnTo>
                  <a:lnTo>
                    <a:pt x="370" y="951"/>
                  </a:lnTo>
                  <a:lnTo>
                    <a:pt x="368" y="932"/>
                  </a:lnTo>
                  <a:lnTo>
                    <a:pt x="366" y="912"/>
                  </a:lnTo>
                  <a:lnTo>
                    <a:pt x="366" y="890"/>
                  </a:lnTo>
                  <a:lnTo>
                    <a:pt x="366" y="207"/>
                  </a:lnTo>
                  <a:lnTo>
                    <a:pt x="368" y="184"/>
                  </a:lnTo>
                  <a:lnTo>
                    <a:pt x="369" y="166"/>
                  </a:lnTo>
                  <a:lnTo>
                    <a:pt x="372" y="148"/>
                  </a:lnTo>
                  <a:lnTo>
                    <a:pt x="376" y="134"/>
                  </a:lnTo>
                  <a:lnTo>
                    <a:pt x="382" y="119"/>
                  </a:lnTo>
                  <a:lnTo>
                    <a:pt x="389" y="107"/>
                  </a:lnTo>
                  <a:lnTo>
                    <a:pt x="396" y="92"/>
                  </a:lnTo>
                  <a:lnTo>
                    <a:pt x="406" y="79"/>
                  </a:lnTo>
                  <a:lnTo>
                    <a:pt x="422" y="79"/>
                  </a:lnTo>
                  <a:lnTo>
                    <a:pt x="441" y="78"/>
                  </a:lnTo>
                  <a:lnTo>
                    <a:pt x="460" y="76"/>
                  </a:lnTo>
                  <a:lnTo>
                    <a:pt x="480" y="73"/>
                  </a:lnTo>
                  <a:lnTo>
                    <a:pt x="489" y="72"/>
                  </a:lnTo>
                  <a:lnTo>
                    <a:pt x="497" y="69"/>
                  </a:lnTo>
                  <a:lnTo>
                    <a:pt x="504" y="65"/>
                  </a:lnTo>
                  <a:lnTo>
                    <a:pt x="512" y="62"/>
                  </a:lnTo>
                  <a:lnTo>
                    <a:pt x="517" y="58"/>
                  </a:lnTo>
                  <a:lnTo>
                    <a:pt x="522" y="52"/>
                  </a:lnTo>
                  <a:lnTo>
                    <a:pt x="523" y="46"/>
                  </a:lnTo>
                  <a:lnTo>
                    <a:pt x="525" y="39"/>
                  </a:lnTo>
                  <a:lnTo>
                    <a:pt x="525" y="30"/>
                  </a:lnTo>
                  <a:lnTo>
                    <a:pt x="525" y="22"/>
                  </a:lnTo>
                  <a:lnTo>
                    <a:pt x="523" y="16"/>
                  </a:lnTo>
                  <a:lnTo>
                    <a:pt x="522" y="10"/>
                  </a:lnTo>
                  <a:lnTo>
                    <a:pt x="519" y="6"/>
                  </a:lnTo>
                  <a:lnTo>
                    <a:pt x="515" y="3"/>
                  </a:lnTo>
                  <a:lnTo>
                    <a:pt x="509" y="1"/>
                  </a:lnTo>
                  <a:lnTo>
                    <a:pt x="503" y="0"/>
                  </a:lnTo>
                  <a:lnTo>
                    <a:pt x="494" y="0"/>
                  </a:lnTo>
                  <a:lnTo>
                    <a:pt x="10" y="0"/>
                  </a:lnTo>
                  <a:lnTo>
                    <a:pt x="1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09"/>
            <p:cNvSpPr>
              <a:spLocks/>
            </p:cNvSpPr>
            <p:nvPr/>
          </p:nvSpPr>
          <p:spPr bwMode="auto">
            <a:xfrm>
              <a:off x="20333" y="1099"/>
              <a:ext cx="191" cy="312"/>
            </a:xfrm>
            <a:custGeom>
              <a:avLst/>
              <a:gdLst>
                <a:gd name="T0" fmla="*/ 2 w 575"/>
                <a:gd name="T1" fmla="*/ 0 h 938"/>
                <a:gd name="T2" fmla="*/ 0 w 575"/>
                <a:gd name="T3" fmla="*/ 0 h 938"/>
                <a:gd name="T4" fmla="*/ 0 w 575"/>
                <a:gd name="T5" fmla="*/ 0 h 938"/>
                <a:gd name="T6" fmla="*/ 0 w 575"/>
                <a:gd name="T7" fmla="*/ 4 h 938"/>
                <a:gd name="T8" fmla="*/ 0 w 575"/>
                <a:gd name="T9" fmla="*/ 4 h 938"/>
                <a:gd name="T10" fmla="*/ 0 w 575"/>
                <a:gd name="T11" fmla="*/ 4 h 938"/>
                <a:gd name="T12" fmla="*/ 1 w 575"/>
                <a:gd name="T13" fmla="*/ 4 h 938"/>
                <a:gd name="T14" fmla="*/ 1 w 575"/>
                <a:gd name="T15" fmla="*/ 4 h 938"/>
                <a:gd name="T16" fmla="*/ 1 w 575"/>
                <a:gd name="T17" fmla="*/ 4 h 938"/>
                <a:gd name="T18" fmla="*/ 1 w 575"/>
                <a:gd name="T19" fmla="*/ 4 h 938"/>
                <a:gd name="T20" fmla="*/ 2 w 575"/>
                <a:gd name="T21" fmla="*/ 4 h 938"/>
                <a:gd name="T22" fmla="*/ 2 w 575"/>
                <a:gd name="T23" fmla="*/ 0 h 938"/>
                <a:gd name="T24" fmla="*/ 2 w 575"/>
                <a:gd name="T25" fmla="*/ 0 h 9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5"/>
                <a:gd name="T40" fmla="*/ 0 h 938"/>
                <a:gd name="T41" fmla="*/ 575 w 575"/>
                <a:gd name="T42" fmla="*/ 938 h 9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5" h="938">
                  <a:moveTo>
                    <a:pt x="477" y="0"/>
                  </a:moveTo>
                  <a:lnTo>
                    <a:pt x="111" y="0"/>
                  </a:lnTo>
                  <a:lnTo>
                    <a:pt x="0" y="20"/>
                  </a:lnTo>
                  <a:lnTo>
                    <a:pt x="81" y="880"/>
                  </a:lnTo>
                  <a:lnTo>
                    <a:pt x="94" y="886"/>
                  </a:lnTo>
                  <a:lnTo>
                    <a:pt x="114" y="893"/>
                  </a:lnTo>
                  <a:lnTo>
                    <a:pt x="140" y="903"/>
                  </a:lnTo>
                  <a:lnTo>
                    <a:pt x="169" y="912"/>
                  </a:lnTo>
                  <a:lnTo>
                    <a:pt x="225" y="928"/>
                  </a:lnTo>
                  <a:lnTo>
                    <a:pt x="260" y="938"/>
                  </a:lnTo>
                  <a:lnTo>
                    <a:pt x="497" y="890"/>
                  </a:lnTo>
                  <a:lnTo>
                    <a:pt x="575" y="22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10"/>
            <p:cNvSpPr>
              <a:spLocks/>
            </p:cNvSpPr>
            <p:nvPr/>
          </p:nvSpPr>
          <p:spPr bwMode="auto">
            <a:xfrm>
              <a:off x="24263" y="1389"/>
              <a:ext cx="240" cy="336"/>
            </a:xfrm>
            <a:custGeom>
              <a:avLst/>
              <a:gdLst>
                <a:gd name="T0" fmla="*/ 0 w 722"/>
                <a:gd name="T1" fmla="*/ 0 h 1009"/>
                <a:gd name="T2" fmla="*/ 0 w 722"/>
                <a:gd name="T3" fmla="*/ 0 h 1009"/>
                <a:gd name="T4" fmla="*/ 0 w 722"/>
                <a:gd name="T5" fmla="*/ 0 h 1009"/>
                <a:gd name="T6" fmla="*/ 0 w 722"/>
                <a:gd name="T7" fmla="*/ 0 h 1009"/>
                <a:gd name="T8" fmla="*/ 1 w 722"/>
                <a:gd name="T9" fmla="*/ 3 h 1009"/>
                <a:gd name="T10" fmla="*/ 0 w 722"/>
                <a:gd name="T11" fmla="*/ 4 h 1009"/>
                <a:gd name="T12" fmla="*/ 0 w 722"/>
                <a:gd name="T13" fmla="*/ 4 h 1009"/>
                <a:gd name="T14" fmla="*/ 0 w 722"/>
                <a:gd name="T15" fmla="*/ 4 h 1009"/>
                <a:gd name="T16" fmla="*/ 0 w 722"/>
                <a:gd name="T17" fmla="*/ 4 h 1009"/>
                <a:gd name="T18" fmla="*/ 0 w 722"/>
                <a:gd name="T19" fmla="*/ 4 h 1009"/>
                <a:gd name="T20" fmla="*/ 0 w 722"/>
                <a:gd name="T21" fmla="*/ 4 h 1009"/>
                <a:gd name="T22" fmla="*/ 0 w 722"/>
                <a:gd name="T23" fmla="*/ 4 h 1009"/>
                <a:gd name="T24" fmla="*/ 0 w 722"/>
                <a:gd name="T25" fmla="*/ 4 h 1009"/>
                <a:gd name="T26" fmla="*/ 0 w 722"/>
                <a:gd name="T27" fmla="*/ 4 h 1009"/>
                <a:gd name="T28" fmla="*/ 0 w 722"/>
                <a:gd name="T29" fmla="*/ 4 h 1009"/>
                <a:gd name="T30" fmla="*/ 2 w 722"/>
                <a:gd name="T31" fmla="*/ 4 h 1009"/>
                <a:gd name="T32" fmla="*/ 2 w 722"/>
                <a:gd name="T33" fmla="*/ 4 h 1009"/>
                <a:gd name="T34" fmla="*/ 2 w 722"/>
                <a:gd name="T35" fmla="*/ 4 h 1009"/>
                <a:gd name="T36" fmla="*/ 2 w 722"/>
                <a:gd name="T37" fmla="*/ 4 h 1009"/>
                <a:gd name="T38" fmla="*/ 1 w 722"/>
                <a:gd name="T39" fmla="*/ 4 h 1009"/>
                <a:gd name="T40" fmla="*/ 1 w 722"/>
                <a:gd name="T41" fmla="*/ 4 h 1009"/>
                <a:gd name="T42" fmla="*/ 1 w 722"/>
                <a:gd name="T43" fmla="*/ 4 h 1009"/>
                <a:gd name="T44" fmla="*/ 1 w 722"/>
                <a:gd name="T45" fmla="*/ 4 h 1009"/>
                <a:gd name="T46" fmla="*/ 1 w 722"/>
                <a:gd name="T47" fmla="*/ 4 h 1009"/>
                <a:gd name="T48" fmla="*/ 1 w 722"/>
                <a:gd name="T49" fmla="*/ 2 h 1009"/>
                <a:gd name="T50" fmla="*/ 2 w 722"/>
                <a:gd name="T51" fmla="*/ 2 h 1009"/>
                <a:gd name="T52" fmla="*/ 2 w 722"/>
                <a:gd name="T53" fmla="*/ 2 h 1009"/>
                <a:gd name="T54" fmla="*/ 2 w 722"/>
                <a:gd name="T55" fmla="*/ 2 h 1009"/>
                <a:gd name="T56" fmla="*/ 2 w 722"/>
                <a:gd name="T57" fmla="*/ 3 h 1009"/>
                <a:gd name="T58" fmla="*/ 3 w 722"/>
                <a:gd name="T59" fmla="*/ 1 h 1009"/>
                <a:gd name="T60" fmla="*/ 2 w 722"/>
                <a:gd name="T61" fmla="*/ 2 h 1009"/>
                <a:gd name="T62" fmla="*/ 2 w 722"/>
                <a:gd name="T63" fmla="*/ 2 h 1009"/>
                <a:gd name="T64" fmla="*/ 2 w 722"/>
                <a:gd name="T65" fmla="*/ 2 h 1009"/>
                <a:gd name="T66" fmla="*/ 2 w 722"/>
                <a:gd name="T67" fmla="*/ 2 h 1009"/>
                <a:gd name="T68" fmla="*/ 2 w 722"/>
                <a:gd name="T69" fmla="*/ 2 h 1009"/>
                <a:gd name="T70" fmla="*/ 2 w 722"/>
                <a:gd name="T71" fmla="*/ 2 h 1009"/>
                <a:gd name="T72" fmla="*/ 2 w 722"/>
                <a:gd name="T73" fmla="*/ 2 h 1009"/>
                <a:gd name="T74" fmla="*/ 1 w 722"/>
                <a:gd name="T75" fmla="*/ 2 h 1009"/>
                <a:gd name="T76" fmla="*/ 1 w 722"/>
                <a:gd name="T77" fmla="*/ 0 h 1009"/>
                <a:gd name="T78" fmla="*/ 1 w 722"/>
                <a:gd name="T79" fmla="*/ 0 h 1009"/>
                <a:gd name="T80" fmla="*/ 1 w 722"/>
                <a:gd name="T81" fmla="*/ 0 h 1009"/>
                <a:gd name="T82" fmla="*/ 1 w 722"/>
                <a:gd name="T83" fmla="*/ 0 h 1009"/>
                <a:gd name="T84" fmla="*/ 2 w 722"/>
                <a:gd name="T85" fmla="*/ 0 h 1009"/>
                <a:gd name="T86" fmla="*/ 2 w 722"/>
                <a:gd name="T87" fmla="*/ 0 h 1009"/>
                <a:gd name="T88" fmla="*/ 2 w 722"/>
                <a:gd name="T89" fmla="*/ 0 h 1009"/>
                <a:gd name="T90" fmla="*/ 3 w 722"/>
                <a:gd name="T91" fmla="*/ 0 h 1009"/>
                <a:gd name="T92" fmla="*/ 3 w 722"/>
                <a:gd name="T93" fmla="*/ 1 h 1009"/>
                <a:gd name="T94" fmla="*/ 3 w 722"/>
                <a:gd name="T95" fmla="*/ 1 h 1009"/>
                <a:gd name="T96" fmla="*/ 3 w 722"/>
                <a:gd name="T97" fmla="*/ 1 h 1009"/>
                <a:gd name="T98" fmla="*/ 3 w 722"/>
                <a:gd name="T99" fmla="*/ 1 h 1009"/>
                <a:gd name="T100" fmla="*/ 3 w 722"/>
                <a:gd name="T101" fmla="*/ 1 h 1009"/>
                <a:gd name="T102" fmla="*/ 3 w 722"/>
                <a:gd name="T103" fmla="*/ 0 h 1009"/>
                <a:gd name="T104" fmla="*/ 3 w 722"/>
                <a:gd name="T105" fmla="*/ 0 h 1009"/>
                <a:gd name="T106" fmla="*/ 3 w 722"/>
                <a:gd name="T107" fmla="*/ 0 h 1009"/>
                <a:gd name="T108" fmla="*/ 3 w 722"/>
                <a:gd name="T109" fmla="*/ 0 h 1009"/>
                <a:gd name="T110" fmla="*/ 3 w 722"/>
                <a:gd name="T111" fmla="*/ 0 h 1009"/>
                <a:gd name="T112" fmla="*/ 3 w 722"/>
                <a:gd name="T113" fmla="*/ 0 h 1009"/>
                <a:gd name="T114" fmla="*/ 0 w 722"/>
                <a:gd name="T115" fmla="*/ 0 h 100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22"/>
                <a:gd name="T175" fmla="*/ 0 h 1009"/>
                <a:gd name="T176" fmla="*/ 722 w 722"/>
                <a:gd name="T177" fmla="*/ 1009 h 100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22" h="1009">
                  <a:moveTo>
                    <a:pt x="10" y="49"/>
                  </a:moveTo>
                  <a:lnTo>
                    <a:pt x="49" y="49"/>
                  </a:lnTo>
                  <a:lnTo>
                    <a:pt x="62" y="51"/>
                  </a:lnTo>
                  <a:lnTo>
                    <a:pt x="72" y="52"/>
                  </a:lnTo>
                  <a:lnTo>
                    <a:pt x="82" y="55"/>
                  </a:lnTo>
                  <a:lnTo>
                    <a:pt x="89" y="59"/>
                  </a:lnTo>
                  <a:lnTo>
                    <a:pt x="104" y="68"/>
                  </a:lnTo>
                  <a:lnTo>
                    <a:pt x="117" y="80"/>
                  </a:lnTo>
                  <a:lnTo>
                    <a:pt x="128" y="228"/>
                  </a:lnTo>
                  <a:lnTo>
                    <a:pt x="131" y="812"/>
                  </a:lnTo>
                  <a:lnTo>
                    <a:pt x="118" y="920"/>
                  </a:lnTo>
                  <a:lnTo>
                    <a:pt x="110" y="925"/>
                  </a:lnTo>
                  <a:lnTo>
                    <a:pt x="100" y="931"/>
                  </a:lnTo>
                  <a:lnTo>
                    <a:pt x="89" y="934"/>
                  </a:lnTo>
                  <a:lnTo>
                    <a:pt x="79" y="938"/>
                  </a:lnTo>
                  <a:lnTo>
                    <a:pt x="59" y="943"/>
                  </a:lnTo>
                  <a:lnTo>
                    <a:pt x="40" y="948"/>
                  </a:lnTo>
                  <a:lnTo>
                    <a:pt x="25" y="953"/>
                  </a:lnTo>
                  <a:lnTo>
                    <a:pt x="12" y="959"/>
                  </a:lnTo>
                  <a:lnTo>
                    <a:pt x="7" y="963"/>
                  </a:lnTo>
                  <a:lnTo>
                    <a:pt x="3" y="967"/>
                  </a:lnTo>
                  <a:lnTo>
                    <a:pt x="2" y="973"/>
                  </a:lnTo>
                  <a:lnTo>
                    <a:pt x="0" y="979"/>
                  </a:lnTo>
                  <a:lnTo>
                    <a:pt x="0" y="987"/>
                  </a:lnTo>
                  <a:lnTo>
                    <a:pt x="2" y="993"/>
                  </a:lnTo>
                  <a:lnTo>
                    <a:pt x="3" y="999"/>
                  </a:lnTo>
                  <a:lnTo>
                    <a:pt x="6" y="1003"/>
                  </a:lnTo>
                  <a:lnTo>
                    <a:pt x="10" y="1006"/>
                  </a:lnTo>
                  <a:lnTo>
                    <a:pt x="16" y="1008"/>
                  </a:lnTo>
                  <a:lnTo>
                    <a:pt x="22" y="1009"/>
                  </a:lnTo>
                  <a:lnTo>
                    <a:pt x="30" y="1009"/>
                  </a:lnTo>
                  <a:lnTo>
                    <a:pt x="465" y="1009"/>
                  </a:lnTo>
                  <a:lnTo>
                    <a:pt x="465" y="960"/>
                  </a:lnTo>
                  <a:lnTo>
                    <a:pt x="450" y="960"/>
                  </a:lnTo>
                  <a:lnTo>
                    <a:pt x="434" y="959"/>
                  </a:lnTo>
                  <a:lnTo>
                    <a:pt x="419" y="957"/>
                  </a:lnTo>
                  <a:lnTo>
                    <a:pt x="405" y="954"/>
                  </a:lnTo>
                  <a:lnTo>
                    <a:pt x="391" y="951"/>
                  </a:lnTo>
                  <a:lnTo>
                    <a:pt x="378" y="947"/>
                  </a:lnTo>
                  <a:lnTo>
                    <a:pt x="365" y="943"/>
                  </a:lnTo>
                  <a:lnTo>
                    <a:pt x="355" y="937"/>
                  </a:lnTo>
                  <a:lnTo>
                    <a:pt x="343" y="930"/>
                  </a:lnTo>
                  <a:lnTo>
                    <a:pt x="334" y="923"/>
                  </a:lnTo>
                  <a:lnTo>
                    <a:pt x="326" y="912"/>
                  </a:lnTo>
                  <a:lnTo>
                    <a:pt x="320" y="902"/>
                  </a:lnTo>
                  <a:lnTo>
                    <a:pt x="314" y="892"/>
                  </a:lnTo>
                  <a:lnTo>
                    <a:pt x="310" y="879"/>
                  </a:lnTo>
                  <a:lnTo>
                    <a:pt x="307" y="866"/>
                  </a:lnTo>
                  <a:lnTo>
                    <a:pt x="307" y="850"/>
                  </a:lnTo>
                  <a:lnTo>
                    <a:pt x="307" y="535"/>
                  </a:lnTo>
                  <a:lnTo>
                    <a:pt x="504" y="535"/>
                  </a:lnTo>
                  <a:lnTo>
                    <a:pt x="520" y="535"/>
                  </a:lnTo>
                  <a:lnTo>
                    <a:pt x="535" y="536"/>
                  </a:lnTo>
                  <a:lnTo>
                    <a:pt x="546" y="539"/>
                  </a:lnTo>
                  <a:lnTo>
                    <a:pt x="556" y="542"/>
                  </a:lnTo>
                  <a:lnTo>
                    <a:pt x="574" y="552"/>
                  </a:lnTo>
                  <a:lnTo>
                    <a:pt x="591" y="564"/>
                  </a:lnTo>
                  <a:lnTo>
                    <a:pt x="604" y="653"/>
                  </a:lnTo>
                  <a:lnTo>
                    <a:pt x="663" y="653"/>
                  </a:lnTo>
                  <a:lnTo>
                    <a:pt x="663" y="336"/>
                  </a:lnTo>
                  <a:lnTo>
                    <a:pt x="604" y="336"/>
                  </a:lnTo>
                  <a:lnTo>
                    <a:pt x="602" y="365"/>
                  </a:lnTo>
                  <a:lnTo>
                    <a:pt x="600" y="389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9" y="418"/>
                  </a:lnTo>
                  <a:lnTo>
                    <a:pt x="585" y="427"/>
                  </a:lnTo>
                  <a:lnTo>
                    <a:pt x="578" y="433"/>
                  </a:lnTo>
                  <a:lnTo>
                    <a:pt x="572" y="438"/>
                  </a:lnTo>
                  <a:lnTo>
                    <a:pt x="563" y="444"/>
                  </a:lnTo>
                  <a:lnTo>
                    <a:pt x="555" y="448"/>
                  </a:lnTo>
                  <a:lnTo>
                    <a:pt x="543" y="451"/>
                  </a:lnTo>
                  <a:lnTo>
                    <a:pt x="532" y="453"/>
                  </a:lnTo>
                  <a:lnTo>
                    <a:pt x="519" y="454"/>
                  </a:lnTo>
                  <a:lnTo>
                    <a:pt x="504" y="456"/>
                  </a:lnTo>
                  <a:lnTo>
                    <a:pt x="317" y="456"/>
                  </a:lnTo>
                  <a:lnTo>
                    <a:pt x="317" y="100"/>
                  </a:lnTo>
                  <a:lnTo>
                    <a:pt x="317" y="91"/>
                  </a:lnTo>
                  <a:lnTo>
                    <a:pt x="319" y="85"/>
                  </a:lnTo>
                  <a:lnTo>
                    <a:pt x="320" y="80"/>
                  </a:lnTo>
                  <a:lnTo>
                    <a:pt x="323" y="75"/>
                  </a:lnTo>
                  <a:lnTo>
                    <a:pt x="327" y="72"/>
                  </a:lnTo>
                  <a:lnTo>
                    <a:pt x="331" y="71"/>
                  </a:lnTo>
                  <a:lnTo>
                    <a:pt x="339" y="69"/>
                  </a:lnTo>
                  <a:lnTo>
                    <a:pt x="346" y="69"/>
                  </a:lnTo>
                  <a:lnTo>
                    <a:pt x="535" y="69"/>
                  </a:lnTo>
                  <a:lnTo>
                    <a:pt x="552" y="71"/>
                  </a:lnTo>
                  <a:lnTo>
                    <a:pt x="568" y="74"/>
                  </a:lnTo>
                  <a:lnTo>
                    <a:pt x="582" y="78"/>
                  </a:lnTo>
                  <a:lnTo>
                    <a:pt x="594" y="84"/>
                  </a:lnTo>
                  <a:lnTo>
                    <a:pt x="605" y="91"/>
                  </a:lnTo>
                  <a:lnTo>
                    <a:pt x="615" y="101"/>
                  </a:lnTo>
                  <a:lnTo>
                    <a:pt x="625" y="111"/>
                  </a:lnTo>
                  <a:lnTo>
                    <a:pt x="633" y="123"/>
                  </a:lnTo>
                  <a:lnTo>
                    <a:pt x="640" y="134"/>
                  </a:lnTo>
                  <a:lnTo>
                    <a:pt x="646" y="149"/>
                  </a:lnTo>
                  <a:lnTo>
                    <a:pt x="651" y="162"/>
                  </a:lnTo>
                  <a:lnTo>
                    <a:pt x="657" y="176"/>
                  </a:lnTo>
                  <a:lnTo>
                    <a:pt x="666" y="206"/>
                  </a:lnTo>
                  <a:lnTo>
                    <a:pt x="673" y="238"/>
                  </a:lnTo>
                  <a:lnTo>
                    <a:pt x="722" y="238"/>
                  </a:lnTo>
                  <a:lnTo>
                    <a:pt x="722" y="178"/>
                  </a:lnTo>
                  <a:lnTo>
                    <a:pt x="722" y="130"/>
                  </a:lnTo>
                  <a:lnTo>
                    <a:pt x="719" y="71"/>
                  </a:lnTo>
                  <a:lnTo>
                    <a:pt x="718" y="57"/>
                  </a:lnTo>
                  <a:lnTo>
                    <a:pt x="715" y="44"/>
                  </a:lnTo>
                  <a:lnTo>
                    <a:pt x="712" y="32"/>
                  </a:lnTo>
                  <a:lnTo>
                    <a:pt x="708" y="20"/>
                  </a:lnTo>
                  <a:lnTo>
                    <a:pt x="703" y="12"/>
                  </a:lnTo>
                  <a:lnTo>
                    <a:pt x="697" y="6"/>
                  </a:lnTo>
                  <a:lnTo>
                    <a:pt x="695" y="3"/>
                  </a:lnTo>
                  <a:lnTo>
                    <a:pt x="690" y="2"/>
                  </a:lnTo>
                  <a:lnTo>
                    <a:pt x="686" y="0"/>
                  </a:lnTo>
                  <a:lnTo>
                    <a:pt x="683" y="0"/>
                  </a:lnTo>
                  <a:lnTo>
                    <a:pt x="10" y="0"/>
                  </a:lnTo>
                  <a:lnTo>
                    <a:pt x="1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11"/>
            <p:cNvSpPr>
              <a:spLocks/>
            </p:cNvSpPr>
            <p:nvPr/>
          </p:nvSpPr>
          <p:spPr bwMode="auto">
            <a:xfrm>
              <a:off x="24641" y="1375"/>
              <a:ext cx="291" cy="350"/>
            </a:xfrm>
            <a:custGeom>
              <a:avLst/>
              <a:gdLst>
                <a:gd name="T0" fmla="*/ 0 w 875"/>
                <a:gd name="T1" fmla="*/ 1 h 1049"/>
                <a:gd name="T2" fmla="*/ 1 w 875"/>
                <a:gd name="T3" fmla="*/ 0 h 1049"/>
                <a:gd name="T4" fmla="*/ 1 w 875"/>
                <a:gd name="T5" fmla="*/ 0 h 1049"/>
                <a:gd name="T6" fmla="*/ 1 w 875"/>
                <a:gd name="T7" fmla="*/ 4 h 1049"/>
                <a:gd name="T8" fmla="*/ 1 w 875"/>
                <a:gd name="T9" fmla="*/ 4 h 1049"/>
                <a:gd name="T10" fmla="*/ 1 w 875"/>
                <a:gd name="T11" fmla="*/ 4 h 1049"/>
                <a:gd name="T12" fmla="*/ 1 w 875"/>
                <a:gd name="T13" fmla="*/ 4 h 1049"/>
                <a:gd name="T14" fmla="*/ 1 w 875"/>
                <a:gd name="T15" fmla="*/ 4 h 1049"/>
                <a:gd name="T16" fmla="*/ 1 w 875"/>
                <a:gd name="T17" fmla="*/ 4 h 1049"/>
                <a:gd name="T18" fmla="*/ 1 w 875"/>
                <a:gd name="T19" fmla="*/ 4 h 1049"/>
                <a:gd name="T20" fmla="*/ 1 w 875"/>
                <a:gd name="T21" fmla="*/ 4 h 1049"/>
                <a:gd name="T22" fmla="*/ 1 w 875"/>
                <a:gd name="T23" fmla="*/ 4 h 1049"/>
                <a:gd name="T24" fmla="*/ 1 w 875"/>
                <a:gd name="T25" fmla="*/ 4 h 1049"/>
                <a:gd name="T26" fmla="*/ 1 w 875"/>
                <a:gd name="T27" fmla="*/ 4 h 1049"/>
                <a:gd name="T28" fmla="*/ 1 w 875"/>
                <a:gd name="T29" fmla="*/ 4 h 1049"/>
                <a:gd name="T30" fmla="*/ 1 w 875"/>
                <a:gd name="T31" fmla="*/ 4 h 1049"/>
                <a:gd name="T32" fmla="*/ 1 w 875"/>
                <a:gd name="T33" fmla="*/ 4 h 1049"/>
                <a:gd name="T34" fmla="*/ 1 w 875"/>
                <a:gd name="T35" fmla="*/ 4 h 1049"/>
                <a:gd name="T36" fmla="*/ 1 w 875"/>
                <a:gd name="T37" fmla="*/ 4 h 1049"/>
                <a:gd name="T38" fmla="*/ 3 w 875"/>
                <a:gd name="T39" fmla="*/ 4 h 1049"/>
                <a:gd name="T40" fmla="*/ 3 w 875"/>
                <a:gd name="T41" fmla="*/ 4 h 1049"/>
                <a:gd name="T42" fmla="*/ 3 w 875"/>
                <a:gd name="T43" fmla="*/ 4 h 1049"/>
                <a:gd name="T44" fmla="*/ 2 w 875"/>
                <a:gd name="T45" fmla="*/ 4 h 1049"/>
                <a:gd name="T46" fmla="*/ 2 w 875"/>
                <a:gd name="T47" fmla="*/ 4 h 1049"/>
                <a:gd name="T48" fmla="*/ 2 w 875"/>
                <a:gd name="T49" fmla="*/ 4 h 1049"/>
                <a:gd name="T50" fmla="*/ 2 w 875"/>
                <a:gd name="T51" fmla="*/ 4 h 1049"/>
                <a:gd name="T52" fmla="*/ 2 w 875"/>
                <a:gd name="T53" fmla="*/ 4 h 1049"/>
                <a:gd name="T54" fmla="*/ 2 w 875"/>
                <a:gd name="T55" fmla="*/ 4 h 1049"/>
                <a:gd name="T56" fmla="*/ 2 w 875"/>
                <a:gd name="T57" fmla="*/ 4 h 1049"/>
                <a:gd name="T58" fmla="*/ 3 w 875"/>
                <a:gd name="T59" fmla="*/ 0 h 1049"/>
                <a:gd name="T60" fmla="*/ 3 w 875"/>
                <a:gd name="T61" fmla="*/ 0 h 1049"/>
                <a:gd name="T62" fmla="*/ 3 w 875"/>
                <a:gd name="T63" fmla="*/ 0 h 1049"/>
                <a:gd name="T64" fmla="*/ 3 w 875"/>
                <a:gd name="T65" fmla="*/ 1 h 1049"/>
                <a:gd name="T66" fmla="*/ 3 w 875"/>
                <a:gd name="T67" fmla="*/ 1 h 1049"/>
                <a:gd name="T68" fmla="*/ 3 w 875"/>
                <a:gd name="T69" fmla="*/ 1 h 1049"/>
                <a:gd name="T70" fmla="*/ 3 w 875"/>
                <a:gd name="T71" fmla="*/ 1 h 1049"/>
                <a:gd name="T72" fmla="*/ 3 w 875"/>
                <a:gd name="T73" fmla="*/ 1 h 1049"/>
                <a:gd name="T74" fmla="*/ 3 w 875"/>
                <a:gd name="T75" fmla="*/ 1 h 1049"/>
                <a:gd name="T76" fmla="*/ 3 w 875"/>
                <a:gd name="T77" fmla="*/ 1 h 1049"/>
                <a:gd name="T78" fmla="*/ 3 w 875"/>
                <a:gd name="T79" fmla="*/ 1 h 1049"/>
                <a:gd name="T80" fmla="*/ 3 w 875"/>
                <a:gd name="T81" fmla="*/ 1 h 1049"/>
                <a:gd name="T82" fmla="*/ 3 w 875"/>
                <a:gd name="T83" fmla="*/ 1 h 1049"/>
                <a:gd name="T84" fmla="*/ 4 w 875"/>
                <a:gd name="T85" fmla="*/ 1 h 1049"/>
                <a:gd name="T86" fmla="*/ 4 w 875"/>
                <a:gd name="T87" fmla="*/ 1 h 1049"/>
                <a:gd name="T88" fmla="*/ 4 w 875"/>
                <a:gd name="T89" fmla="*/ 1 h 1049"/>
                <a:gd name="T90" fmla="*/ 4 w 875"/>
                <a:gd name="T91" fmla="*/ 1 h 1049"/>
                <a:gd name="T92" fmla="*/ 4 w 875"/>
                <a:gd name="T93" fmla="*/ 0 h 1049"/>
                <a:gd name="T94" fmla="*/ 4 w 875"/>
                <a:gd name="T95" fmla="*/ 0 h 1049"/>
                <a:gd name="T96" fmla="*/ 3 w 875"/>
                <a:gd name="T97" fmla="*/ 0 h 1049"/>
                <a:gd name="T98" fmla="*/ 3 w 875"/>
                <a:gd name="T99" fmla="*/ 0 h 1049"/>
                <a:gd name="T100" fmla="*/ 3 w 875"/>
                <a:gd name="T101" fmla="*/ 0 h 1049"/>
                <a:gd name="T102" fmla="*/ 3 w 875"/>
                <a:gd name="T103" fmla="*/ 0 h 1049"/>
                <a:gd name="T104" fmla="*/ 3 w 875"/>
                <a:gd name="T105" fmla="*/ 0 h 1049"/>
                <a:gd name="T106" fmla="*/ 3 w 875"/>
                <a:gd name="T107" fmla="*/ 0 h 1049"/>
                <a:gd name="T108" fmla="*/ 3 w 875"/>
                <a:gd name="T109" fmla="*/ 0 h 1049"/>
                <a:gd name="T110" fmla="*/ 0 w 875"/>
                <a:gd name="T111" fmla="*/ 0 h 1049"/>
                <a:gd name="T112" fmla="*/ 0 w 875"/>
                <a:gd name="T113" fmla="*/ 0 h 1049"/>
                <a:gd name="T114" fmla="*/ 0 w 875"/>
                <a:gd name="T115" fmla="*/ 0 h 1049"/>
                <a:gd name="T116" fmla="*/ 0 w 875"/>
                <a:gd name="T117" fmla="*/ 0 h 1049"/>
                <a:gd name="T118" fmla="*/ 0 w 875"/>
                <a:gd name="T119" fmla="*/ 0 h 1049"/>
                <a:gd name="T120" fmla="*/ 0 w 875"/>
                <a:gd name="T121" fmla="*/ 0 h 1049"/>
                <a:gd name="T122" fmla="*/ 0 w 875"/>
                <a:gd name="T123" fmla="*/ 0 h 10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75"/>
                <a:gd name="T187" fmla="*/ 0 h 1049"/>
                <a:gd name="T188" fmla="*/ 875 w 875"/>
                <a:gd name="T189" fmla="*/ 1049 h 104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75" h="1049">
                  <a:moveTo>
                    <a:pt x="0" y="287"/>
                  </a:moveTo>
                  <a:lnTo>
                    <a:pt x="53" y="287"/>
                  </a:lnTo>
                  <a:lnTo>
                    <a:pt x="42" y="281"/>
                  </a:lnTo>
                  <a:lnTo>
                    <a:pt x="143" y="121"/>
                  </a:lnTo>
                  <a:lnTo>
                    <a:pt x="271" y="109"/>
                  </a:lnTo>
                  <a:lnTo>
                    <a:pt x="350" y="109"/>
                  </a:lnTo>
                  <a:lnTo>
                    <a:pt x="350" y="862"/>
                  </a:lnTo>
                  <a:lnTo>
                    <a:pt x="349" y="879"/>
                  </a:lnTo>
                  <a:lnTo>
                    <a:pt x="347" y="895"/>
                  </a:lnTo>
                  <a:lnTo>
                    <a:pt x="346" y="909"/>
                  </a:lnTo>
                  <a:lnTo>
                    <a:pt x="343" y="922"/>
                  </a:lnTo>
                  <a:lnTo>
                    <a:pt x="340" y="934"/>
                  </a:lnTo>
                  <a:lnTo>
                    <a:pt x="336" y="944"/>
                  </a:lnTo>
                  <a:lnTo>
                    <a:pt x="332" y="952"/>
                  </a:lnTo>
                  <a:lnTo>
                    <a:pt x="326" y="960"/>
                  </a:lnTo>
                  <a:lnTo>
                    <a:pt x="321" y="967"/>
                  </a:lnTo>
                  <a:lnTo>
                    <a:pt x="316" y="973"/>
                  </a:lnTo>
                  <a:lnTo>
                    <a:pt x="308" y="977"/>
                  </a:lnTo>
                  <a:lnTo>
                    <a:pt x="303" y="980"/>
                  </a:lnTo>
                  <a:lnTo>
                    <a:pt x="290" y="984"/>
                  </a:lnTo>
                  <a:lnTo>
                    <a:pt x="275" y="987"/>
                  </a:lnTo>
                  <a:lnTo>
                    <a:pt x="248" y="988"/>
                  </a:lnTo>
                  <a:lnTo>
                    <a:pt x="225" y="991"/>
                  </a:lnTo>
                  <a:lnTo>
                    <a:pt x="219" y="991"/>
                  </a:lnTo>
                  <a:lnTo>
                    <a:pt x="215" y="994"/>
                  </a:lnTo>
                  <a:lnTo>
                    <a:pt x="210" y="996"/>
                  </a:lnTo>
                  <a:lnTo>
                    <a:pt x="208" y="999"/>
                  </a:lnTo>
                  <a:lnTo>
                    <a:pt x="205" y="1003"/>
                  </a:lnTo>
                  <a:lnTo>
                    <a:pt x="203" y="1007"/>
                  </a:lnTo>
                  <a:lnTo>
                    <a:pt x="202" y="1013"/>
                  </a:lnTo>
                  <a:lnTo>
                    <a:pt x="202" y="1019"/>
                  </a:lnTo>
                  <a:lnTo>
                    <a:pt x="202" y="1027"/>
                  </a:lnTo>
                  <a:lnTo>
                    <a:pt x="203" y="1033"/>
                  </a:lnTo>
                  <a:lnTo>
                    <a:pt x="205" y="1039"/>
                  </a:lnTo>
                  <a:lnTo>
                    <a:pt x="208" y="1043"/>
                  </a:lnTo>
                  <a:lnTo>
                    <a:pt x="212" y="1046"/>
                  </a:lnTo>
                  <a:lnTo>
                    <a:pt x="216" y="1048"/>
                  </a:lnTo>
                  <a:lnTo>
                    <a:pt x="223" y="1049"/>
                  </a:lnTo>
                  <a:lnTo>
                    <a:pt x="231" y="1049"/>
                  </a:lnTo>
                  <a:lnTo>
                    <a:pt x="686" y="1049"/>
                  </a:lnTo>
                  <a:lnTo>
                    <a:pt x="686" y="990"/>
                  </a:lnTo>
                  <a:lnTo>
                    <a:pt x="637" y="990"/>
                  </a:lnTo>
                  <a:lnTo>
                    <a:pt x="623" y="990"/>
                  </a:lnTo>
                  <a:lnTo>
                    <a:pt x="610" y="987"/>
                  </a:lnTo>
                  <a:lnTo>
                    <a:pt x="597" y="986"/>
                  </a:lnTo>
                  <a:lnTo>
                    <a:pt x="587" y="981"/>
                  </a:lnTo>
                  <a:lnTo>
                    <a:pt x="576" y="977"/>
                  </a:lnTo>
                  <a:lnTo>
                    <a:pt x="568" y="973"/>
                  </a:lnTo>
                  <a:lnTo>
                    <a:pt x="559" y="967"/>
                  </a:lnTo>
                  <a:lnTo>
                    <a:pt x="552" y="960"/>
                  </a:lnTo>
                  <a:lnTo>
                    <a:pt x="546" y="951"/>
                  </a:lnTo>
                  <a:lnTo>
                    <a:pt x="542" y="942"/>
                  </a:lnTo>
                  <a:lnTo>
                    <a:pt x="538" y="932"/>
                  </a:lnTo>
                  <a:lnTo>
                    <a:pt x="533" y="922"/>
                  </a:lnTo>
                  <a:lnTo>
                    <a:pt x="530" y="911"/>
                  </a:lnTo>
                  <a:lnTo>
                    <a:pt x="529" y="898"/>
                  </a:lnTo>
                  <a:lnTo>
                    <a:pt x="527" y="885"/>
                  </a:lnTo>
                  <a:lnTo>
                    <a:pt x="527" y="870"/>
                  </a:lnTo>
                  <a:lnTo>
                    <a:pt x="527" y="109"/>
                  </a:lnTo>
                  <a:lnTo>
                    <a:pt x="686" y="109"/>
                  </a:lnTo>
                  <a:lnTo>
                    <a:pt x="700" y="109"/>
                  </a:lnTo>
                  <a:lnTo>
                    <a:pt x="712" y="111"/>
                  </a:lnTo>
                  <a:lnTo>
                    <a:pt x="725" y="114"/>
                  </a:lnTo>
                  <a:lnTo>
                    <a:pt x="735" y="117"/>
                  </a:lnTo>
                  <a:lnTo>
                    <a:pt x="745" y="121"/>
                  </a:lnTo>
                  <a:lnTo>
                    <a:pt x="755" y="125"/>
                  </a:lnTo>
                  <a:lnTo>
                    <a:pt x="762" y="131"/>
                  </a:lnTo>
                  <a:lnTo>
                    <a:pt x="771" y="137"/>
                  </a:lnTo>
                  <a:lnTo>
                    <a:pt x="777" y="144"/>
                  </a:lnTo>
                  <a:lnTo>
                    <a:pt x="784" y="151"/>
                  </a:lnTo>
                  <a:lnTo>
                    <a:pt x="788" y="158"/>
                  </a:lnTo>
                  <a:lnTo>
                    <a:pt x="794" y="166"/>
                  </a:lnTo>
                  <a:lnTo>
                    <a:pt x="803" y="182"/>
                  </a:lnTo>
                  <a:lnTo>
                    <a:pt x="808" y="199"/>
                  </a:lnTo>
                  <a:lnTo>
                    <a:pt x="819" y="231"/>
                  </a:lnTo>
                  <a:lnTo>
                    <a:pt x="826" y="259"/>
                  </a:lnTo>
                  <a:lnTo>
                    <a:pt x="829" y="271"/>
                  </a:lnTo>
                  <a:lnTo>
                    <a:pt x="833" y="280"/>
                  </a:lnTo>
                  <a:lnTo>
                    <a:pt x="836" y="282"/>
                  </a:lnTo>
                  <a:lnTo>
                    <a:pt x="837" y="285"/>
                  </a:lnTo>
                  <a:lnTo>
                    <a:pt x="840" y="287"/>
                  </a:lnTo>
                  <a:lnTo>
                    <a:pt x="844" y="287"/>
                  </a:lnTo>
                  <a:lnTo>
                    <a:pt x="849" y="287"/>
                  </a:lnTo>
                  <a:lnTo>
                    <a:pt x="853" y="285"/>
                  </a:lnTo>
                  <a:lnTo>
                    <a:pt x="857" y="282"/>
                  </a:lnTo>
                  <a:lnTo>
                    <a:pt x="860" y="278"/>
                  </a:lnTo>
                  <a:lnTo>
                    <a:pt x="866" y="268"/>
                  </a:lnTo>
                  <a:lnTo>
                    <a:pt x="870" y="255"/>
                  </a:lnTo>
                  <a:lnTo>
                    <a:pt x="873" y="239"/>
                  </a:lnTo>
                  <a:lnTo>
                    <a:pt x="875" y="220"/>
                  </a:lnTo>
                  <a:lnTo>
                    <a:pt x="875" y="200"/>
                  </a:lnTo>
                  <a:lnTo>
                    <a:pt x="875" y="180"/>
                  </a:lnTo>
                  <a:lnTo>
                    <a:pt x="872" y="137"/>
                  </a:lnTo>
                  <a:lnTo>
                    <a:pt x="869" y="94"/>
                  </a:lnTo>
                  <a:lnTo>
                    <a:pt x="865" y="58"/>
                  </a:lnTo>
                  <a:lnTo>
                    <a:pt x="863" y="30"/>
                  </a:lnTo>
                  <a:lnTo>
                    <a:pt x="863" y="0"/>
                  </a:lnTo>
                  <a:lnTo>
                    <a:pt x="850" y="1"/>
                  </a:lnTo>
                  <a:lnTo>
                    <a:pt x="840" y="3"/>
                  </a:lnTo>
                  <a:lnTo>
                    <a:pt x="830" y="4"/>
                  </a:lnTo>
                  <a:lnTo>
                    <a:pt x="824" y="7"/>
                  </a:lnTo>
                  <a:lnTo>
                    <a:pt x="819" y="10"/>
                  </a:lnTo>
                  <a:lnTo>
                    <a:pt x="814" y="14"/>
                  </a:lnTo>
                  <a:lnTo>
                    <a:pt x="810" y="17"/>
                  </a:lnTo>
                  <a:lnTo>
                    <a:pt x="807" y="22"/>
                  </a:lnTo>
                  <a:lnTo>
                    <a:pt x="803" y="29"/>
                  </a:lnTo>
                  <a:lnTo>
                    <a:pt x="797" y="35"/>
                  </a:lnTo>
                  <a:lnTo>
                    <a:pt x="794" y="36"/>
                  </a:lnTo>
                  <a:lnTo>
                    <a:pt x="788" y="39"/>
                  </a:lnTo>
                  <a:lnTo>
                    <a:pt x="783" y="40"/>
                  </a:lnTo>
                  <a:lnTo>
                    <a:pt x="775" y="40"/>
                  </a:lnTo>
                  <a:lnTo>
                    <a:pt x="102" y="40"/>
                  </a:lnTo>
                  <a:lnTo>
                    <a:pt x="95" y="40"/>
                  </a:lnTo>
                  <a:lnTo>
                    <a:pt x="89" y="39"/>
                  </a:lnTo>
                  <a:lnTo>
                    <a:pt x="85" y="37"/>
                  </a:lnTo>
                  <a:lnTo>
                    <a:pt x="81" y="35"/>
                  </a:lnTo>
                  <a:lnTo>
                    <a:pt x="75" y="29"/>
                  </a:lnTo>
                  <a:lnTo>
                    <a:pt x="71" y="23"/>
                  </a:lnTo>
                  <a:lnTo>
                    <a:pt x="65" y="16"/>
                  </a:lnTo>
                  <a:lnTo>
                    <a:pt x="58" y="9"/>
                  </a:lnTo>
                  <a:lnTo>
                    <a:pt x="52" y="6"/>
                  </a:lnTo>
                  <a:lnTo>
                    <a:pt x="45" y="4"/>
                  </a:lnTo>
                  <a:lnTo>
                    <a:pt x="36" y="1"/>
                  </a:lnTo>
                  <a:lnTo>
                    <a:pt x="26" y="1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12"/>
            <p:cNvSpPr>
              <a:spLocks/>
            </p:cNvSpPr>
            <p:nvPr/>
          </p:nvSpPr>
          <p:spPr bwMode="auto">
            <a:xfrm>
              <a:off x="20584" y="1135"/>
              <a:ext cx="418" cy="359"/>
            </a:xfrm>
            <a:custGeom>
              <a:avLst/>
              <a:gdLst>
                <a:gd name="T0" fmla="*/ 5 w 1255"/>
                <a:gd name="T1" fmla="*/ 4 h 1079"/>
                <a:gd name="T2" fmla="*/ 5 w 1255"/>
                <a:gd name="T3" fmla="*/ 4 h 1079"/>
                <a:gd name="T4" fmla="*/ 5 w 1255"/>
                <a:gd name="T5" fmla="*/ 4 h 1079"/>
                <a:gd name="T6" fmla="*/ 5 w 1255"/>
                <a:gd name="T7" fmla="*/ 3 h 1079"/>
                <a:gd name="T8" fmla="*/ 4 w 1255"/>
                <a:gd name="T9" fmla="*/ 3 h 1079"/>
                <a:gd name="T10" fmla="*/ 4 w 1255"/>
                <a:gd name="T11" fmla="*/ 3 h 1079"/>
                <a:gd name="T12" fmla="*/ 4 w 1255"/>
                <a:gd name="T13" fmla="*/ 2 h 1079"/>
                <a:gd name="T14" fmla="*/ 4 w 1255"/>
                <a:gd name="T15" fmla="*/ 2 h 1079"/>
                <a:gd name="T16" fmla="*/ 3 w 1255"/>
                <a:gd name="T17" fmla="*/ 2 h 1079"/>
                <a:gd name="T18" fmla="*/ 3 w 1255"/>
                <a:gd name="T19" fmla="*/ 1 h 1079"/>
                <a:gd name="T20" fmla="*/ 3 w 1255"/>
                <a:gd name="T21" fmla="*/ 1 h 1079"/>
                <a:gd name="T22" fmla="*/ 2 w 1255"/>
                <a:gd name="T23" fmla="*/ 1 h 1079"/>
                <a:gd name="T24" fmla="*/ 2 w 1255"/>
                <a:gd name="T25" fmla="*/ 1 h 1079"/>
                <a:gd name="T26" fmla="*/ 1 w 1255"/>
                <a:gd name="T27" fmla="*/ 0 h 1079"/>
                <a:gd name="T28" fmla="*/ 1 w 1255"/>
                <a:gd name="T29" fmla="*/ 0 h 1079"/>
                <a:gd name="T30" fmla="*/ 1 w 1255"/>
                <a:gd name="T31" fmla="*/ 0 h 1079"/>
                <a:gd name="T32" fmla="*/ 0 w 1255"/>
                <a:gd name="T33" fmla="*/ 0 h 1079"/>
                <a:gd name="T34" fmla="*/ 0 w 1255"/>
                <a:gd name="T35" fmla="*/ 0 h 1079"/>
                <a:gd name="T36" fmla="*/ 0 w 1255"/>
                <a:gd name="T37" fmla="*/ 0 h 1079"/>
                <a:gd name="T38" fmla="*/ 0 w 1255"/>
                <a:gd name="T39" fmla="*/ 0 h 1079"/>
                <a:gd name="T40" fmla="*/ 0 w 1255"/>
                <a:gd name="T41" fmla="*/ 1 h 1079"/>
                <a:gd name="T42" fmla="*/ 1 w 1255"/>
                <a:gd name="T43" fmla="*/ 1 h 1079"/>
                <a:gd name="T44" fmla="*/ 1 w 1255"/>
                <a:gd name="T45" fmla="*/ 1 h 1079"/>
                <a:gd name="T46" fmla="*/ 1 w 1255"/>
                <a:gd name="T47" fmla="*/ 1 h 1079"/>
                <a:gd name="T48" fmla="*/ 2 w 1255"/>
                <a:gd name="T49" fmla="*/ 1 h 1079"/>
                <a:gd name="T50" fmla="*/ 2 w 1255"/>
                <a:gd name="T51" fmla="*/ 1 h 1079"/>
                <a:gd name="T52" fmla="*/ 2 w 1255"/>
                <a:gd name="T53" fmla="*/ 2 h 1079"/>
                <a:gd name="T54" fmla="*/ 3 w 1255"/>
                <a:gd name="T55" fmla="*/ 2 h 1079"/>
                <a:gd name="T56" fmla="*/ 3 w 1255"/>
                <a:gd name="T57" fmla="*/ 2 h 1079"/>
                <a:gd name="T58" fmla="*/ 3 w 1255"/>
                <a:gd name="T59" fmla="*/ 2 h 1079"/>
                <a:gd name="T60" fmla="*/ 3 w 1255"/>
                <a:gd name="T61" fmla="*/ 3 h 1079"/>
                <a:gd name="T62" fmla="*/ 4 w 1255"/>
                <a:gd name="T63" fmla="*/ 3 h 1079"/>
                <a:gd name="T64" fmla="*/ 4 w 1255"/>
                <a:gd name="T65" fmla="*/ 3 h 1079"/>
                <a:gd name="T66" fmla="*/ 4 w 1255"/>
                <a:gd name="T67" fmla="*/ 4 h 1079"/>
                <a:gd name="T68" fmla="*/ 4 w 1255"/>
                <a:gd name="T69" fmla="*/ 4 h 1079"/>
                <a:gd name="T70" fmla="*/ 4 w 1255"/>
                <a:gd name="T71" fmla="*/ 4 h 1079"/>
                <a:gd name="T72" fmla="*/ 4 w 1255"/>
                <a:gd name="T73" fmla="*/ 4 h 107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55"/>
                <a:gd name="T112" fmla="*/ 0 h 1079"/>
                <a:gd name="T113" fmla="*/ 1255 w 1255"/>
                <a:gd name="T114" fmla="*/ 1079 h 107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55" h="1079">
                  <a:moveTo>
                    <a:pt x="1088" y="1079"/>
                  </a:moveTo>
                  <a:lnTo>
                    <a:pt x="1255" y="1059"/>
                  </a:lnTo>
                  <a:lnTo>
                    <a:pt x="1229" y="1006"/>
                  </a:lnTo>
                  <a:lnTo>
                    <a:pt x="1205" y="955"/>
                  </a:lnTo>
                  <a:lnTo>
                    <a:pt x="1179" y="908"/>
                  </a:lnTo>
                  <a:lnTo>
                    <a:pt x="1154" y="862"/>
                  </a:lnTo>
                  <a:lnTo>
                    <a:pt x="1128" y="819"/>
                  </a:lnTo>
                  <a:lnTo>
                    <a:pt x="1102" y="775"/>
                  </a:lnTo>
                  <a:lnTo>
                    <a:pt x="1075" y="735"/>
                  </a:lnTo>
                  <a:lnTo>
                    <a:pt x="1047" y="695"/>
                  </a:lnTo>
                  <a:lnTo>
                    <a:pt x="1019" y="656"/>
                  </a:lnTo>
                  <a:lnTo>
                    <a:pt x="988" y="618"/>
                  </a:lnTo>
                  <a:lnTo>
                    <a:pt x="958" y="581"/>
                  </a:lnTo>
                  <a:lnTo>
                    <a:pt x="925" y="543"/>
                  </a:lnTo>
                  <a:lnTo>
                    <a:pt x="890" y="506"/>
                  </a:lnTo>
                  <a:lnTo>
                    <a:pt x="853" y="468"/>
                  </a:lnTo>
                  <a:lnTo>
                    <a:pt x="814" y="431"/>
                  </a:lnTo>
                  <a:lnTo>
                    <a:pt x="774" y="393"/>
                  </a:lnTo>
                  <a:lnTo>
                    <a:pt x="743" y="369"/>
                  </a:lnTo>
                  <a:lnTo>
                    <a:pt x="703" y="339"/>
                  </a:lnTo>
                  <a:lnTo>
                    <a:pt x="658" y="306"/>
                  </a:lnTo>
                  <a:lnTo>
                    <a:pt x="608" y="271"/>
                  </a:lnTo>
                  <a:lnTo>
                    <a:pt x="558" y="238"/>
                  </a:lnTo>
                  <a:lnTo>
                    <a:pt x="509" y="208"/>
                  </a:lnTo>
                  <a:lnTo>
                    <a:pt x="465" y="183"/>
                  </a:lnTo>
                  <a:lnTo>
                    <a:pt x="429" y="164"/>
                  </a:lnTo>
                  <a:lnTo>
                    <a:pt x="388" y="146"/>
                  </a:lnTo>
                  <a:lnTo>
                    <a:pt x="339" y="121"/>
                  </a:lnTo>
                  <a:lnTo>
                    <a:pt x="285" y="95"/>
                  </a:lnTo>
                  <a:lnTo>
                    <a:pt x="229" y="69"/>
                  </a:lnTo>
                  <a:lnTo>
                    <a:pt x="200" y="58"/>
                  </a:lnTo>
                  <a:lnTo>
                    <a:pt x="171" y="45"/>
                  </a:lnTo>
                  <a:lnTo>
                    <a:pt x="144" y="35"/>
                  </a:lnTo>
                  <a:lnTo>
                    <a:pt x="115" y="25"/>
                  </a:lnTo>
                  <a:lnTo>
                    <a:pt x="88" y="16"/>
                  </a:lnTo>
                  <a:lnTo>
                    <a:pt x="60" y="9"/>
                  </a:lnTo>
                  <a:lnTo>
                    <a:pt x="36" y="4"/>
                  </a:lnTo>
                  <a:lnTo>
                    <a:pt x="11" y="0"/>
                  </a:lnTo>
                  <a:lnTo>
                    <a:pt x="0" y="120"/>
                  </a:lnTo>
                  <a:lnTo>
                    <a:pt x="17" y="121"/>
                  </a:lnTo>
                  <a:lnTo>
                    <a:pt x="36" y="125"/>
                  </a:lnTo>
                  <a:lnTo>
                    <a:pt x="58" y="133"/>
                  </a:lnTo>
                  <a:lnTo>
                    <a:pt x="81" y="140"/>
                  </a:lnTo>
                  <a:lnTo>
                    <a:pt x="131" y="159"/>
                  </a:lnTo>
                  <a:lnTo>
                    <a:pt x="184" y="180"/>
                  </a:lnTo>
                  <a:lnTo>
                    <a:pt x="236" y="205"/>
                  </a:lnTo>
                  <a:lnTo>
                    <a:pt x="284" y="228"/>
                  </a:lnTo>
                  <a:lnTo>
                    <a:pt x="326" y="248"/>
                  </a:lnTo>
                  <a:lnTo>
                    <a:pt x="359" y="264"/>
                  </a:lnTo>
                  <a:lnTo>
                    <a:pt x="395" y="284"/>
                  </a:lnTo>
                  <a:lnTo>
                    <a:pt x="434" y="308"/>
                  </a:lnTo>
                  <a:lnTo>
                    <a:pt x="474" y="334"/>
                  </a:lnTo>
                  <a:lnTo>
                    <a:pt x="514" y="363"/>
                  </a:lnTo>
                  <a:lnTo>
                    <a:pt x="555" y="393"/>
                  </a:lnTo>
                  <a:lnTo>
                    <a:pt x="592" y="424"/>
                  </a:lnTo>
                  <a:lnTo>
                    <a:pt x="628" y="453"/>
                  </a:lnTo>
                  <a:lnTo>
                    <a:pt x="660" y="478"/>
                  </a:lnTo>
                  <a:lnTo>
                    <a:pt x="683" y="499"/>
                  </a:lnTo>
                  <a:lnTo>
                    <a:pt x="710" y="526"/>
                  </a:lnTo>
                  <a:lnTo>
                    <a:pt x="739" y="556"/>
                  </a:lnTo>
                  <a:lnTo>
                    <a:pt x="771" y="591"/>
                  </a:lnTo>
                  <a:lnTo>
                    <a:pt x="804" y="628"/>
                  </a:lnTo>
                  <a:lnTo>
                    <a:pt x="837" y="669"/>
                  </a:lnTo>
                  <a:lnTo>
                    <a:pt x="870" y="712"/>
                  </a:lnTo>
                  <a:lnTo>
                    <a:pt x="903" y="755"/>
                  </a:lnTo>
                  <a:lnTo>
                    <a:pt x="937" y="800"/>
                  </a:lnTo>
                  <a:lnTo>
                    <a:pt x="967" y="844"/>
                  </a:lnTo>
                  <a:lnTo>
                    <a:pt x="996" y="888"/>
                  </a:lnTo>
                  <a:lnTo>
                    <a:pt x="1022" y="931"/>
                  </a:lnTo>
                  <a:lnTo>
                    <a:pt x="1045" y="973"/>
                  </a:lnTo>
                  <a:lnTo>
                    <a:pt x="1063" y="1010"/>
                  </a:lnTo>
                  <a:lnTo>
                    <a:pt x="1071" y="1029"/>
                  </a:lnTo>
                  <a:lnTo>
                    <a:pt x="1078" y="1046"/>
                  </a:lnTo>
                  <a:lnTo>
                    <a:pt x="1084" y="1063"/>
                  </a:lnTo>
                  <a:lnTo>
                    <a:pt x="1088" y="10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13"/>
            <p:cNvSpPr>
              <a:spLocks/>
            </p:cNvSpPr>
            <p:nvPr/>
          </p:nvSpPr>
          <p:spPr bwMode="auto">
            <a:xfrm>
              <a:off x="25334" y="1389"/>
              <a:ext cx="270" cy="336"/>
            </a:xfrm>
            <a:custGeom>
              <a:avLst/>
              <a:gdLst>
                <a:gd name="T0" fmla="*/ 0 w 810"/>
                <a:gd name="T1" fmla="*/ 0 h 1009"/>
                <a:gd name="T2" fmla="*/ 0 w 810"/>
                <a:gd name="T3" fmla="*/ 0 h 1009"/>
                <a:gd name="T4" fmla="*/ 0 w 810"/>
                <a:gd name="T5" fmla="*/ 0 h 1009"/>
                <a:gd name="T6" fmla="*/ 1 w 810"/>
                <a:gd name="T7" fmla="*/ 0 h 1009"/>
                <a:gd name="T8" fmla="*/ 1 w 810"/>
                <a:gd name="T9" fmla="*/ 1 h 1009"/>
                <a:gd name="T10" fmla="*/ 1 w 810"/>
                <a:gd name="T11" fmla="*/ 1 h 1009"/>
                <a:gd name="T12" fmla="*/ 1 w 810"/>
                <a:gd name="T13" fmla="*/ 4 h 1009"/>
                <a:gd name="T14" fmla="*/ 1 w 810"/>
                <a:gd name="T15" fmla="*/ 4 h 1009"/>
                <a:gd name="T16" fmla="*/ 1 w 810"/>
                <a:gd name="T17" fmla="*/ 4 h 1009"/>
                <a:gd name="T18" fmla="*/ 0 w 810"/>
                <a:gd name="T19" fmla="*/ 4 h 1009"/>
                <a:gd name="T20" fmla="*/ 0 w 810"/>
                <a:gd name="T21" fmla="*/ 4 h 1009"/>
                <a:gd name="T22" fmla="*/ 0 w 810"/>
                <a:gd name="T23" fmla="*/ 4 h 1009"/>
                <a:gd name="T24" fmla="*/ 0 w 810"/>
                <a:gd name="T25" fmla="*/ 4 h 1009"/>
                <a:gd name="T26" fmla="*/ 0 w 810"/>
                <a:gd name="T27" fmla="*/ 4 h 1009"/>
                <a:gd name="T28" fmla="*/ 0 w 810"/>
                <a:gd name="T29" fmla="*/ 4 h 1009"/>
                <a:gd name="T30" fmla="*/ 0 w 810"/>
                <a:gd name="T31" fmla="*/ 4 h 1009"/>
                <a:gd name="T32" fmla="*/ 0 w 810"/>
                <a:gd name="T33" fmla="*/ 4 h 1009"/>
                <a:gd name="T34" fmla="*/ 3 w 810"/>
                <a:gd name="T35" fmla="*/ 4 h 1009"/>
                <a:gd name="T36" fmla="*/ 3 w 810"/>
                <a:gd name="T37" fmla="*/ 4 h 1009"/>
                <a:gd name="T38" fmla="*/ 3 w 810"/>
                <a:gd name="T39" fmla="*/ 4 h 1009"/>
                <a:gd name="T40" fmla="*/ 3 w 810"/>
                <a:gd name="T41" fmla="*/ 3 h 1009"/>
                <a:gd name="T42" fmla="*/ 3 w 810"/>
                <a:gd name="T43" fmla="*/ 3 h 1009"/>
                <a:gd name="T44" fmla="*/ 3 w 810"/>
                <a:gd name="T45" fmla="*/ 3 h 1009"/>
                <a:gd name="T46" fmla="*/ 3 w 810"/>
                <a:gd name="T47" fmla="*/ 3 h 1009"/>
                <a:gd name="T48" fmla="*/ 3 w 810"/>
                <a:gd name="T49" fmla="*/ 4 h 1009"/>
                <a:gd name="T50" fmla="*/ 3 w 810"/>
                <a:gd name="T51" fmla="*/ 4 h 1009"/>
                <a:gd name="T52" fmla="*/ 2 w 810"/>
                <a:gd name="T53" fmla="*/ 4 h 1009"/>
                <a:gd name="T54" fmla="*/ 2 w 810"/>
                <a:gd name="T55" fmla="*/ 4 h 1009"/>
                <a:gd name="T56" fmla="*/ 1 w 810"/>
                <a:gd name="T57" fmla="*/ 4 h 1009"/>
                <a:gd name="T58" fmla="*/ 1 w 810"/>
                <a:gd name="T59" fmla="*/ 3 h 1009"/>
                <a:gd name="T60" fmla="*/ 2 w 810"/>
                <a:gd name="T61" fmla="*/ 2 h 1009"/>
                <a:gd name="T62" fmla="*/ 2 w 810"/>
                <a:gd name="T63" fmla="*/ 3 h 1009"/>
                <a:gd name="T64" fmla="*/ 2 w 810"/>
                <a:gd name="T65" fmla="*/ 1 h 1009"/>
                <a:gd name="T66" fmla="*/ 2 w 810"/>
                <a:gd name="T67" fmla="*/ 2 h 1009"/>
                <a:gd name="T68" fmla="*/ 2 w 810"/>
                <a:gd name="T69" fmla="*/ 2 h 1009"/>
                <a:gd name="T70" fmla="*/ 1 w 810"/>
                <a:gd name="T71" fmla="*/ 0 h 1009"/>
                <a:gd name="T72" fmla="*/ 1 w 810"/>
                <a:gd name="T73" fmla="*/ 0 h 1009"/>
                <a:gd name="T74" fmla="*/ 1 w 810"/>
                <a:gd name="T75" fmla="*/ 0 h 1009"/>
                <a:gd name="T76" fmla="*/ 2 w 810"/>
                <a:gd name="T77" fmla="*/ 0 h 1009"/>
                <a:gd name="T78" fmla="*/ 2 w 810"/>
                <a:gd name="T79" fmla="*/ 0 h 1009"/>
                <a:gd name="T80" fmla="*/ 2 w 810"/>
                <a:gd name="T81" fmla="*/ 0 h 1009"/>
                <a:gd name="T82" fmla="*/ 3 w 810"/>
                <a:gd name="T83" fmla="*/ 0 h 1009"/>
                <a:gd name="T84" fmla="*/ 3 w 810"/>
                <a:gd name="T85" fmla="*/ 1 h 1009"/>
                <a:gd name="T86" fmla="*/ 3 w 810"/>
                <a:gd name="T87" fmla="*/ 1 h 1009"/>
                <a:gd name="T88" fmla="*/ 3 w 810"/>
                <a:gd name="T89" fmla="*/ 1 h 1009"/>
                <a:gd name="T90" fmla="*/ 3 w 810"/>
                <a:gd name="T91" fmla="*/ 1 h 1009"/>
                <a:gd name="T92" fmla="*/ 3 w 810"/>
                <a:gd name="T93" fmla="*/ 0 h 100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10"/>
                <a:gd name="T142" fmla="*/ 0 h 1009"/>
                <a:gd name="T143" fmla="*/ 810 w 810"/>
                <a:gd name="T144" fmla="*/ 1009 h 100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10" h="1009">
                  <a:moveTo>
                    <a:pt x="19" y="49"/>
                  </a:moveTo>
                  <a:lnTo>
                    <a:pt x="59" y="49"/>
                  </a:lnTo>
                  <a:lnTo>
                    <a:pt x="69" y="51"/>
                  </a:lnTo>
                  <a:lnTo>
                    <a:pt x="81" y="52"/>
                  </a:lnTo>
                  <a:lnTo>
                    <a:pt x="89" y="55"/>
                  </a:lnTo>
                  <a:lnTo>
                    <a:pt x="98" y="58"/>
                  </a:lnTo>
                  <a:lnTo>
                    <a:pt x="106" y="62"/>
                  </a:lnTo>
                  <a:lnTo>
                    <a:pt x="114" y="68"/>
                  </a:lnTo>
                  <a:lnTo>
                    <a:pt x="119" y="74"/>
                  </a:lnTo>
                  <a:lnTo>
                    <a:pt x="125" y="81"/>
                  </a:lnTo>
                  <a:lnTo>
                    <a:pt x="131" y="88"/>
                  </a:lnTo>
                  <a:lnTo>
                    <a:pt x="135" y="97"/>
                  </a:lnTo>
                  <a:lnTo>
                    <a:pt x="140" y="106"/>
                  </a:lnTo>
                  <a:lnTo>
                    <a:pt x="142" y="116"/>
                  </a:lnTo>
                  <a:lnTo>
                    <a:pt x="144" y="126"/>
                  </a:lnTo>
                  <a:lnTo>
                    <a:pt x="147" y="136"/>
                  </a:lnTo>
                  <a:lnTo>
                    <a:pt x="147" y="147"/>
                  </a:lnTo>
                  <a:lnTo>
                    <a:pt x="148" y="159"/>
                  </a:lnTo>
                  <a:lnTo>
                    <a:pt x="148" y="830"/>
                  </a:lnTo>
                  <a:lnTo>
                    <a:pt x="147" y="849"/>
                  </a:lnTo>
                  <a:lnTo>
                    <a:pt x="145" y="865"/>
                  </a:lnTo>
                  <a:lnTo>
                    <a:pt x="144" y="879"/>
                  </a:lnTo>
                  <a:lnTo>
                    <a:pt x="141" y="891"/>
                  </a:lnTo>
                  <a:lnTo>
                    <a:pt x="138" y="902"/>
                  </a:lnTo>
                  <a:lnTo>
                    <a:pt x="134" y="911"/>
                  </a:lnTo>
                  <a:lnTo>
                    <a:pt x="129" y="920"/>
                  </a:lnTo>
                  <a:lnTo>
                    <a:pt x="124" y="927"/>
                  </a:lnTo>
                  <a:lnTo>
                    <a:pt x="119" y="933"/>
                  </a:lnTo>
                  <a:lnTo>
                    <a:pt x="114" y="937"/>
                  </a:lnTo>
                  <a:lnTo>
                    <a:pt x="106" y="941"/>
                  </a:lnTo>
                  <a:lnTo>
                    <a:pt x="101" y="944"/>
                  </a:lnTo>
                  <a:lnTo>
                    <a:pt x="88" y="947"/>
                  </a:lnTo>
                  <a:lnTo>
                    <a:pt x="73" y="948"/>
                  </a:lnTo>
                  <a:lnTo>
                    <a:pt x="46" y="948"/>
                  </a:lnTo>
                  <a:lnTo>
                    <a:pt x="23" y="950"/>
                  </a:lnTo>
                  <a:lnTo>
                    <a:pt x="17" y="950"/>
                  </a:lnTo>
                  <a:lnTo>
                    <a:pt x="13" y="951"/>
                  </a:lnTo>
                  <a:lnTo>
                    <a:pt x="8" y="954"/>
                  </a:lnTo>
                  <a:lnTo>
                    <a:pt x="6" y="957"/>
                  </a:lnTo>
                  <a:lnTo>
                    <a:pt x="3" y="961"/>
                  </a:lnTo>
                  <a:lnTo>
                    <a:pt x="1" y="966"/>
                  </a:lnTo>
                  <a:lnTo>
                    <a:pt x="0" y="972"/>
                  </a:lnTo>
                  <a:lnTo>
                    <a:pt x="0" y="979"/>
                  </a:lnTo>
                  <a:lnTo>
                    <a:pt x="0" y="987"/>
                  </a:lnTo>
                  <a:lnTo>
                    <a:pt x="1" y="993"/>
                  </a:lnTo>
                  <a:lnTo>
                    <a:pt x="3" y="999"/>
                  </a:lnTo>
                  <a:lnTo>
                    <a:pt x="6" y="1003"/>
                  </a:lnTo>
                  <a:lnTo>
                    <a:pt x="10" y="1006"/>
                  </a:lnTo>
                  <a:lnTo>
                    <a:pt x="14" y="1008"/>
                  </a:lnTo>
                  <a:lnTo>
                    <a:pt x="21" y="1009"/>
                  </a:lnTo>
                  <a:lnTo>
                    <a:pt x="29" y="1009"/>
                  </a:lnTo>
                  <a:lnTo>
                    <a:pt x="740" y="1009"/>
                  </a:lnTo>
                  <a:lnTo>
                    <a:pt x="745" y="1009"/>
                  </a:lnTo>
                  <a:lnTo>
                    <a:pt x="749" y="1006"/>
                  </a:lnTo>
                  <a:lnTo>
                    <a:pt x="752" y="1003"/>
                  </a:lnTo>
                  <a:lnTo>
                    <a:pt x="756" y="1000"/>
                  </a:lnTo>
                  <a:lnTo>
                    <a:pt x="762" y="989"/>
                  </a:lnTo>
                  <a:lnTo>
                    <a:pt x="769" y="974"/>
                  </a:lnTo>
                  <a:lnTo>
                    <a:pt x="775" y="957"/>
                  </a:lnTo>
                  <a:lnTo>
                    <a:pt x="781" y="938"/>
                  </a:lnTo>
                  <a:lnTo>
                    <a:pt x="787" y="917"/>
                  </a:lnTo>
                  <a:lnTo>
                    <a:pt x="791" y="895"/>
                  </a:lnTo>
                  <a:lnTo>
                    <a:pt x="800" y="849"/>
                  </a:lnTo>
                  <a:lnTo>
                    <a:pt x="805" y="806"/>
                  </a:lnTo>
                  <a:lnTo>
                    <a:pt x="808" y="768"/>
                  </a:lnTo>
                  <a:lnTo>
                    <a:pt x="810" y="742"/>
                  </a:lnTo>
                  <a:lnTo>
                    <a:pt x="761" y="742"/>
                  </a:lnTo>
                  <a:lnTo>
                    <a:pt x="756" y="763"/>
                  </a:lnTo>
                  <a:lnTo>
                    <a:pt x="749" y="781"/>
                  </a:lnTo>
                  <a:lnTo>
                    <a:pt x="743" y="800"/>
                  </a:lnTo>
                  <a:lnTo>
                    <a:pt x="735" y="819"/>
                  </a:lnTo>
                  <a:lnTo>
                    <a:pt x="726" y="836"/>
                  </a:lnTo>
                  <a:lnTo>
                    <a:pt x="717" y="852"/>
                  </a:lnTo>
                  <a:lnTo>
                    <a:pt x="706" y="868"/>
                  </a:lnTo>
                  <a:lnTo>
                    <a:pt x="694" y="882"/>
                  </a:lnTo>
                  <a:lnTo>
                    <a:pt x="680" y="894"/>
                  </a:lnTo>
                  <a:lnTo>
                    <a:pt x="666" y="905"/>
                  </a:lnTo>
                  <a:lnTo>
                    <a:pt x="650" y="915"/>
                  </a:lnTo>
                  <a:lnTo>
                    <a:pt x="631" y="924"/>
                  </a:lnTo>
                  <a:lnTo>
                    <a:pt x="612" y="931"/>
                  </a:lnTo>
                  <a:lnTo>
                    <a:pt x="591" y="936"/>
                  </a:lnTo>
                  <a:lnTo>
                    <a:pt x="568" y="938"/>
                  </a:lnTo>
                  <a:lnTo>
                    <a:pt x="543" y="940"/>
                  </a:lnTo>
                  <a:lnTo>
                    <a:pt x="474" y="943"/>
                  </a:lnTo>
                  <a:lnTo>
                    <a:pt x="366" y="930"/>
                  </a:lnTo>
                  <a:lnTo>
                    <a:pt x="347" y="904"/>
                  </a:lnTo>
                  <a:lnTo>
                    <a:pt x="336" y="882"/>
                  </a:lnTo>
                  <a:lnTo>
                    <a:pt x="331" y="871"/>
                  </a:lnTo>
                  <a:lnTo>
                    <a:pt x="328" y="855"/>
                  </a:lnTo>
                  <a:lnTo>
                    <a:pt x="325" y="836"/>
                  </a:lnTo>
                  <a:lnTo>
                    <a:pt x="325" y="812"/>
                  </a:lnTo>
                  <a:lnTo>
                    <a:pt x="325" y="515"/>
                  </a:lnTo>
                  <a:lnTo>
                    <a:pt x="455" y="512"/>
                  </a:lnTo>
                  <a:lnTo>
                    <a:pt x="560" y="526"/>
                  </a:lnTo>
                  <a:lnTo>
                    <a:pt x="591" y="555"/>
                  </a:lnTo>
                  <a:lnTo>
                    <a:pt x="602" y="643"/>
                  </a:lnTo>
                  <a:lnTo>
                    <a:pt x="661" y="643"/>
                  </a:lnTo>
                  <a:lnTo>
                    <a:pt x="661" y="317"/>
                  </a:lnTo>
                  <a:lnTo>
                    <a:pt x="605" y="317"/>
                  </a:lnTo>
                  <a:lnTo>
                    <a:pt x="592" y="415"/>
                  </a:lnTo>
                  <a:lnTo>
                    <a:pt x="578" y="427"/>
                  </a:lnTo>
                  <a:lnTo>
                    <a:pt x="563" y="435"/>
                  </a:lnTo>
                  <a:lnTo>
                    <a:pt x="556" y="440"/>
                  </a:lnTo>
                  <a:lnTo>
                    <a:pt x="546" y="443"/>
                  </a:lnTo>
                  <a:lnTo>
                    <a:pt x="536" y="444"/>
                  </a:lnTo>
                  <a:lnTo>
                    <a:pt x="523" y="446"/>
                  </a:lnTo>
                  <a:lnTo>
                    <a:pt x="325" y="446"/>
                  </a:lnTo>
                  <a:lnTo>
                    <a:pt x="325" y="100"/>
                  </a:lnTo>
                  <a:lnTo>
                    <a:pt x="325" y="91"/>
                  </a:lnTo>
                  <a:lnTo>
                    <a:pt x="327" y="85"/>
                  </a:lnTo>
                  <a:lnTo>
                    <a:pt x="328" y="80"/>
                  </a:lnTo>
                  <a:lnTo>
                    <a:pt x="331" y="75"/>
                  </a:lnTo>
                  <a:lnTo>
                    <a:pt x="336" y="72"/>
                  </a:lnTo>
                  <a:lnTo>
                    <a:pt x="341" y="71"/>
                  </a:lnTo>
                  <a:lnTo>
                    <a:pt x="347" y="69"/>
                  </a:lnTo>
                  <a:lnTo>
                    <a:pt x="356" y="69"/>
                  </a:lnTo>
                  <a:lnTo>
                    <a:pt x="514" y="69"/>
                  </a:lnTo>
                  <a:lnTo>
                    <a:pt x="532" y="69"/>
                  </a:lnTo>
                  <a:lnTo>
                    <a:pt x="549" y="71"/>
                  </a:lnTo>
                  <a:lnTo>
                    <a:pt x="565" y="74"/>
                  </a:lnTo>
                  <a:lnTo>
                    <a:pt x="579" y="77"/>
                  </a:lnTo>
                  <a:lnTo>
                    <a:pt x="592" y="81"/>
                  </a:lnTo>
                  <a:lnTo>
                    <a:pt x="604" y="85"/>
                  </a:lnTo>
                  <a:lnTo>
                    <a:pt x="614" y="90"/>
                  </a:lnTo>
                  <a:lnTo>
                    <a:pt x="622" y="95"/>
                  </a:lnTo>
                  <a:lnTo>
                    <a:pt x="631" y="101"/>
                  </a:lnTo>
                  <a:lnTo>
                    <a:pt x="638" y="108"/>
                  </a:lnTo>
                  <a:lnTo>
                    <a:pt x="644" y="116"/>
                  </a:lnTo>
                  <a:lnTo>
                    <a:pt x="650" y="123"/>
                  </a:lnTo>
                  <a:lnTo>
                    <a:pt x="658" y="137"/>
                  </a:lnTo>
                  <a:lnTo>
                    <a:pt x="664" y="153"/>
                  </a:lnTo>
                  <a:lnTo>
                    <a:pt x="674" y="185"/>
                  </a:lnTo>
                  <a:lnTo>
                    <a:pt x="681" y="211"/>
                  </a:lnTo>
                  <a:lnTo>
                    <a:pt x="686" y="222"/>
                  </a:lnTo>
                  <a:lnTo>
                    <a:pt x="691" y="231"/>
                  </a:lnTo>
                  <a:lnTo>
                    <a:pt x="696" y="234"/>
                  </a:lnTo>
                  <a:lnTo>
                    <a:pt x="700" y="235"/>
                  </a:lnTo>
                  <a:lnTo>
                    <a:pt x="706" y="237"/>
                  </a:lnTo>
                  <a:lnTo>
                    <a:pt x="712" y="238"/>
                  </a:lnTo>
                  <a:lnTo>
                    <a:pt x="740" y="238"/>
                  </a:lnTo>
                  <a:lnTo>
                    <a:pt x="722" y="0"/>
                  </a:lnTo>
                  <a:lnTo>
                    <a:pt x="19" y="0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14"/>
            <p:cNvSpPr>
              <a:spLocks/>
            </p:cNvSpPr>
            <p:nvPr/>
          </p:nvSpPr>
          <p:spPr bwMode="auto">
            <a:xfrm>
              <a:off x="26712" y="1389"/>
              <a:ext cx="267" cy="336"/>
            </a:xfrm>
            <a:custGeom>
              <a:avLst/>
              <a:gdLst>
                <a:gd name="T0" fmla="*/ 1 w 802"/>
                <a:gd name="T1" fmla="*/ 1 h 1009"/>
                <a:gd name="T2" fmla="*/ 0 w 802"/>
                <a:gd name="T3" fmla="*/ 4 h 1009"/>
                <a:gd name="T4" fmla="*/ 3 w 802"/>
                <a:gd name="T5" fmla="*/ 3 h 1009"/>
                <a:gd name="T6" fmla="*/ 3 w 802"/>
                <a:gd name="T7" fmla="*/ 3 h 1009"/>
                <a:gd name="T8" fmla="*/ 3 w 802"/>
                <a:gd name="T9" fmla="*/ 3 h 1009"/>
                <a:gd name="T10" fmla="*/ 3 w 802"/>
                <a:gd name="T11" fmla="*/ 4 h 1009"/>
                <a:gd name="T12" fmla="*/ 3 w 802"/>
                <a:gd name="T13" fmla="*/ 4 h 1009"/>
                <a:gd name="T14" fmla="*/ 2 w 802"/>
                <a:gd name="T15" fmla="*/ 4 h 1009"/>
                <a:gd name="T16" fmla="*/ 2 w 802"/>
                <a:gd name="T17" fmla="*/ 4 h 1009"/>
                <a:gd name="T18" fmla="*/ 2 w 802"/>
                <a:gd name="T19" fmla="*/ 4 h 1009"/>
                <a:gd name="T20" fmla="*/ 2 w 802"/>
                <a:gd name="T21" fmla="*/ 4 h 1009"/>
                <a:gd name="T22" fmla="*/ 1 w 802"/>
                <a:gd name="T23" fmla="*/ 4 h 1009"/>
                <a:gd name="T24" fmla="*/ 1 w 802"/>
                <a:gd name="T25" fmla="*/ 4 h 1009"/>
                <a:gd name="T26" fmla="*/ 1 w 802"/>
                <a:gd name="T27" fmla="*/ 3 h 1009"/>
                <a:gd name="T28" fmla="*/ 2 w 802"/>
                <a:gd name="T29" fmla="*/ 2 h 1009"/>
                <a:gd name="T30" fmla="*/ 2 w 802"/>
                <a:gd name="T31" fmla="*/ 2 h 1009"/>
                <a:gd name="T32" fmla="*/ 2 w 802"/>
                <a:gd name="T33" fmla="*/ 2 h 1009"/>
                <a:gd name="T34" fmla="*/ 2 w 802"/>
                <a:gd name="T35" fmla="*/ 2 h 1009"/>
                <a:gd name="T36" fmla="*/ 2 w 802"/>
                <a:gd name="T37" fmla="*/ 2 h 1009"/>
                <a:gd name="T38" fmla="*/ 2 w 802"/>
                <a:gd name="T39" fmla="*/ 3 h 1009"/>
                <a:gd name="T40" fmla="*/ 3 w 802"/>
                <a:gd name="T41" fmla="*/ 1 h 1009"/>
                <a:gd name="T42" fmla="*/ 3 w 802"/>
                <a:gd name="T43" fmla="*/ 1 h 1009"/>
                <a:gd name="T44" fmla="*/ 2 w 802"/>
                <a:gd name="T45" fmla="*/ 1 h 1009"/>
                <a:gd name="T46" fmla="*/ 2 w 802"/>
                <a:gd name="T47" fmla="*/ 2 h 1009"/>
                <a:gd name="T48" fmla="*/ 2 w 802"/>
                <a:gd name="T49" fmla="*/ 2 h 1009"/>
                <a:gd name="T50" fmla="*/ 2 w 802"/>
                <a:gd name="T51" fmla="*/ 2 h 1009"/>
                <a:gd name="T52" fmla="*/ 2 w 802"/>
                <a:gd name="T53" fmla="*/ 2 h 1009"/>
                <a:gd name="T54" fmla="*/ 2 w 802"/>
                <a:gd name="T55" fmla="*/ 2 h 1009"/>
                <a:gd name="T56" fmla="*/ 1 w 802"/>
                <a:gd name="T57" fmla="*/ 0 h 1009"/>
                <a:gd name="T58" fmla="*/ 1 w 802"/>
                <a:gd name="T59" fmla="*/ 0 h 1009"/>
                <a:gd name="T60" fmla="*/ 1 w 802"/>
                <a:gd name="T61" fmla="*/ 0 h 1009"/>
                <a:gd name="T62" fmla="*/ 2 w 802"/>
                <a:gd name="T63" fmla="*/ 0 h 1009"/>
                <a:gd name="T64" fmla="*/ 2 w 802"/>
                <a:gd name="T65" fmla="*/ 0 h 1009"/>
                <a:gd name="T66" fmla="*/ 3 w 802"/>
                <a:gd name="T67" fmla="*/ 0 h 1009"/>
                <a:gd name="T68" fmla="*/ 3 w 802"/>
                <a:gd name="T69" fmla="*/ 1 h 1009"/>
                <a:gd name="T70" fmla="*/ 3 w 802"/>
                <a:gd name="T71" fmla="*/ 1 h 1009"/>
                <a:gd name="T72" fmla="*/ 3 w 802"/>
                <a:gd name="T73" fmla="*/ 1 h 1009"/>
                <a:gd name="T74" fmla="*/ 3 w 802"/>
                <a:gd name="T75" fmla="*/ 1 h 1009"/>
                <a:gd name="T76" fmla="*/ 3 w 802"/>
                <a:gd name="T77" fmla="*/ 0 h 1009"/>
                <a:gd name="T78" fmla="*/ 3 w 802"/>
                <a:gd name="T79" fmla="*/ 0 h 1009"/>
                <a:gd name="T80" fmla="*/ 3 w 802"/>
                <a:gd name="T81" fmla="*/ 0 h 1009"/>
                <a:gd name="T82" fmla="*/ 3 w 802"/>
                <a:gd name="T83" fmla="*/ 0 h 10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02"/>
                <a:gd name="T127" fmla="*/ 0 h 1009"/>
                <a:gd name="T128" fmla="*/ 802 w 802"/>
                <a:gd name="T129" fmla="*/ 1009 h 10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02" h="1009">
                  <a:moveTo>
                    <a:pt x="21" y="49"/>
                  </a:moveTo>
                  <a:lnTo>
                    <a:pt x="129" y="80"/>
                  </a:lnTo>
                  <a:lnTo>
                    <a:pt x="140" y="188"/>
                  </a:lnTo>
                  <a:lnTo>
                    <a:pt x="142" y="812"/>
                  </a:lnTo>
                  <a:lnTo>
                    <a:pt x="132" y="927"/>
                  </a:lnTo>
                  <a:lnTo>
                    <a:pt x="0" y="960"/>
                  </a:lnTo>
                  <a:lnTo>
                    <a:pt x="0" y="1009"/>
                  </a:lnTo>
                  <a:lnTo>
                    <a:pt x="754" y="1009"/>
                  </a:lnTo>
                  <a:lnTo>
                    <a:pt x="802" y="742"/>
                  </a:lnTo>
                  <a:lnTo>
                    <a:pt x="753" y="742"/>
                  </a:lnTo>
                  <a:lnTo>
                    <a:pt x="748" y="760"/>
                  </a:lnTo>
                  <a:lnTo>
                    <a:pt x="742" y="778"/>
                  </a:lnTo>
                  <a:lnTo>
                    <a:pt x="735" y="796"/>
                  </a:lnTo>
                  <a:lnTo>
                    <a:pt x="728" y="814"/>
                  </a:lnTo>
                  <a:lnTo>
                    <a:pt x="719" y="830"/>
                  </a:lnTo>
                  <a:lnTo>
                    <a:pt x="709" y="848"/>
                  </a:lnTo>
                  <a:lnTo>
                    <a:pt x="698" y="863"/>
                  </a:lnTo>
                  <a:lnTo>
                    <a:pt x="686" y="878"/>
                  </a:lnTo>
                  <a:lnTo>
                    <a:pt x="673" y="891"/>
                  </a:lnTo>
                  <a:lnTo>
                    <a:pt x="659" y="902"/>
                  </a:lnTo>
                  <a:lnTo>
                    <a:pt x="643" y="914"/>
                  </a:lnTo>
                  <a:lnTo>
                    <a:pt x="626" y="923"/>
                  </a:lnTo>
                  <a:lnTo>
                    <a:pt x="607" y="930"/>
                  </a:lnTo>
                  <a:lnTo>
                    <a:pt x="588" y="936"/>
                  </a:lnTo>
                  <a:lnTo>
                    <a:pt x="567" y="938"/>
                  </a:lnTo>
                  <a:lnTo>
                    <a:pt x="545" y="940"/>
                  </a:lnTo>
                  <a:lnTo>
                    <a:pt x="446" y="940"/>
                  </a:lnTo>
                  <a:lnTo>
                    <a:pt x="430" y="940"/>
                  </a:lnTo>
                  <a:lnTo>
                    <a:pt x="414" y="938"/>
                  </a:lnTo>
                  <a:lnTo>
                    <a:pt x="400" y="936"/>
                  </a:lnTo>
                  <a:lnTo>
                    <a:pt x="387" y="931"/>
                  </a:lnTo>
                  <a:lnTo>
                    <a:pt x="375" y="927"/>
                  </a:lnTo>
                  <a:lnTo>
                    <a:pt x="365" y="921"/>
                  </a:lnTo>
                  <a:lnTo>
                    <a:pt x="355" y="914"/>
                  </a:lnTo>
                  <a:lnTo>
                    <a:pt x="346" y="905"/>
                  </a:lnTo>
                  <a:lnTo>
                    <a:pt x="339" y="897"/>
                  </a:lnTo>
                  <a:lnTo>
                    <a:pt x="333" y="887"/>
                  </a:lnTo>
                  <a:lnTo>
                    <a:pt x="329" y="875"/>
                  </a:lnTo>
                  <a:lnTo>
                    <a:pt x="325" y="862"/>
                  </a:lnTo>
                  <a:lnTo>
                    <a:pt x="322" y="849"/>
                  </a:lnTo>
                  <a:lnTo>
                    <a:pt x="319" y="835"/>
                  </a:lnTo>
                  <a:lnTo>
                    <a:pt x="317" y="819"/>
                  </a:lnTo>
                  <a:lnTo>
                    <a:pt x="317" y="801"/>
                  </a:lnTo>
                  <a:lnTo>
                    <a:pt x="317" y="515"/>
                  </a:lnTo>
                  <a:lnTo>
                    <a:pt x="486" y="515"/>
                  </a:lnTo>
                  <a:lnTo>
                    <a:pt x="500" y="515"/>
                  </a:lnTo>
                  <a:lnTo>
                    <a:pt x="515" y="516"/>
                  </a:lnTo>
                  <a:lnTo>
                    <a:pt x="528" y="519"/>
                  </a:lnTo>
                  <a:lnTo>
                    <a:pt x="539" y="522"/>
                  </a:lnTo>
                  <a:lnTo>
                    <a:pt x="549" y="526"/>
                  </a:lnTo>
                  <a:lnTo>
                    <a:pt x="558" y="532"/>
                  </a:lnTo>
                  <a:lnTo>
                    <a:pt x="565" y="539"/>
                  </a:lnTo>
                  <a:lnTo>
                    <a:pt x="572" y="546"/>
                  </a:lnTo>
                  <a:lnTo>
                    <a:pt x="578" y="555"/>
                  </a:lnTo>
                  <a:lnTo>
                    <a:pt x="583" y="564"/>
                  </a:lnTo>
                  <a:lnTo>
                    <a:pt x="587" y="575"/>
                  </a:lnTo>
                  <a:lnTo>
                    <a:pt x="590" y="587"/>
                  </a:lnTo>
                  <a:lnTo>
                    <a:pt x="591" y="598"/>
                  </a:lnTo>
                  <a:lnTo>
                    <a:pt x="593" y="613"/>
                  </a:lnTo>
                  <a:lnTo>
                    <a:pt x="594" y="627"/>
                  </a:lnTo>
                  <a:lnTo>
                    <a:pt x="594" y="643"/>
                  </a:lnTo>
                  <a:lnTo>
                    <a:pt x="653" y="643"/>
                  </a:lnTo>
                  <a:lnTo>
                    <a:pt x="653" y="317"/>
                  </a:lnTo>
                  <a:lnTo>
                    <a:pt x="624" y="317"/>
                  </a:lnTo>
                  <a:lnTo>
                    <a:pt x="619" y="317"/>
                  </a:lnTo>
                  <a:lnTo>
                    <a:pt x="613" y="319"/>
                  </a:lnTo>
                  <a:lnTo>
                    <a:pt x="610" y="320"/>
                  </a:lnTo>
                  <a:lnTo>
                    <a:pt x="606" y="322"/>
                  </a:lnTo>
                  <a:lnTo>
                    <a:pt x="600" y="329"/>
                  </a:lnTo>
                  <a:lnTo>
                    <a:pt x="596" y="336"/>
                  </a:lnTo>
                  <a:lnTo>
                    <a:pt x="591" y="358"/>
                  </a:lnTo>
                  <a:lnTo>
                    <a:pt x="588" y="381"/>
                  </a:lnTo>
                  <a:lnTo>
                    <a:pt x="587" y="392"/>
                  </a:lnTo>
                  <a:lnTo>
                    <a:pt x="583" y="405"/>
                  </a:lnTo>
                  <a:lnTo>
                    <a:pt x="578" y="415"/>
                  </a:lnTo>
                  <a:lnTo>
                    <a:pt x="571" y="425"/>
                  </a:lnTo>
                  <a:lnTo>
                    <a:pt x="567" y="430"/>
                  </a:lnTo>
                  <a:lnTo>
                    <a:pt x="562" y="434"/>
                  </a:lnTo>
                  <a:lnTo>
                    <a:pt x="557" y="437"/>
                  </a:lnTo>
                  <a:lnTo>
                    <a:pt x="551" y="440"/>
                  </a:lnTo>
                  <a:lnTo>
                    <a:pt x="542" y="443"/>
                  </a:lnTo>
                  <a:lnTo>
                    <a:pt x="535" y="444"/>
                  </a:lnTo>
                  <a:lnTo>
                    <a:pt x="525" y="446"/>
                  </a:lnTo>
                  <a:lnTo>
                    <a:pt x="515" y="446"/>
                  </a:lnTo>
                  <a:lnTo>
                    <a:pt x="317" y="446"/>
                  </a:lnTo>
                  <a:lnTo>
                    <a:pt x="317" y="100"/>
                  </a:lnTo>
                  <a:lnTo>
                    <a:pt x="317" y="91"/>
                  </a:lnTo>
                  <a:lnTo>
                    <a:pt x="319" y="85"/>
                  </a:lnTo>
                  <a:lnTo>
                    <a:pt x="320" y="80"/>
                  </a:lnTo>
                  <a:lnTo>
                    <a:pt x="323" y="75"/>
                  </a:lnTo>
                  <a:lnTo>
                    <a:pt x="328" y="72"/>
                  </a:lnTo>
                  <a:lnTo>
                    <a:pt x="333" y="71"/>
                  </a:lnTo>
                  <a:lnTo>
                    <a:pt x="339" y="69"/>
                  </a:lnTo>
                  <a:lnTo>
                    <a:pt x="348" y="69"/>
                  </a:lnTo>
                  <a:lnTo>
                    <a:pt x="545" y="69"/>
                  </a:lnTo>
                  <a:lnTo>
                    <a:pt x="560" y="71"/>
                  </a:lnTo>
                  <a:lnTo>
                    <a:pt x="574" y="72"/>
                  </a:lnTo>
                  <a:lnTo>
                    <a:pt x="587" y="77"/>
                  </a:lnTo>
                  <a:lnTo>
                    <a:pt x="598" y="84"/>
                  </a:lnTo>
                  <a:lnTo>
                    <a:pt x="610" y="91"/>
                  </a:lnTo>
                  <a:lnTo>
                    <a:pt x="621" y="100"/>
                  </a:lnTo>
                  <a:lnTo>
                    <a:pt x="630" y="110"/>
                  </a:lnTo>
                  <a:lnTo>
                    <a:pt x="639" y="120"/>
                  </a:lnTo>
                  <a:lnTo>
                    <a:pt x="647" y="133"/>
                  </a:lnTo>
                  <a:lnTo>
                    <a:pt x="655" y="146"/>
                  </a:lnTo>
                  <a:lnTo>
                    <a:pt x="660" y="159"/>
                  </a:lnTo>
                  <a:lnTo>
                    <a:pt x="665" y="175"/>
                  </a:lnTo>
                  <a:lnTo>
                    <a:pt x="669" y="189"/>
                  </a:lnTo>
                  <a:lnTo>
                    <a:pt x="672" y="205"/>
                  </a:lnTo>
                  <a:lnTo>
                    <a:pt x="673" y="221"/>
                  </a:lnTo>
                  <a:lnTo>
                    <a:pt x="673" y="238"/>
                  </a:lnTo>
                  <a:lnTo>
                    <a:pt x="732" y="238"/>
                  </a:lnTo>
                  <a:lnTo>
                    <a:pt x="732" y="212"/>
                  </a:lnTo>
                  <a:lnTo>
                    <a:pt x="734" y="179"/>
                  </a:lnTo>
                  <a:lnTo>
                    <a:pt x="732" y="139"/>
                  </a:lnTo>
                  <a:lnTo>
                    <a:pt x="731" y="100"/>
                  </a:lnTo>
                  <a:lnTo>
                    <a:pt x="728" y="80"/>
                  </a:lnTo>
                  <a:lnTo>
                    <a:pt x="727" y="61"/>
                  </a:lnTo>
                  <a:lnTo>
                    <a:pt x="724" y="45"/>
                  </a:lnTo>
                  <a:lnTo>
                    <a:pt x="719" y="31"/>
                  </a:lnTo>
                  <a:lnTo>
                    <a:pt x="714" y="18"/>
                  </a:lnTo>
                  <a:lnTo>
                    <a:pt x="708" y="8"/>
                  </a:lnTo>
                  <a:lnTo>
                    <a:pt x="705" y="5"/>
                  </a:lnTo>
                  <a:lnTo>
                    <a:pt x="701" y="2"/>
                  </a:lnTo>
                  <a:lnTo>
                    <a:pt x="698" y="0"/>
                  </a:lnTo>
                  <a:lnTo>
                    <a:pt x="694" y="0"/>
                  </a:lnTo>
                  <a:lnTo>
                    <a:pt x="21" y="0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15"/>
            <p:cNvSpPr>
              <a:spLocks/>
            </p:cNvSpPr>
            <p:nvPr/>
          </p:nvSpPr>
          <p:spPr bwMode="auto">
            <a:xfrm>
              <a:off x="25060" y="1557"/>
              <a:ext cx="160" cy="135"/>
            </a:xfrm>
            <a:custGeom>
              <a:avLst/>
              <a:gdLst>
                <a:gd name="T0" fmla="*/ 0 w 479"/>
                <a:gd name="T1" fmla="*/ 2 h 405"/>
                <a:gd name="T2" fmla="*/ 0 w 479"/>
                <a:gd name="T3" fmla="*/ 2 h 405"/>
                <a:gd name="T4" fmla="*/ 0 w 479"/>
                <a:gd name="T5" fmla="*/ 2 h 405"/>
                <a:gd name="T6" fmla="*/ 0 w 479"/>
                <a:gd name="T7" fmla="*/ 1 h 405"/>
                <a:gd name="T8" fmla="*/ 0 w 479"/>
                <a:gd name="T9" fmla="*/ 1 h 405"/>
                <a:gd name="T10" fmla="*/ 0 w 479"/>
                <a:gd name="T11" fmla="*/ 0 h 405"/>
                <a:gd name="T12" fmla="*/ 2 w 479"/>
                <a:gd name="T13" fmla="*/ 0 h 405"/>
                <a:gd name="T14" fmla="*/ 2 w 479"/>
                <a:gd name="T15" fmla="*/ 1 h 405"/>
                <a:gd name="T16" fmla="*/ 2 w 479"/>
                <a:gd name="T17" fmla="*/ 1 h 405"/>
                <a:gd name="T18" fmla="*/ 2 w 479"/>
                <a:gd name="T19" fmla="*/ 1 h 405"/>
                <a:gd name="T20" fmla="*/ 2 w 479"/>
                <a:gd name="T21" fmla="*/ 1 h 405"/>
                <a:gd name="T22" fmla="*/ 2 w 479"/>
                <a:gd name="T23" fmla="*/ 1 h 405"/>
                <a:gd name="T24" fmla="*/ 2 w 479"/>
                <a:gd name="T25" fmla="*/ 1 h 405"/>
                <a:gd name="T26" fmla="*/ 2 w 479"/>
                <a:gd name="T27" fmla="*/ 1 h 405"/>
                <a:gd name="T28" fmla="*/ 2 w 479"/>
                <a:gd name="T29" fmla="*/ 1 h 405"/>
                <a:gd name="T30" fmla="*/ 2 w 479"/>
                <a:gd name="T31" fmla="*/ 0 h 405"/>
                <a:gd name="T32" fmla="*/ 2 w 479"/>
                <a:gd name="T33" fmla="*/ 0 h 405"/>
                <a:gd name="T34" fmla="*/ 2 w 479"/>
                <a:gd name="T35" fmla="*/ 0 h 405"/>
                <a:gd name="T36" fmla="*/ 2 w 479"/>
                <a:gd name="T37" fmla="*/ 0 h 405"/>
                <a:gd name="T38" fmla="*/ 2 w 479"/>
                <a:gd name="T39" fmla="*/ 0 h 405"/>
                <a:gd name="T40" fmla="*/ 2 w 479"/>
                <a:gd name="T41" fmla="*/ 0 h 405"/>
                <a:gd name="T42" fmla="*/ 2 w 479"/>
                <a:gd name="T43" fmla="*/ 0 h 405"/>
                <a:gd name="T44" fmla="*/ 2 w 479"/>
                <a:gd name="T45" fmla="*/ 0 h 405"/>
                <a:gd name="T46" fmla="*/ 2 w 479"/>
                <a:gd name="T47" fmla="*/ 0 h 405"/>
                <a:gd name="T48" fmla="*/ 0 w 479"/>
                <a:gd name="T49" fmla="*/ 0 h 405"/>
                <a:gd name="T50" fmla="*/ 0 w 479"/>
                <a:gd name="T51" fmla="*/ 0 h 405"/>
                <a:gd name="T52" fmla="*/ 0 w 479"/>
                <a:gd name="T53" fmla="*/ 0 h 405"/>
                <a:gd name="T54" fmla="*/ 0 w 479"/>
                <a:gd name="T55" fmla="*/ 0 h 405"/>
                <a:gd name="T56" fmla="*/ 0 w 479"/>
                <a:gd name="T57" fmla="*/ 0 h 405"/>
                <a:gd name="T58" fmla="*/ 0 w 479"/>
                <a:gd name="T59" fmla="*/ 0 h 405"/>
                <a:gd name="T60" fmla="*/ 0 w 479"/>
                <a:gd name="T61" fmla="*/ 0 h 405"/>
                <a:gd name="T62" fmla="*/ 0 w 479"/>
                <a:gd name="T63" fmla="*/ 0 h 405"/>
                <a:gd name="T64" fmla="*/ 0 w 479"/>
                <a:gd name="T65" fmla="*/ 0 h 405"/>
                <a:gd name="T66" fmla="*/ 0 w 479"/>
                <a:gd name="T67" fmla="*/ 1 h 405"/>
                <a:gd name="T68" fmla="*/ 0 w 479"/>
                <a:gd name="T69" fmla="*/ 1 h 405"/>
                <a:gd name="T70" fmla="*/ 0 w 479"/>
                <a:gd name="T71" fmla="*/ 1 h 405"/>
                <a:gd name="T72" fmla="*/ 0 w 479"/>
                <a:gd name="T73" fmla="*/ 2 h 405"/>
                <a:gd name="T74" fmla="*/ 0 w 479"/>
                <a:gd name="T75" fmla="*/ 2 h 405"/>
                <a:gd name="T76" fmla="*/ 0 w 479"/>
                <a:gd name="T77" fmla="*/ 2 h 405"/>
                <a:gd name="T78" fmla="*/ 0 w 479"/>
                <a:gd name="T79" fmla="*/ 2 h 4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9"/>
                <a:gd name="T121" fmla="*/ 0 h 405"/>
                <a:gd name="T122" fmla="*/ 479 w 479"/>
                <a:gd name="T123" fmla="*/ 405 h 40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9" h="405">
                  <a:moveTo>
                    <a:pt x="21" y="405"/>
                  </a:moveTo>
                  <a:lnTo>
                    <a:pt x="18" y="386"/>
                  </a:lnTo>
                  <a:lnTo>
                    <a:pt x="15" y="371"/>
                  </a:lnTo>
                  <a:lnTo>
                    <a:pt x="12" y="357"/>
                  </a:lnTo>
                  <a:lnTo>
                    <a:pt x="11" y="335"/>
                  </a:lnTo>
                  <a:lnTo>
                    <a:pt x="11" y="10"/>
                  </a:lnTo>
                  <a:lnTo>
                    <a:pt x="466" y="10"/>
                  </a:lnTo>
                  <a:lnTo>
                    <a:pt x="466" y="335"/>
                  </a:lnTo>
                  <a:lnTo>
                    <a:pt x="467" y="330"/>
                  </a:lnTo>
                  <a:lnTo>
                    <a:pt x="470" y="317"/>
                  </a:lnTo>
                  <a:lnTo>
                    <a:pt x="472" y="298"/>
                  </a:lnTo>
                  <a:lnTo>
                    <a:pt x="475" y="275"/>
                  </a:lnTo>
                  <a:lnTo>
                    <a:pt x="477" y="222"/>
                  </a:lnTo>
                  <a:lnTo>
                    <a:pt x="479" y="161"/>
                  </a:lnTo>
                  <a:lnTo>
                    <a:pt x="479" y="131"/>
                  </a:lnTo>
                  <a:lnTo>
                    <a:pt x="477" y="101"/>
                  </a:lnTo>
                  <a:lnTo>
                    <a:pt x="475" y="73"/>
                  </a:lnTo>
                  <a:lnTo>
                    <a:pt x="472" y="50"/>
                  </a:lnTo>
                  <a:lnTo>
                    <a:pt x="467" y="28"/>
                  </a:lnTo>
                  <a:lnTo>
                    <a:pt x="462" y="13"/>
                  </a:lnTo>
                  <a:lnTo>
                    <a:pt x="459" y="7"/>
                  </a:lnTo>
                  <a:lnTo>
                    <a:pt x="454" y="3"/>
                  </a:lnTo>
                  <a:lnTo>
                    <a:pt x="450" y="1"/>
                  </a:lnTo>
                  <a:lnTo>
                    <a:pt x="446" y="0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16" y="1"/>
                  </a:lnTo>
                  <a:lnTo>
                    <a:pt x="11" y="3"/>
                  </a:lnTo>
                  <a:lnTo>
                    <a:pt x="6" y="5"/>
                  </a:lnTo>
                  <a:lnTo>
                    <a:pt x="3" y="10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30"/>
                  </a:lnTo>
                  <a:lnTo>
                    <a:pt x="0" y="335"/>
                  </a:lnTo>
                  <a:lnTo>
                    <a:pt x="0" y="348"/>
                  </a:lnTo>
                  <a:lnTo>
                    <a:pt x="2" y="358"/>
                  </a:lnTo>
                  <a:lnTo>
                    <a:pt x="3" y="369"/>
                  </a:lnTo>
                  <a:lnTo>
                    <a:pt x="5" y="376"/>
                  </a:lnTo>
                  <a:lnTo>
                    <a:pt x="11" y="390"/>
                  </a:lnTo>
                  <a:lnTo>
                    <a:pt x="21" y="4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16"/>
            <p:cNvSpPr>
              <a:spLocks noEditPoints="1"/>
            </p:cNvSpPr>
            <p:nvPr/>
          </p:nvSpPr>
          <p:spPr bwMode="auto">
            <a:xfrm>
              <a:off x="23155" y="1389"/>
              <a:ext cx="343" cy="333"/>
            </a:xfrm>
            <a:custGeom>
              <a:avLst/>
              <a:gdLst>
                <a:gd name="T0" fmla="*/ 1 w 1029"/>
                <a:gd name="T1" fmla="*/ 0 h 999"/>
                <a:gd name="T2" fmla="*/ 1 w 1029"/>
                <a:gd name="T3" fmla="*/ 0 h 999"/>
                <a:gd name="T4" fmla="*/ 2 w 1029"/>
                <a:gd name="T5" fmla="*/ 0 h 999"/>
                <a:gd name="T6" fmla="*/ 2 w 1029"/>
                <a:gd name="T7" fmla="*/ 0 h 999"/>
                <a:gd name="T8" fmla="*/ 2 w 1029"/>
                <a:gd name="T9" fmla="*/ 0 h 999"/>
                <a:gd name="T10" fmla="*/ 2 w 1029"/>
                <a:gd name="T11" fmla="*/ 0 h 999"/>
                <a:gd name="T12" fmla="*/ 3 w 1029"/>
                <a:gd name="T13" fmla="*/ 1 h 999"/>
                <a:gd name="T14" fmla="*/ 3 w 1029"/>
                <a:gd name="T15" fmla="*/ 1 h 999"/>
                <a:gd name="T16" fmla="*/ 3 w 1029"/>
                <a:gd name="T17" fmla="*/ 1 h 999"/>
                <a:gd name="T18" fmla="*/ 3 w 1029"/>
                <a:gd name="T19" fmla="*/ 1 h 999"/>
                <a:gd name="T20" fmla="*/ 3 w 1029"/>
                <a:gd name="T21" fmla="*/ 2 h 999"/>
                <a:gd name="T22" fmla="*/ 3 w 1029"/>
                <a:gd name="T23" fmla="*/ 2 h 999"/>
                <a:gd name="T24" fmla="*/ 3 w 1029"/>
                <a:gd name="T25" fmla="*/ 3 h 999"/>
                <a:gd name="T26" fmla="*/ 3 w 1029"/>
                <a:gd name="T27" fmla="*/ 3 h 999"/>
                <a:gd name="T28" fmla="*/ 3 w 1029"/>
                <a:gd name="T29" fmla="*/ 3 h 999"/>
                <a:gd name="T30" fmla="*/ 3 w 1029"/>
                <a:gd name="T31" fmla="*/ 3 h 999"/>
                <a:gd name="T32" fmla="*/ 3 w 1029"/>
                <a:gd name="T33" fmla="*/ 3 h 999"/>
                <a:gd name="T34" fmla="*/ 3 w 1029"/>
                <a:gd name="T35" fmla="*/ 4 h 999"/>
                <a:gd name="T36" fmla="*/ 3 w 1029"/>
                <a:gd name="T37" fmla="*/ 4 h 999"/>
                <a:gd name="T38" fmla="*/ 2 w 1029"/>
                <a:gd name="T39" fmla="*/ 4 h 999"/>
                <a:gd name="T40" fmla="*/ 2 w 1029"/>
                <a:gd name="T41" fmla="*/ 4 h 999"/>
                <a:gd name="T42" fmla="*/ 2 w 1029"/>
                <a:gd name="T43" fmla="*/ 4 h 999"/>
                <a:gd name="T44" fmla="*/ 2 w 1029"/>
                <a:gd name="T45" fmla="*/ 4 h 999"/>
                <a:gd name="T46" fmla="*/ 1 w 1029"/>
                <a:gd name="T47" fmla="*/ 4 h 999"/>
                <a:gd name="T48" fmla="*/ 1 w 1029"/>
                <a:gd name="T49" fmla="*/ 4 h 999"/>
                <a:gd name="T50" fmla="*/ 1 w 1029"/>
                <a:gd name="T51" fmla="*/ 4 h 999"/>
                <a:gd name="T52" fmla="*/ 1 w 1029"/>
                <a:gd name="T53" fmla="*/ 3 h 999"/>
                <a:gd name="T54" fmla="*/ 0 w 1029"/>
                <a:gd name="T55" fmla="*/ 4 h 999"/>
                <a:gd name="T56" fmla="*/ 2 w 1029"/>
                <a:gd name="T57" fmla="*/ 4 h 999"/>
                <a:gd name="T58" fmla="*/ 2 w 1029"/>
                <a:gd name="T59" fmla="*/ 4 h 999"/>
                <a:gd name="T60" fmla="*/ 3 w 1029"/>
                <a:gd name="T61" fmla="*/ 4 h 999"/>
                <a:gd name="T62" fmla="*/ 3 w 1029"/>
                <a:gd name="T63" fmla="*/ 4 h 999"/>
                <a:gd name="T64" fmla="*/ 3 w 1029"/>
                <a:gd name="T65" fmla="*/ 4 h 999"/>
                <a:gd name="T66" fmla="*/ 4 w 1029"/>
                <a:gd name="T67" fmla="*/ 3 h 999"/>
                <a:gd name="T68" fmla="*/ 4 w 1029"/>
                <a:gd name="T69" fmla="*/ 3 h 999"/>
                <a:gd name="T70" fmla="*/ 4 w 1029"/>
                <a:gd name="T71" fmla="*/ 3 h 999"/>
                <a:gd name="T72" fmla="*/ 4 w 1029"/>
                <a:gd name="T73" fmla="*/ 3 h 999"/>
                <a:gd name="T74" fmla="*/ 4 w 1029"/>
                <a:gd name="T75" fmla="*/ 2 h 999"/>
                <a:gd name="T76" fmla="*/ 4 w 1029"/>
                <a:gd name="T77" fmla="*/ 2 h 999"/>
                <a:gd name="T78" fmla="*/ 4 w 1029"/>
                <a:gd name="T79" fmla="*/ 1 h 999"/>
                <a:gd name="T80" fmla="*/ 4 w 1029"/>
                <a:gd name="T81" fmla="*/ 1 h 999"/>
                <a:gd name="T82" fmla="*/ 4 w 1029"/>
                <a:gd name="T83" fmla="*/ 1 h 999"/>
                <a:gd name="T84" fmla="*/ 4 w 1029"/>
                <a:gd name="T85" fmla="*/ 1 h 999"/>
                <a:gd name="T86" fmla="*/ 4 w 1029"/>
                <a:gd name="T87" fmla="*/ 0 h 999"/>
                <a:gd name="T88" fmla="*/ 3 w 1029"/>
                <a:gd name="T89" fmla="*/ 0 h 999"/>
                <a:gd name="T90" fmla="*/ 3 w 1029"/>
                <a:gd name="T91" fmla="*/ 0 h 999"/>
                <a:gd name="T92" fmla="*/ 3 w 1029"/>
                <a:gd name="T93" fmla="*/ 0 h 999"/>
                <a:gd name="T94" fmla="*/ 3 w 1029"/>
                <a:gd name="T95" fmla="*/ 0 h 999"/>
                <a:gd name="T96" fmla="*/ 2 w 1029"/>
                <a:gd name="T97" fmla="*/ 0 h 999"/>
                <a:gd name="T98" fmla="*/ 0 w 1029"/>
                <a:gd name="T99" fmla="*/ 0 h 999"/>
                <a:gd name="T100" fmla="*/ 0 w 1029"/>
                <a:gd name="T101" fmla="*/ 0 h 999"/>
                <a:gd name="T102" fmla="*/ 0 w 1029"/>
                <a:gd name="T103" fmla="*/ 0 h 999"/>
                <a:gd name="T104" fmla="*/ 0 w 1029"/>
                <a:gd name="T105" fmla="*/ 0 h 999"/>
                <a:gd name="T106" fmla="*/ 1 w 1029"/>
                <a:gd name="T107" fmla="*/ 0 h 999"/>
                <a:gd name="T108" fmla="*/ 1 w 1029"/>
                <a:gd name="T109" fmla="*/ 1 h 999"/>
                <a:gd name="T110" fmla="*/ 1 w 1029"/>
                <a:gd name="T111" fmla="*/ 4 h 999"/>
                <a:gd name="T112" fmla="*/ 1 w 1029"/>
                <a:gd name="T113" fmla="*/ 4 h 999"/>
                <a:gd name="T114" fmla="*/ 0 w 1029"/>
                <a:gd name="T115" fmla="*/ 4 h 999"/>
                <a:gd name="T116" fmla="*/ 0 w 1029"/>
                <a:gd name="T117" fmla="*/ 4 h 999"/>
                <a:gd name="T118" fmla="*/ 0 w 1029"/>
                <a:gd name="T119" fmla="*/ 4 h 9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29"/>
                <a:gd name="T181" fmla="*/ 0 h 999"/>
                <a:gd name="T182" fmla="*/ 1029 w 1029"/>
                <a:gd name="T183" fmla="*/ 999 h 9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29" h="999">
                  <a:moveTo>
                    <a:pt x="317" y="100"/>
                  </a:moveTo>
                  <a:lnTo>
                    <a:pt x="319" y="91"/>
                  </a:lnTo>
                  <a:lnTo>
                    <a:pt x="323" y="85"/>
                  </a:lnTo>
                  <a:lnTo>
                    <a:pt x="329" y="80"/>
                  </a:lnTo>
                  <a:lnTo>
                    <a:pt x="339" y="74"/>
                  </a:lnTo>
                  <a:lnTo>
                    <a:pt x="350" y="69"/>
                  </a:lnTo>
                  <a:lnTo>
                    <a:pt x="365" y="65"/>
                  </a:lnTo>
                  <a:lnTo>
                    <a:pt x="379" y="64"/>
                  </a:lnTo>
                  <a:lnTo>
                    <a:pt x="397" y="61"/>
                  </a:lnTo>
                  <a:lnTo>
                    <a:pt x="415" y="61"/>
                  </a:lnTo>
                  <a:lnTo>
                    <a:pt x="435" y="61"/>
                  </a:lnTo>
                  <a:lnTo>
                    <a:pt x="457" y="62"/>
                  </a:lnTo>
                  <a:lnTo>
                    <a:pt x="480" y="65"/>
                  </a:lnTo>
                  <a:lnTo>
                    <a:pt x="502" y="69"/>
                  </a:lnTo>
                  <a:lnTo>
                    <a:pt x="526" y="74"/>
                  </a:lnTo>
                  <a:lnTo>
                    <a:pt x="549" y="80"/>
                  </a:lnTo>
                  <a:lnTo>
                    <a:pt x="574" y="88"/>
                  </a:lnTo>
                  <a:lnTo>
                    <a:pt x="598" y="97"/>
                  </a:lnTo>
                  <a:lnTo>
                    <a:pt x="621" y="107"/>
                  </a:lnTo>
                  <a:lnTo>
                    <a:pt x="646" y="118"/>
                  </a:lnTo>
                  <a:lnTo>
                    <a:pt x="669" y="131"/>
                  </a:lnTo>
                  <a:lnTo>
                    <a:pt x="690" y="147"/>
                  </a:lnTo>
                  <a:lnTo>
                    <a:pt x="712" y="163"/>
                  </a:lnTo>
                  <a:lnTo>
                    <a:pt x="732" y="182"/>
                  </a:lnTo>
                  <a:lnTo>
                    <a:pt x="751" y="201"/>
                  </a:lnTo>
                  <a:lnTo>
                    <a:pt x="768" y="222"/>
                  </a:lnTo>
                  <a:lnTo>
                    <a:pt x="784" y="245"/>
                  </a:lnTo>
                  <a:lnTo>
                    <a:pt x="797" y="271"/>
                  </a:lnTo>
                  <a:lnTo>
                    <a:pt x="809" y="299"/>
                  </a:lnTo>
                  <a:lnTo>
                    <a:pt x="819" y="327"/>
                  </a:lnTo>
                  <a:lnTo>
                    <a:pt x="826" y="358"/>
                  </a:lnTo>
                  <a:lnTo>
                    <a:pt x="830" y="391"/>
                  </a:lnTo>
                  <a:lnTo>
                    <a:pt x="832" y="425"/>
                  </a:lnTo>
                  <a:lnTo>
                    <a:pt x="832" y="544"/>
                  </a:lnTo>
                  <a:lnTo>
                    <a:pt x="830" y="565"/>
                  </a:lnTo>
                  <a:lnTo>
                    <a:pt x="829" y="584"/>
                  </a:lnTo>
                  <a:lnTo>
                    <a:pt x="827" y="604"/>
                  </a:lnTo>
                  <a:lnTo>
                    <a:pt x="823" y="624"/>
                  </a:lnTo>
                  <a:lnTo>
                    <a:pt x="819" y="643"/>
                  </a:lnTo>
                  <a:lnTo>
                    <a:pt x="814" y="662"/>
                  </a:lnTo>
                  <a:lnTo>
                    <a:pt x="809" y="680"/>
                  </a:lnTo>
                  <a:lnTo>
                    <a:pt x="801" y="698"/>
                  </a:lnTo>
                  <a:lnTo>
                    <a:pt x="794" y="715"/>
                  </a:lnTo>
                  <a:lnTo>
                    <a:pt x="786" y="732"/>
                  </a:lnTo>
                  <a:lnTo>
                    <a:pt x="777" y="750"/>
                  </a:lnTo>
                  <a:lnTo>
                    <a:pt x="767" y="765"/>
                  </a:lnTo>
                  <a:lnTo>
                    <a:pt x="757" y="781"/>
                  </a:lnTo>
                  <a:lnTo>
                    <a:pt x="745" y="796"/>
                  </a:lnTo>
                  <a:lnTo>
                    <a:pt x="734" y="810"/>
                  </a:lnTo>
                  <a:lnTo>
                    <a:pt x="721" y="823"/>
                  </a:lnTo>
                  <a:lnTo>
                    <a:pt x="708" y="838"/>
                  </a:lnTo>
                  <a:lnTo>
                    <a:pt x="695" y="849"/>
                  </a:lnTo>
                  <a:lnTo>
                    <a:pt x="680" y="861"/>
                  </a:lnTo>
                  <a:lnTo>
                    <a:pt x="665" y="872"/>
                  </a:lnTo>
                  <a:lnTo>
                    <a:pt x="649" y="882"/>
                  </a:lnTo>
                  <a:lnTo>
                    <a:pt x="633" y="892"/>
                  </a:lnTo>
                  <a:lnTo>
                    <a:pt x="616" y="901"/>
                  </a:lnTo>
                  <a:lnTo>
                    <a:pt x="600" y="908"/>
                  </a:lnTo>
                  <a:lnTo>
                    <a:pt x="581" y="915"/>
                  </a:lnTo>
                  <a:lnTo>
                    <a:pt x="564" y="923"/>
                  </a:lnTo>
                  <a:lnTo>
                    <a:pt x="545" y="927"/>
                  </a:lnTo>
                  <a:lnTo>
                    <a:pt x="526" y="931"/>
                  </a:lnTo>
                  <a:lnTo>
                    <a:pt x="506" y="936"/>
                  </a:lnTo>
                  <a:lnTo>
                    <a:pt x="486" y="938"/>
                  </a:lnTo>
                  <a:lnTo>
                    <a:pt x="466" y="940"/>
                  </a:lnTo>
                  <a:lnTo>
                    <a:pt x="446" y="940"/>
                  </a:lnTo>
                  <a:lnTo>
                    <a:pt x="435" y="940"/>
                  </a:lnTo>
                  <a:lnTo>
                    <a:pt x="412" y="938"/>
                  </a:lnTo>
                  <a:lnTo>
                    <a:pt x="391" y="934"/>
                  </a:lnTo>
                  <a:lnTo>
                    <a:pt x="381" y="931"/>
                  </a:lnTo>
                  <a:lnTo>
                    <a:pt x="371" y="928"/>
                  </a:lnTo>
                  <a:lnTo>
                    <a:pt x="362" y="924"/>
                  </a:lnTo>
                  <a:lnTo>
                    <a:pt x="353" y="918"/>
                  </a:lnTo>
                  <a:lnTo>
                    <a:pt x="345" y="912"/>
                  </a:lnTo>
                  <a:lnTo>
                    <a:pt x="337" y="907"/>
                  </a:lnTo>
                  <a:lnTo>
                    <a:pt x="332" y="899"/>
                  </a:lnTo>
                  <a:lnTo>
                    <a:pt x="326" y="891"/>
                  </a:lnTo>
                  <a:lnTo>
                    <a:pt x="323" y="882"/>
                  </a:lnTo>
                  <a:lnTo>
                    <a:pt x="319" y="872"/>
                  </a:lnTo>
                  <a:lnTo>
                    <a:pt x="317" y="862"/>
                  </a:lnTo>
                  <a:lnTo>
                    <a:pt x="317" y="850"/>
                  </a:lnTo>
                  <a:lnTo>
                    <a:pt x="317" y="100"/>
                  </a:lnTo>
                  <a:close/>
                  <a:moveTo>
                    <a:pt x="39" y="950"/>
                  </a:moveTo>
                  <a:lnTo>
                    <a:pt x="0" y="960"/>
                  </a:lnTo>
                  <a:lnTo>
                    <a:pt x="0" y="999"/>
                  </a:lnTo>
                  <a:lnTo>
                    <a:pt x="397" y="999"/>
                  </a:lnTo>
                  <a:lnTo>
                    <a:pt x="438" y="999"/>
                  </a:lnTo>
                  <a:lnTo>
                    <a:pt x="476" y="997"/>
                  </a:lnTo>
                  <a:lnTo>
                    <a:pt x="512" y="995"/>
                  </a:lnTo>
                  <a:lnTo>
                    <a:pt x="544" y="992"/>
                  </a:lnTo>
                  <a:lnTo>
                    <a:pt x="572" y="987"/>
                  </a:lnTo>
                  <a:lnTo>
                    <a:pt x="600" y="982"/>
                  </a:lnTo>
                  <a:lnTo>
                    <a:pt x="624" y="976"/>
                  </a:lnTo>
                  <a:lnTo>
                    <a:pt x="647" y="969"/>
                  </a:lnTo>
                  <a:lnTo>
                    <a:pt x="670" y="960"/>
                  </a:lnTo>
                  <a:lnTo>
                    <a:pt x="692" y="951"/>
                  </a:lnTo>
                  <a:lnTo>
                    <a:pt x="714" y="941"/>
                  </a:lnTo>
                  <a:lnTo>
                    <a:pt x="737" y="930"/>
                  </a:lnTo>
                  <a:lnTo>
                    <a:pt x="783" y="904"/>
                  </a:lnTo>
                  <a:lnTo>
                    <a:pt x="835" y="874"/>
                  </a:lnTo>
                  <a:lnTo>
                    <a:pt x="852" y="862"/>
                  </a:lnTo>
                  <a:lnTo>
                    <a:pt x="869" y="849"/>
                  </a:lnTo>
                  <a:lnTo>
                    <a:pt x="886" y="832"/>
                  </a:lnTo>
                  <a:lnTo>
                    <a:pt x="904" y="813"/>
                  </a:lnTo>
                  <a:lnTo>
                    <a:pt x="921" y="793"/>
                  </a:lnTo>
                  <a:lnTo>
                    <a:pt x="937" y="771"/>
                  </a:lnTo>
                  <a:lnTo>
                    <a:pt x="951" y="747"/>
                  </a:lnTo>
                  <a:lnTo>
                    <a:pt x="966" y="722"/>
                  </a:lnTo>
                  <a:lnTo>
                    <a:pt x="980" y="696"/>
                  </a:lnTo>
                  <a:lnTo>
                    <a:pt x="992" y="669"/>
                  </a:lnTo>
                  <a:lnTo>
                    <a:pt x="1002" y="642"/>
                  </a:lnTo>
                  <a:lnTo>
                    <a:pt x="1012" y="614"/>
                  </a:lnTo>
                  <a:lnTo>
                    <a:pt x="1019" y="587"/>
                  </a:lnTo>
                  <a:lnTo>
                    <a:pt x="1025" y="559"/>
                  </a:lnTo>
                  <a:lnTo>
                    <a:pt x="1028" y="532"/>
                  </a:lnTo>
                  <a:lnTo>
                    <a:pt x="1029" y="505"/>
                  </a:lnTo>
                  <a:lnTo>
                    <a:pt x="1029" y="425"/>
                  </a:lnTo>
                  <a:lnTo>
                    <a:pt x="1028" y="399"/>
                  </a:lnTo>
                  <a:lnTo>
                    <a:pt x="1026" y="374"/>
                  </a:lnTo>
                  <a:lnTo>
                    <a:pt x="1022" y="349"/>
                  </a:lnTo>
                  <a:lnTo>
                    <a:pt x="1018" y="326"/>
                  </a:lnTo>
                  <a:lnTo>
                    <a:pt x="1012" y="303"/>
                  </a:lnTo>
                  <a:lnTo>
                    <a:pt x="1003" y="281"/>
                  </a:lnTo>
                  <a:lnTo>
                    <a:pt x="995" y="260"/>
                  </a:lnTo>
                  <a:lnTo>
                    <a:pt x="984" y="240"/>
                  </a:lnTo>
                  <a:lnTo>
                    <a:pt x="974" y="221"/>
                  </a:lnTo>
                  <a:lnTo>
                    <a:pt x="961" y="202"/>
                  </a:lnTo>
                  <a:lnTo>
                    <a:pt x="948" y="183"/>
                  </a:lnTo>
                  <a:lnTo>
                    <a:pt x="934" y="167"/>
                  </a:lnTo>
                  <a:lnTo>
                    <a:pt x="918" y="150"/>
                  </a:lnTo>
                  <a:lnTo>
                    <a:pt x="902" y="136"/>
                  </a:lnTo>
                  <a:lnTo>
                    <a:pt x="885" y="121"/>
                  </a:lnTo>
                  <a:lnTo>
                    <a:pt x="866" y="107"/>
                  </a:lnTo>
                  <a:lnTo>
                    <a:pt x="848" y="94"/>
                  </a:lnTo>
                  <a:lnTo>
                    <a:pt x="827" y="82"/>
                  </a:lnTo>
                  <a:lnTo>
                    <a:pt x="807" y="71"/>
                  </a:lnTo>
                  <a:lnTo>
                    <a:pt x="786" y="61"/>
                  </a:lnTo>
                  <a:lnTo>
                    <a:pt x="763" y="51"/>
                  </a:lnTo>
                  <a:lnTo>
                    <a:pt x="741" y="42"/>
                  </a:lnTo>
                  <a:lnTo>
                    <a:pt x="716" y="33"/>
                  </a:lnTo>
                  <a:lnTo>
                    <a:pt x="693" y="26"/>
                  </a:lnTo>
                  <a:lnTo>
                    <a:pt x="669" y="20"/>
                  </a:lnTo>
                  <a:lnTo>
                    <a:pt x="643" y="15"/>
                  </a:lnTo>
                  <a:lnTo>
                    <a:pt x="618" y="10"/>
                  </a:lnTo>
                  <a:lnTo>
                    <a:pt x="593" y="8"/>
                  </a:lnTo>
                  <a:lnTo>
                    <a:pt x="565" y="3"/>
                  </a:lnTo>
                  <a:lnTo>
                    <a:pt x="539" y="2"/>
                  </a:lnTo>
                  <a:lnTo>
                    <a:pt x="512" y="0"/>
                  </a:lnTo>
                  <a:lnTo>
                    <a:pt x="484" y="0"/>
                  </a:lnTo>
                  <a:lnTo>
                    <a:pt x="10" y="0"/>
                  </a:lnTo>
                  <a:lnTo>
                    <a:pt x="10" y="49"/>
                  </a:lnTo>
                  <a:lnTo>
                    <a:pt x="36" y="51"/>
                  </a:lnTo>
                  <a:lnTo>
                    <a:pt x="61" y="54"/>
                  </a:lnTo>
                  <a:lnTo>
                    <a:pt x="72" y="57"/>
                  </a:lnTo>
                  <a:lnTo>
                    <a:pt x="82" y="59"/>
                  </a:lnTo>
                  <a:lnTo>
                    <a:pt x="92" y="62"/>
                  </a:lnTo>
                  <a:lnTo>
                    <a:pt x="103" y="68"/>
                  </a:lnTo>
                  <a:lnTo>
                    <a:pt x="110" y="72"/>
                  </a:lnTo>
                  <a:lnTo>
                    <a:pt x="117" y="80"/>
                  </a:lnTo>
                  <a:lnTo>
                    <a:pt x="124" y="87"/>
                  </a:lnTo>
                  <a:lnTo>
                    <a:pt x="129" y="95"/>
                  </a:lnTo>
                  <a:lnTo>
                    <a:pt x="133" y="104"/>
                  </a:lnTo>
                  <a:lnTo>
                    <a:pt x="136" y="114"/>
                  </a:lnTo>
                  <a:lnTo>
                    <a:pt x="139" y="126"/>
                  </a:lnTo>
                  <a:lnTo>
                    <a:pt x="139" y="139"/>
                  </a:lnTo>
                  <a:lnTo>
                    <a:pt x="139" y="850"/>
                  </a:lnTo>
                  <a:lnTo>
                    <a:pt x="139" y="863"/>
                  </a:lnTo>
                  <a:lnTo>
                    <a:pt x="137" y="876"/>
                  </a:lnTo>
                  <a:lnTo>
                    <a:pt x="136" y="887"/>
                  </a:lnTo>
                  <a:lnTo>
                    <a:pt x="133" y="897"/>
                  </a:lnTo>
                  <a:lnTo>
                    <a:pt x="130" y="907"/>
                  </a:lnTo>
                  <a:lnTo>
                    <a:pt x="127" y="914"/>
                  </a:lnTo>
                  <a:lnTo>
                    <a:pt x="121" y="921"/>
                  </a:lnTo>
                  <a:lnTo>
                    <a:pt x="117" y="927"/>
                  </a:lnTo>
                  <a:lnTo>
                    <a:pt x="110" y="933"/>
                  </a:lnTo>
                  <a:lnTo>
                    <a:pt x="103" y="937"/>
                  </a:lnTo>
                  <a:lnTo>
                    <a:pt x="95" y="941"/>
                  </a:lnTo>
                  <a:lnTo>
                    <a:pt x="85" y="944"/>
                  </a:lnTo>
                  <a:lnTo>
                    <a:pt x="75" y="946"/>
                  </a:lnTo>
                  <a:lnTo>
                    <a:pt x="65" y="948"/>
                  </a:lnTo>
                  <a:lnTo>
                    <a:pt x="52" y="948"/>
                  </a:lnTo>
                  <a:lnTo>
                    <a:pt x="39" y="9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17"/>
            <p:cNvSpPr>
              <a:spLocks/>
            </p:cNvSpPr>
            <p:nvPr/>
          </p:nvSpPr>
          <p:spPr bwMode="auto">
            <a:xfrm>
              <a:off x="25746" y="1343"/>
              <a:ext cx="297" cy="382"/>
            </a:xfrm>
            <a:custGeom>
              <a:avLst/>
              <a:gdLst>
                <a:gd name="T0" fmla="*/ 0 w 889"/>
                <a:gd name="T1" fmla="*/ 0 h 1147"/>
                <a:gd name="T2" fmla="*/ 0 w 889"/>
                <a:gd name="T3" fmla="*/ 0 h 1147"/>
                <a:gd name="T4" fmla="*/ 0 w 889"/>
                <a:gd name="T5" fmla="*/ 0 h 1147"/>
                <a:gd name="T6" fmla="*/ 1 w 889"/>
                <a:gd name="T7" fmla="*/ 0 h 1147"/>
                <a:gd name="T8" fmla="*/ 1 w 889"/>
                <a:gd name="T9" fmla="*/ 0 h 1147"/>
                <a:gd name="T10" fmla="*/ 1 w 889"/>
                <a:gd name="T11" fmla="*/ 1 h 1147"/>
                <a:gd name="T12" fmla="*/ 1 w 889"/>
                <a:gd name="T13" fmla="*/ 1 h 1147"/>
                <a:gd name="T14" fmla="*/ 1 w 889"/>
                <a:gd name="T15" fmla="*/ 1 h 1147"/>
                <a:gd name="T16" fmla="*/ 1 w 889"/>
                <a:gd name="T17" fmla="*/ 4 h 1147"/>
                <a:gd name="T18" fmla="*/ 1 w 889"/>
                <a:gd name="T19" fmla="*/ 4 h 1147"/>
                <a:gd name="T20" fmla="*/ 1 w 889"/>
                <a:gd name="T21" fmla="*/ 4 h 1147"/>
                <a:gd name="T22" fmla="*/ 1 w 889"/>
                <a:gd name="T23" fmla="*/ 4 h 1147"/>
                <a:gd name="T24" fmla="*/ 0 w 889"/>
                <a:gd name="T25" fmla="*/ 4 h 1147"/>
                <a:gd name="T26" fmla="*/ 0 w 889"/>
                <a:gd name="T27" fmla="*/ 4 h 1147"/>
                <a:gd name="T28" fmla="*/ 0 w 889"/>
                <a:gd name="T29" fmla="*/ 4 h 1147"/>
                <a:gd name="T30" fmla="*/ 0 w 889"/>
                <a:gd name="T31" fmla="*/ 4 h 1147"/>
                <a:gd name="T32" fmla="*/ 0 w 889"/>
                <a:gd name="T33" fmla="*/ 5 h 1147"/>
                <a:gd name="T34" fmla="*/ 3 w 889"/>
                <a:gd name="T35" fmla="*/ 5 h 1147"/>
                <a:gd name="T36" fmla="*/ 3 w 889"/>
                <a:gd name="T37" fmla="*/ 5 h 1147"/>
                <a:gd name="T38" fmla="*/ 3 w 889"/>
                <a:gd name="T39" fmla="*/ 5 h 1147"/>
                <a:gd name="T40" fmla="*/ 4 w 889"/>
                <a:gd name="T41" fmla="*/ 4 h 1147"/>
                <a:gd name="T42" fmla="*/ 4 w 889"/>
                <a:gd name="T43" fmla="*/ 4 h 1147"/>
                <a:gd name="T44" fmla="*/ 4 w 889"/>
                <a:gd name="T45" fmla="*/ 4 h 1147"/>
                <a:gd name="T46" fmla="*/ 4 w 889"/>
                <a:gd name="T47" fmla="*/ 4 h 1147"/>
                <a:gd name="T48" fmla="*/ 3 w 889"/>
                <a:gd name="T49" fmla="*/ 3 h 1147"/>
                <a:gd name="T50" fmla="*/ 3 w 889"/>
                <a:gd name="T51" fmla="*/ 4 h 1147"/>
                <a:gd name="T52" fmla="*/ 3 w 889"/>
                <a:gd name="T53" fmla="*/ 4 h 1147"/>
                <a:gd name="T54" fmla="*/ 3 w 889"/>
                <a:gd name="T55" fmla="*/ 4 h 1147"/>
                <a:gd name="T56" fmla="*/ 3 w 889"/>
                <a:gd name="T57" fmla="*/ 4 h 1147"/>
                <a:gd name="T58" fmla="*/ 3 w 889"/>
                <a:gd name="T59" fmla="*/ 4 h 1147"/>
                <a:gd name="T60" fmla="*/ 3 w 889"/>
                <a:gd name="T61" fmla="*/ 4 h 1147"/>
                <a:gd name="T62" fmla="*/ 3 w 889"/>
                <a:gd name="T63" fmla="*/ 4 h 1147"/>
                <a:gd name="T64" fmla="*/ 2 w 889"/>
                <a:gd name="T65" fmla="*/ 4 h 1147"/>
                <a:gd name="T66" fmla="*/ 2 w 889"/>
                <a:gd name="T67" fmla="*/ 4 h 1147"/>
                <a:gd name="T68" fmla="*/ 2 w 889"/>
                <a:gd name="T69" fmla="*/ 4 h 1147"/>
                <a:gd name="T70" fmla="*/ 2 w 889"/>
                <a:gd name="T71" fmla="*/ 4 h 1147"/>
                <a:gd name="T72" fmla="*/ 2 w 889"/>
                <a:gd name="T73" fmla="*/ 4 h 1147"/>
                <a:gd name="T74" fmla="*/ 2 w 889"/>
                <a:gd name="T75" fmla="*/ 4 h 1147"/>
                <a:gd name="T76" fmla="*/ 2 w 889"/>
                <a:gd name="T77" fmla="*/ 4 h 1147"/>
                <a:gd name="T78" fmla="*/ 2 w 889"/>
                <a:gd name="T79" fmla="*/ 4 h 1147"/>
                <a:gd name="T80" fmla="*/ 2 w 889"/>
                <a:gd name="T81" fmla="*/ 4 h 1147"/>
                <a:gd name="T82" fmla="*/ 2 w 889"/>
                <a:gd name="T83" fmla="*/ 1 h 1147"/>
                <a:gd name="T84" fmla="*/ 2 w 889"/>
                <a:gd name="T85" fmla="*/ 1 h 1147"/>
                <a:gd name="T86" fmla="*/ 2 w 889"/>
                <a:gd name="T87" fmla="*/ 0 h 1147"/>
                <a:gd name="T88" fmla="*/ 2 w 889"/>
                <a:gd name="T89" fmla="*/ 0 h 1147"/>
                <a:gd name="T90" fmla="*/ 2 w 889"/>
                <a:gd name="T91" fmla="*/ 0 h 1147"/>
                <a:gd name="T92" fmla="*/ 2 w 889"/>
                <a:gd name="T93" fmla="*/ 0 h 1147"/>
                <a:gd name="T94" fmla="*/ 2 w 889"/>
                <a:gd name="T95" fmla="*/ 0 h 1147"/>
                <a:gd name="T96" fmla="*/ 2 w 889"/>
                <a:gd name="T97" fmla="*/ 0 h 1147"/>
                <a:gd name="T98" fmla="*/ 2 w 889"/>
                <a:gd name="T99" fmla="*/ 0 h 1147"/>
                <a:gd name="T100" fmla="*/ 2 w 889"/>
                <a:gd name="T101" fmla="*/ 0 h 1147"/>
                <a:gd name="T102" fmla="*/ 0 w 889"/>
                <a:gd name="T103" fmla="*/ 0 h 11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89"/>
                <a:gd name="T157" fmla="*/ 0 h 1147"/>
                <a:gd name="T158" fmla="*/ 889 w 889"/>
                <a:gd name="T159" fmla="*/ 1147 h 11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89" h="1147">
                  <a:moveTo>
                    <a:pt x="9" y="49"/>
                  </a:moveTo>
                  <a:lnTo>
                    <a:pt x="39" y="49"/>
                  </a:lnTo>
                  <a:lnTo>
                    <a:pt x="59" y="50"/>
                  </a:lnTo>
                  <a:lnTo>
                    <a:pt x="77" y="52"/>
                  </a:lnTo>
                  <a:lnTo>
                    <a:pt x="92" y="56"/>
                  </a:lnTo>
                  <a:lnTo>
                    <a:pt x="105" y="62"/>
                  </a:lnTo>
                  <a:lnTo>
                    <a:pt x="118" y="69"/>
                  </a:lnTo>
                  <a:lnTo>
                    <a:pt x="128" y="76"/>
                  </a:lnTo>
                  <a:lnTo>
                    <a:pt x="137" y="86"/>
                  </a:lnTo>
                  <a:lnTo>
                    <a:pt x="144" y="98"/>
                  </a:lnTo>
                  <a:lnTo>
                    <a:pt x="151" y="109"/>
                  </a:lnTo>
                  <a:lnTo>
                    <a:pt x="156" y="122"/>
                  </a:lnTo>
                  <a:lnTo>
                    <a:pt x="160" y="138"/>
                  </a:lnTo>
                  <a:lnTo>
                    <a:pt x="163" y="154"/>
                  </a:lnTo>
                  <a:lnTo>
                    <a:pt x="167" y="189"/>
                  </a:lnTo>
                  <a:lnTo>
                    <a:pt x="167" y="228"/>
                  </a:lnTo>
                  <a:lnTo>
                    <a:pt x="167" y="929"/>
                  </a:lnTo>
                  <a:lnTo>
                    <a:pt x="167" y="951"/>
                  </a:lnTo>
                  <a:lnTo>
                    <a:pt x="166" y="970"/>
                  </a:lnTo>
                  <a:lnTo>
                    <a:pt x="162" y="988"/>
                  </a:lnTo>
                  <a:lnTo>
                    <a:pt x="157" y="1004"/>
                  </a:lnTo>
                  <a:lnTo>
                    <a:pt x="153" y="1019"/>
                  </a:lnTo>
                  <a:lnTo>
                    <a:pt x="146" y="1032"/>
                  </a:lnTo>
                  <a:lnTo>
                    <a:pt x="137" y="1043"/>
                  </a:lnTo>
                  <a:lnTo>
                    <a:pt x="128" y="1053"/>
                  </a:lnTo>
                  <a:lnTo>
                    <a:pt x="117" y="1062"/>
                  </a:lnTo>
                  <a:lnTo>
                    <a:pt x="104" y="1069"/>
                  </a:lnTo>
                  <a:lnTo>
                    <a:pt x="91" y="1075"/>
                  </a:lnTo>
                  <a:lnTo>
                    <a:pt x="75" y="1079"/>
                  </a:lnTo>
                  <a:lnTo>
                    <a:pt x="59" y="1084"/>
                  </a:lnTo>
                  <a:lnTo>
                    <a:pt x="40" y="1085"/>
                  </a:lnTo>
                  <a:lnTo>
                    <a:pt x="20" y="1088"/>
                  </a:lnTo>
                  <a:lnTo>
                    <a:pt x="0" y="1088"/>
                  </a:lnTo>
                  <a:lnTo>
                    <a:pt x="0" y="1147"/>
                  </a:lnTo>
                  <a:lnTo>
                    <a:pt x="810" y="1147"/>
                  </a:lnTo>
                  <a:lnTo>
                    <a:pt x="814" y="1147"/>
                  </a:lnTo>
                  <a:lnTo>
                    <a:pt x="819" y="1144"/>
                  </a:lnTo>
                  <a:lnTo>
                    <a:pt x="823" y="1141"/>
                  </a:lnTo>
                  <a:lnTo>
                    <a:pt x="826" y="1137"/>
                  </a:lnTo>
                  <a:lnTo>
                    <a:pt x="834" y="1124"/>
                  </a:lnTo>
                  <a:lnTo>
                    <a:pt x="842" y="1110"/>
                  </a:lnTo>
                  <a:lnTo>
                    <a:pt x="847" y="1089"/>
                  </a:lnTo>
                  <a:lnTo>
                    <a:pt x="855" y="1069"/>
                  </a:lnTo>
                  <a:lnTo>
                    <a:pt x="860" y="1045"/>
                  </a:lnTo>
                  <a:lnTo>
                    <a:pt x="866" y="1020"/>
                  </a:lnTo>
                  <a:lnTo>
                    <a:pt x="876" y="970"/>
                  </a:lnTo>
                  <a:lnTo>
                    <a:pt x="883" y="922"/>
                  </a:lnTo>
                  <a:lnTo>
                    <a:pt x="888" y="880"/>
                  </a:lnTo>
                  <a:lnTo>
                    <a:pt x="889" y="852"/>
                  </a:lnTo>
                  <a:lnTo>
                    <a:pt x="830" y="840"/>
                  </a:lnTo>
                  <a:lnTo>
                    <a:pt x="824" y="866"/>
                  </a:lnTo>
                  <a:lnTo>
                    <a:pt x="817" y="891"/>
                  </a:lnTo>
                  <a:lnTo>
                    <a:pt x="810" y="914"/>
                  </a:lnTo>
                  <a:lnTo>
                    <a:pt x="801" y="935"/>
                  </a:lnTo>
                  <a:lnTo>
                    <a:pt x="791" y="955"/>
                  </a:lnTo>
                  <a:lnTo>
                    <a:pt x="780" y="974"/>
                  </a:lnTo>
                  <a:lnTo>
                    <a:pt x="768" y="991"/>
                  </a:lnTo>
                  <a:lnTo>
                    <a:pt x="754" y="1006"/>
                  </a:lnTo>
                  <a:lnTo>
                    <a:pt x="739" y="1020"/>
                  </a:lnTo>
                  <a:lnTo>
                    <a:pt x="722" y="1033"/>
                  </a:lnTo>
                  <a:lnTo>
                    <a:pt x="703" y="1043"/>
                  </a:lnTo>
                  <a:lnTo>
                    <a:pt x="682" y="1052"/>
                  </a:lnTo>
                  <a:lnTo>
                    <a:pt x="659" y="1059"/>
                  </a:lnTo>
                  <a:lnTo>
                    <a:pt x="633" y="1063"/>
                  </a:lnTo>
                  <a:lnTo>
                    <a:pt x="604" y="1066"/>
                  </a:lnTo>
                  <a:lnTo>
                    <a:pt x="574" y="1068"/>
                  </a:lnTo>
                  <a:lnTo>
                    <a:pt x="523" y="1068"/>
                  </a:lnTo>
                  <a:lnTo>
                    <a:pt x="503" y="1068"/>
                  </a:lnTo>
                  <a:lnTo>
                    <a:pt x="484" y="1066"/>
                  </a:lnTo>
                  <a:lnTo>
                    <a:pt x="467" y="1063"/>
                  </a:lnTo>
                  <a:lnTo>
                    <a:pt x="451" y="1061"/>
                  </a:lnTo>
                  <a:lnTo>
                    <a:pt x="437" y="1056"/>
                  </a:lnTo>
                  <a:lnTo>
                    <a:pt x="424" y="1050"/>
                  </a:lnTo>
                  <a:lnTo>
                    <a:pt x="412" y="1045"/>
                  </a:lnTo>
                  <a:lnTo>
                    <a:pt x="402" y="1036"/>
                  </a:lnTo>
                  <a:lnTo>
                    <a:pt x="394" y="1027"/>
                  </a:lnTo>
                  <a:lnTo>
                    <a:pt x="386" y="1017"/>
                  </a:lnTo>
                  <a:lnTo>
                    <a:pt x="379" y="1004"/>
                  </a:lnTo>
                  <a:lnTo>
                    <a:pt x="375" y="991"/>
                  </a:lnTo>
                  <a:lnTo>
                    <a:pt x="370" y="976"/>
                  </a:lnTo>
                  <a:lnTo>
                    <a:pt x="368" y="958"/>
                  </a:lnTo>
                  <a:lnTo>
                    <a:pt x="366" y="939"/>
                  </a:lnTo>
                  <a:lnTo>
                    <a:pt x="365" y="919"/>
                  </a:lnTo>
                  <a:lnTo>
                    <a:pt x="365" y="167"/>
                  </a:lnTo>
                  <a:lnTo>
                    <a:pt x="366" y="154"/>
                  </a:lnTo>
                  <a:lnTo>
                    <a:pt x="368" y="141"/>
                  </a:lnTo>
                  <a:lnTo>
                    <a:pt x="369" y="128"/>
                  </a:lnTo>
                  <a:lnTo>
                    <a:pt x="373" y="117"/>
                  </a:lnTo>
                  <a:lnTo>
                    <a:pt x="378" y="107"/>
                  </a:lnTo>
                  <a:lnTo>
                    <a:pt x="383" y="97"/>
                  </a:lnTo>
                  <a:lnTo>
                    <a:pt x="389" y="88"/>
                  </a:lnTo>
                  <a:lnTo>
                    <a:pt x="396" y="79"/>
                  </a:lnTo>
                  <a:lnTo>
                    <a:pt x="404" y="72"/>
                  </a:lnTo>
                  <a:lnTo>
                    <a:pt x="412" y="66"/>
                  </a:lnTo>
                  <a:lnTo>
                    <a:pt x="422" y="62"/>
                  </a:lnTo>
                  <a:lnTo>
                    <a:pt x="434" y="58"/>
                  </a:lnTo>
                  <a:lnTo>
                    <a:pt x="444" y="53"/>
                  </a:lnTo>
                  <a:lnTo>
                    <a:pt x="457" y="50"/>
                  </a:lnTo>
                  <a:lnTo>
                    <a:pt x="470" y="49"/>
                  </a:lnTo>
                  <a:lnTo>
                    <a:pt x="484" y="49"/>
                  </a:lnTo>
                  <a:lnTo>
                    <a:pt x="513" y="49"/>
                  </a:lnTo>
                  <a:lnTo>
                    <a:pt x="513" y="0"/>
                  </a:lnTo>
                  <a:lnTo>
                    <a:pt x="9" y="0"/>
                  </a:lnTo>
                  <a:lnTo>
                    <a:pt x="9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318"/>
            <p:cNvSpPr>
              <a:spLocks noEditPoints="1"/>
            </p:cNvSpPr>
            <p:nvPr/>
          </p:nvSpPr>
          <p:spPr bwMode="auto">
            <a:xfrm>
              <a:off x="26039" y="1380"/>
              <a:ext cx="656" cy="345"/>
            </a:xfrm>
            <a:custGeom>
              <a:avLst/>
              <a:gdLst>
                <a:gd name="T0" fmla="*/ 2 w 1968"/>
                <a:gd name="T1" fmla="*/ 0 h 1036"/>
                <a:gd name="T2" fmla="*/ 2 w 1968"/>
                <a:gd name="T3" fmla="*/ 1 h 1036"/>
                <a:gd name="T4" fmla="*/ 1 w 1968"/>
                <a:gd name="T5" fmla="*/ 2 h 1036"/>
                <a:gd name="T6" fmla="*/ 1 w 1968"/>
                <a:gd name="T7" fmla="*/ 4 h 1036"/>
                <a:gd name="T8" fmla="*/ 0 w 1968"/>
                <a:gd name="T9" fmla="*/ 4 h 1036"/>
                <a:gd name="T10" fmla="*/ 0 w 1968"/>
                <a:gd name="T11" fmla="*/ 4 h 1036"/>
                <a:gd name="T12" fmla="*/ 0 w 1968"/>
                <a:gd name="T13" fmla="*/ 4 h 1036"/>
                <a:gd name="T14" fmla="*/ 1 w 1968"/>
                <a:gd name="T15" fmla="*/ 4 h 1036"/>
                <a:gd name="T16" fmla="*/ 1 w 1968"/>
                <a:gd name="T17" fmla="*/ 4 h 1036"/>
                <a:gd name="T18" fmla="*/ 1 w 1968"/>
                <a:gd name="T19" fmla="*/ 4 h 1036"/>
                <a:gd name="T20" fmla="*/ 1 w 1968"/>
                <a:gd name="T21" fmla="*/ 4 h 1036"/>
                <a:gd name="T22" fmla="*/ 1 w 1968"/>
                <a:gd name="T23" fmla="*/ 4 h 1036"/>
                <a:gd name="T24" fmla="*/ 1 w 1968"/>
                <a:gd name="T25" fmla="*/ 3 h 1036"/>
                <a:gd name="T26" fmla="*/ 2 w 1968"/>
                <a:gd name="T27" fmla="*/ 3 h 1036"/>
                <a:gd name="T28" fmla="*/ 3 w 1968"/>
                <a:gd name="T29" fmla="*/ 3 h 1036"/>
                <a:gd name="T30" fmla="*/ 3 w 1968"/>
                <a:gd name="T31" fmla="*/ 4 h 1036"/>
                <a:gd name="T32" fmla="*/ 3 w 1968"/>
                <a:gd name="T33" fmla="*/ 4 h 1036"/>
                <a:gd name="T34" fmla="*/ 3 w 1968"/>
                <a:gd name="T35" fmla="*/ 4 h 1036"/>
                <a:gd name="T36" fmla="*/ 6 w 1968"/>
                <a:gd name="T37" fmla="*/ 4 h 1036"/>
                <a:gd name="T38" fmla="*/ 6 w 1968"/>
                <a:gd name="T39" fmla="*/ 4 h 1036"/>
                <a:gd name="T40" fmla="*/ 6 w 1968"/>
                <a:gd name="T41" fmla="*/ 4 h 1036"/>
                <a:gd name="T42" fmla="*/ 6 w 1968"/>
                <a:gd name="T43" fmla="*/ 4 h 1036"/>
                <a:gd name="T44" fmla="*/ 5 w 1968"/>
                <a:gd name="T45" fmla="*/ 4 h 1036"/>
                <a:gd name="T46" fmla="*/ 5 w 1968"/>
                <a:gd name="T47" fmla="*/ 3 h 1036"/>
                <a:gd name="T48" fmla="*/ 5 w 1968"/>
                <a:gd name="T49" fmla="*/ 3 h 1036"/>
                <a:gd name="T50" fmla="*/ 6 w 1968"/>
                <a:gd name="T51" fmla="*/ 3 h 1036"/>
                <a:gd name="T52" fmla="*/ 7 w 1968"/>
                <a:gd name="T53" fmla="*/ 4 h 1036"/>
                <a:gd name="T54" fmla="*/ 8 w 1968"/>
                <a:gd name="T55" fmla="*/ 4 h 1036"/>
                <a:gd name="T56" fmla="*/ 8 w 1968"/>
                <a:gd name="T57" fmla="*/ 4 h 1036"/>
                <a:gd name="T58" fmla="*/ 7 w 1968"/>
                <a:gd name="T59" fmla="*/ 3 h 1036"/>
                <a:gd name="T60" fmla="*/ 6 w 1968"/>
                <a:gd name="T61" fmla="*/ 2 h 1036"/>
                <a:gd name="T62" fmla="*/ 6 w 1968"/>
                <a:gd name="T63" fmla="*/ 2 h 1036"/>
                <a:gd name="T64" fmla="*/ 7 w 1968"/>
                <a:gd name="T65" fmla="*/ 1 h 1036"/>
                <a:gd name="T66" fmla="*/ 8 w 1968"/>
                <a:gd name="T67" fmla="*/ 0 h 1036"/>
                <a:gd name="T68" fmla="*/ 8 w 1968"/>
                <a:gd name="T69" fmla="*/ 0 h 1036"/>
                <a:gd name="T70" fmla="*/ 7 w 1968"/>
                <a:gd name="T71" fmla="*/ 0 h 1036"/>
                <a:gd name="T72" fmla="*/ 7 w 1968"/>
                <a:gd name="T73" fmla="*/ 1 h 1036"/>
                <a:gd name="T74" fmla="*/ 6 w 1968"/>
                <a:gd name="T75" fmla="*/ 1 h 1036"/>
                <a:gd name="T76" fmla="*/ 5 w 1968"/>
                <a:gd name="T77" fmla="*/ 2 h 1036"/>
                <a:gd name="T78" fmla="*/ 5 w 1968"/>
                <a:gd name="T79" fmla="*/ 1 h 1036"/>
                <a:gd name="T80" fmla="*/ 5 w 1968"/>
                <a:gd name="T81" fmla="*/ 1 h 1036"/>
                <a:gd name="T82" fmla="*/ 5 w 1968"/>
                <a:gd name="T83" fmla="*/ 0 h 1036"/>
                <a:gd name="T84" fmla="*/ 6 w 1968"/>
                <a:gd name="T85" fmla="*/ 0 h 1036"/>
                <a:gd name="T86" fmla="*/ 6 w 1968"/>
                <a:gd name="T87" fmla="*/ 0 h 1036"/>
                <a:gd name="T88" fmla="*/ 4 w 1968"/>
                <a:gd name="T89" fmla="*/ 0 h 1036"/>
                <a:gd name="T90" fmla="*/ 4 w 1968"/>
                <a:gd name="T91" fmla="*/ 0 h 1036"/>
                <a:gd name="T92" fmla="*/ 5 w 1968"/>
                <a:gd name="T93" fmla="*/ 1 h 1036"/>
                <a:gd name="T94" fmla="*/ 5 w 1968"/>
                <a:gd name="T95" fmla="*/ 3 h 1036"/>
                <a:gd name="T96" fmla="*/ 4 w 1968"/>
                <a:gd name="T97" fmla="*/ 4 h 1036"/>
                <a:gd name="T98" fmla="*/ 4 w 1968"/>
                <a:gd name="T99" fmla="*/ 4 h 1036"/>
                <a:gd name="T100" fmla="*/ 4 w 1968"/>
                <a:gd name="T101" fmla="*/ 4 h 1036"/>
                <a:gd name="T102" fmla="*/ 3 w 1968"/>
                <a:gd name="T103" fmla="*/ 2 h 1036"/>
                <a:gd name="T104" fmla="*/ 2 w 1968"/>
                <a:gd name="T105" fmla="*/ 0 h 10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68"/>
                <a:gd name="T160" fmla="*/ 0 h 1036"/>
                <a:gd name="T161" fmla="*/ 1968 w 1968"/>
                <a:gd name="T162" fmla="*/ 1036 h 10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68" h="1036">
                  <a:moveTo>
                    <a:pt x="457" y="285"/>
                  </a:moveTo>
                  <a:lnTo>
                    <a:pt x="466" y="281"/>
                  </a:lnTo>
                  <a:lnTo>
                    <a:pt x="581" y="598"/>
                  </a:lnTo>
                  <a:lnTo>
                    <a:pt x="344" y="601"/>
                  </a:lnTo>
                  <a:lnTo>
                    <a:pt x="457" y="285"/>
                  </a:lnTo>
                  <a:close/>
                  <a:moveTo>
                    <a:pt x="464" y="43"/>
                  </a:moveTo>
                  <a:lnTo>
                    <a:pt x="463" y="58"/>
                  </a:lnTo>
                  <a:lnTo>
                    <a:pt x="457" y="78"/>
                  </a:lnTo>
                  <a:lnTo>
                    <a:pt x="450" y="104"/>
                  </a:lnTo>
                  <a:lnTo>
                    <a:pt x="440" y="134"/>
                  </a:lnTo>
                  <a:lnTo>
                    <a:pt x="414" y="206"/>
                  </a:lnTo>
                  <a:lnTo>
                    <a:pt x="383" y="285"/>
                  </a:lnTo>
                  <a:lnTo>
                    <a:pt x="352" y="366"/>
                  </a:lnTo>
                  <a:lnTo>
                    <a:pt x="321" y="439"/>
                  </a:lnTo>
                  <a:lnTo>
                    <a:pt x="297" y="497"/>
                  </a:lnTo>
                  <a:lnTo>
                    <a:pt x="281" y="535"/>
                  </a:lnTo>
                  <a:lnTo>
                    <a:pt x="271" y="558"/>
                  </a:lnTo>
                  <a:lnTo>
                    <a:pt x="261" y="585"/>
                  </a:lnTo>
                  <a:lnTo>
                    <a:pt x="251" y="617"/>
                  </a:lnTo>
                  <a:lnTo>
                    <a:pt x="239" y="650"/>
                  </a:lnTo>
                  <a:lnTo>
                    <a:pt x="215" y="723"/>
                  </a:lnTo>
                  <a:lnTo>
                    <a:pt x="187" y="797"/>
                  </a:lnTo>
                  <a:lnTo>
                    <a:pt x="173" y="833"/>
                  </a:lnTo>
                  <a:lnTo>
                    <a:pt x="157" y="866"/>
                  </a:lnTo>
                  <a:lnTo>
                    <a:pt x="140" y="896"/>
                  </a:lnTo>
                  <a:lnTo>
                    <a:pt x="123" y="924"/>
                  </a:lnTo>
                  <a:lnTo>
                    <a:pt x="112" y="935"/>
                  </a:lnTo>
                  <a:lnTo>
                    <a:pt x="104" y="945"/>
                  </a:lnTo>
                  <a:lnTo>
                    <a:pt x="94" y="954"/>
                  </a:lnTo>
                  <a:lnTo>
                    <a:pt x="84" y="963"/>
                  </a:lnTo>
                  <a:lnTo>
                    <a:pt x="74" y="968"/>
                  </a:lnTo>
                  <a:lnTo>
                    <a:pt x="62" y="973"/>
                  </a:lnTo>
                  <a:lnTo>
                    <a:pt x="52" y="975"/>
                  </a:lnTo>
                  <a:lnTo>
                    <a:pt x="40" y="977"/>
                  </a:lnTo>
                  <a:lnTo>
                    <a:pt x="0" y="977"/>
                  </a:lnTo>
                  <a:lnTo>
                    <a:pt x="0" y="1006"/>
                  </a:lnTo>
                  <a:lnTo>
                    <a:pt x="2" y="1014"/>
                  </a:lnTo>
                  <a:lnTo>
                    <a:pt x="2" y="1020"/>
                  </a:lnTo>
                  <a:lnTo>
                    <a:pt x="4" y="1026"/>
                  </a:lnTo>
                  <a:lnTo>
                    <a:pt x="7" y="1030"/>
                  </a:lnTo>
                  <a:lnTo>
                    <a:pt x="10" y="1033"/>
                  </a:lnTo>
                  <a:lnTo>
                    <a:pt x="16" y="1035"/>
                  </a:lnTo>
                  <a:lnTo>
                    <a:pt x="23" y="1036"/>
                  </a:lnTo>
                  <a:lnTo>
                    <a:pt x="30" y="1036"/>
                  </a:lnTo>
                  <a:lnTo>
                    <a:pt x="327" y="1036"/>
                  </a:lnTo>
                  <a:lnTo>
                    <a:pt x="334" y="1036"/>
                  </a:lnTo>
                  <a:lnTo>
                    <a:pt x="342" y="1035"/>
                  </a:lnTo>
                  <a:lnTo>
                    <a:pt x="346" y="1033"/>
                  </a:lnTo>
                  <a:lnTo>
                    <a:pt x="350" y="1030"/>
                  </a:lnTo>
                  <a:lnTo>
                    <a:pt x="353" y="1026"/>
                  </a:lnTo>
                  <a:lnTo>
                    <a:pt x="355" y="1020"/>
                  </a:lnTo>
                  <a:lnTo>
                    <a:pt x="356" y="1014"/>
                  </a:lnTo>
                  <a:lnTo>
                    <a:pt x="356" y="1006"/>
                  </a:lnTo>
                  <a:lnTo>
                    <a:pt x="356" y="1001"/>
                  </a:lnTo>
                  <a:lnTo>
                    <a:pt x="355" y="996"/>
                  </a:lnTo>
                  <a:lnTo>
                    <a:pt x="353" y="993"/>
                  </a:lnTo>
                  <a:lnTo>
                    <a:pt x="352" y="988"/>
                  </a:lnTo>
                  <a:lnTo>
                    <a:pt x="346" y="983"/>
                  </a:lnTo>
                  <a:lnTo>
                    <a:pt x="339" y="980"/>
                  </a:lnTo>
                  <a:lnTo>
                    <a:pt x="329" y="977"/>
                  </a:lnTo>
                  <a:lnTo>
                    <a:pt x="319" y="975"/>
                  </a:lnTo>
                  <a:lnTo>
                    <a:pt x="308" y="974"/>
                  </a:lnTo>
                  <a:lnTo>
                    <a:pt x="297" y="974"/>
                  </a:lnTo>
                  <a:lnTo>
                    <a:pt x="275" y="974"/>
                  </a:lnTo>
                  <a:lnTo>
                    <a:pt x="257" y="971"/>
                  </a:lnTo>
                  <a:lnTo>
                    <a:pt x="249" y="967"/>
                  </a:lnTo>
                  <a:lnTo>
                    <a:pt x="244" y="963"/>
                  </a:lnTo>
                  <a:lnTo>
                    <a:pt x="241" y="960"/>
                  </a:lnTo>
                  <a:lnTo>
                    <a:pt x="239" y="955"/>
                  </a:lnTo>
                  <a:lnTo>
                    <a:pt x="238" y="952"/>
                  </a:lnTo>
                  <a:lnTo>
                    <a:pt x="238" y="947"/>
                  </a:lnTo>
                  <a:lnTo>
                    <a:pt x="239" y="932"/>
                  </a:lnTo>
                  <a:lnTo>
                    <a:pt x="241" y="915"/>
                  </a:lnTo>
                  <a:lnTo>
                    <a:pt x="245" y="899"/>
                  </a:lnTo>
                  <a:lnTo>
                    <a:pt x="249" y="880"/>
                  </a:lnTo>
                  <a:lnTo>
                    <a:pt x="261" y="844"/>
                  </a:lnTo>
                  <a:lnTo>
                    <a:pt x="275" y="807"/>
                  </a:lnTo>
                  <a:lnTo>
                    <a:pt x="290" y="771"/>
                  </a:lnTo>
                  <a:lnTo>
                    <a:pt x="303" y="736"/>
                  </a:lnTo>
                  <a:lnTo>
                    <a:pt x="308" y="720"/>
                  </a:lnTo>
                  <a:lnTo>
                    <a:pt x="313" y="706"/>
                  </a:lnTo>
                  <a:lnTo>
                    <a:pt x="316" y="692"/>
                  </a:lnTo>
                  <a:lnTo>
                    <a:pt x="317" y="680"/>
                  </a:lnTo>
                  <a:lnTo>
                    <a:pt x="584" y="680"/>
                  </a:lnTo>
                  <a:lnTo>
                    <a:pt x="588" y="680"/>
                  </a:lnTo>
                  <a:lnTo>
                    <a:pt x="591" y="683"/>
                  </a:lnTo>
                  <a:lnTo>
                    <a:pt x="595" y="686"/>
                  </a:lnTo>
                  <a:lnTo>
                    <a:pt x="600" y="689"/>
                  </a:lnTo>
                  <a:lnTo>
                    <a:pt x="607" y="700"/>
                  </a:lnTo>
                  <a:lnTo>
                    <a:pt x="617" y="715"/>
                  </a:lnTo>
                  <a:lnTo>
                    <a:pt x="625" y="731"/>
                  </a:lnTo>
                  <a:lnTo>
                    <a:pt x="634" y="751"/>
                  </a:lnTo>
                  <a:lnTo>
                    <a:pt x="643" y="771"/>
                  </a:lnTo>
                  <a:lnTo>
                    <a:pt x="651" y="792"/>
                  </a:lnTo>
                  <a:lnTo>
                    <a:pt x="667" y="839"/>
                  </a:lnTo>
                  <a:lnTo>
                    <a:pt x="680" y="882"/>
                  </a:lnTo>
                  <a:lnTo>
                    <a:pt x="686" y="902"/>
                  </a:lnTo>
                  <a:lnTo>
                    <a:pt x="690" y="919"/>
                  </a:lnTo>
                  <a:lnTo>
                    <a:pt x="692" y="935"/>
                  </a:lnTo>
                  <a:lnTo>
                    <a:pt x="693" y="947"/>
                  </a:lnTo>
                  <a:lnTo>
                    <a:pt x="692" y="952"/>
                  </a:lnTo>
                  <a:lnTo>
                    <a:pt x="690" y="957"/>
                  </a:lnTo>
                  <a:lnTo>
                    <a:pt x="687" y="961"/>
                  </a:lnTo>
                  <a:lnTo>
                    <a:pt x="683" y="964"/>
                  </a:lnTo>
                  <a:lnTo>
                    <a:pt x="672" y="971"/>
                  </a:lnTo>
                  <a:lnTo>
                    <a:pt x="659" y="975"/>
                  </a:lnTo>
                  <a:lnTo>
                    <a:pt x="644" y="980"/>
                  </a:lnTo>
                  <a:lnTo>
                    <a:pt x="630" y="983"/>
                  </a:lnTo>
                  <a:lnTo>
                    <a:pt x="615" y="986"/>
                  </a:lnTo>
                  <a:lnTo>
                    <a:pt x="604" y="987"/>
                  </a:lnTo>
                  <a:lnTo>
                    <a:pt x="604" y="1036"/>
                  </a:lnTo>
                  <a:lnTo>
                    <a:pt x="1405" y="1036"/>
                  </a:lnTo>
                  <a:lnTo>
                    <a:pt x="1412" y="1036"/>
                  </a:lnTo>
                  <a:lnTo>
                    <a:pt x="1419" y="1035"/>
                  </a:lnTo>
                  <a:lnTo>
                    <a:pt x="1424" y="1033"/>
                  </a:lnTo>
                  <a:lnTo>
                    <a:pt x="1428" y="1030"/>
                  </a:lnTo>
                  <a:lnTo>
                    <a:pt x="1431" y="1026"/>
                  </a:lnTo>
                  <a:lnTo>
                    <a:pt x="1434" y="1020"/>
                  </a:lnTo>
                  <a:lnTo>
                    <a:pt x="1434" y="1014"/>
                  </a:lnTo>
                  <a:lnTo>
                    <a:pt x="1435" y="1006"/>
                  </a:lnTo>
                  <a:lnTo>
                    <a:pt x="1434" y="999"/>
                  </a:lnTo>
                  <a:lnTo>
                    <a:pt x="1432" y="993"/>
                  </a:lnTo>
                  <a:lnTo>
                    <a:pt x="1431" y="988"/>
                  </a:lnTo>
                  <a:lnTo>
                    <a:pt x="1428" y="984"/>
                  </a:lnTo>
                  <a:lnTo>
                    <a:pt x="1425" y="981"/>
                  </a:lnTo>
                  <a:lnTo>
                    <a:pt x="1422" y="978"/>
                  </a:lnTo>
                  <a:lnTo>
                    <a:pt x="1418" y="977"/>
                  </a:lnTo>
                  <a:lnTo>
                    <a:pt x="1412" y="975"/>
                  </a:lnTo>
                  <a:lnTo>
                    <a:pt x="1391" y="975"/>
                  </a:lnTo>
                  <a:lnTo>
                    <a:pt x="1365" y="977"/>
                  </a:lnTo>
                  <a:lnTo>
                    <a:pt x="1352" y="975"/>
                  </a:lnTo>
                  <a:lnTo>
                    <a:pt x="1339" y="971"/>
                  </a:lnTo>
                  <a:lnTo>
                    <a:pt x="1333" y="968"/>
                  </a:lnTo>
                  <a:lnTo>
                    <a:pt x="1327" y="964"/>
                  </a:lnTo>
                  <a:lnTo>
                    <a:pt x="1323" y="960"/>
                  </a:lnTo>
                  <a:lnTo>
                    <a:pt x="1317" y="952"/>
                  </a:lnTo>
                  <a:lnTo>
                    <a:pt x="1313" y="945"/>
                  </a:lnTo>
                  <a:lnTo>
                    <a:pt x="1308" y="937"/>
                  </a:lnTo>
                  <a:lnTo>
                    <a:pt x="1304" y="926"/>
                  </a:lnTo>
                  <a:lnTo>
                    <a:pt x="1301" y="914"/>
                  </a:lnTo>
                  <a:lnTo>
                    <a:pt x="1300" y="901"/>
                  </a:lnTo>
                  <a:lnTo>
                    <a:pt x="1297" y="885"/>
                  </a:lnTo>
                  <a:lnTo>
                    <a:pt x="1297" y="867"/>
                  </a:lnTo>
                  <a:lnTo>
                    <a:pt x="1296" y="849"/>
                  </a:lnTo>
                  <a:lnTo>
                    <a:pt x="1296" y="810"/>
                  </a:lnTo>
                  <a:lnTo>
                    <a:pt x="1297" y="771"/>
                  </a:lnTo>
                  <a:lnTo>
                    <a:pt x="1297" y="733"/>
                  </a:lnTo>
                  <a:lnTo>
                    <a:pt x="1297" y="694"/>
                  </a:lnTo>
                  <a:lnTo>
                    <a:pt x="1296" y="657"/>
                  </a:lnTo>
                  <a:lnTo>
                    <a:pt x="1296" y="618"/>
                  </a:lnTo>
                  <a:lnTo>
                    <a:pt x="1296" y="579"/>
                  </a:lnTo>
                  <a:lnTo>
                    <a:pt x="1296" y="542"/>
                  </a:lnTo>
                  <a:lnTo>
                    <a:pt x="1311" y="555"/>
                  </a:lnTo>
                  <a:lnTo>
                    <a:pt x="1332" y="575"/>
                  </a:lnTo>
                  <a:lnTo>
                    <a:pt x="1355" y="602"/>
                  </a:lnTo>
                  <a:lnTo>
                    <a:pt x="1383" y="635"/>
                  </a:lnTo>
                  <a:lnTo>
                    <a:pt x="1445" y="715"/>
                  </a:lnTo>
                  <a:lnTo>
                    <a:pt x="1513" y="800"/>
                  </a:lnTo>
                  <a:lnTo>
                    <a:pt x="1581" y="885"/>
                  </a:lnTo>
                  <a:lnTo>
                    <a:pt x="1640" y="957"/>
                  </a:lnTo>
                  <a:lnTo>
                    <a:pt x="1664" y="986"/>
                  </a:lnTo>
                  <a:lnTo>
                    <a:pt x="1685" y="1007"/>
                  </a:lnTo>
                  <a:lnTo>
                    <a:pt x="1693" y="1016"/>
                  </a:lnTo>
                  <a:lnTo>
                    <a:pt x="1702" y="1022"/>
                  </a:lnTo>
                  <a:lnTo>
                    <a:pt x="1708" y="1024"/>
                  </a:lnTo>
                  <a:lnTo>
                    <a:pt x="1712" y="1026"/>
                  </a:lnTo>
                  <a:lnTo>
                    <a:pt x="1968" y="1026"/>
                  </a:lnTo>
                  <a:lnTo>
                    <a:pt x="1968" y="987"/>
                  </a:lnTo>
                  <a:lnTo>
                    <a:pt x="1958" y="986"/>
                  </a:lnTo>
                  <a:lnTo>
                    <a:pt x="1948" y="983"/>
                  </a:lnTo>
                  <a:lnTo>
                    <a:pt x="1938" y="980"/>
                  </a:lnTo>
                  <a:lnTo>
                    <a:pt x="1928" y="977"/>
                  </a:lnTo>
                  <a:lnTo>
                    <a:pt x="1908" y="967"/>
                  </a:lnTo>
                  <a:lnTo>
                    <a:pt x="1889" y="954"/>
                  </a:lnTo>
                  <a:lnTo>
                    <a:pt x="1869" y="939"/>
                  </a:lnTo>
                  <a:lnTo>
                    <a:pt x="1850" y="924"/>
                  </a:lnTo>
                  <a:lnTo>
                    <a:pt x="1832" y="906"/>
                  </a:lnTo>
                  <a:lnTo>
                    <a:pt x="1814" y="888"/>
                  </a:lnTo>
                  <a:lnTo>
                    <a:pt x="1780" y="847"/>
                  </a:lnTo>
                  <a:lnTo>
                    <a:pt x="1747" y="808"/>
                  </a:lnTo>
                  <a:lnTo>
                    <a:pt x="1716" y="772"/>
                  </a:lnTo>
                  <a:lnTo>
                    <a:pt x="1689" y="742"/>
                  </a:lnTo>
                  <a:lnTo>
                    <a:pt x="1667" y="719"/>
                  </a:lnTo>
                  <a:lnTo>
                    <a:pt x="1637" y="684"/>
                  </a:lnTo>
                  <a:lnTo>
                    <a:pt x="1601" y="643"/>
                  </a:lnTo>
                  <a:lnTo>
                    <a:pt x="1562" y="598"/>
                  </a:lnTo>
                  <a:lnTo>
                    <a:pt x="1525" y="553"/>
                  </a:lnTo>
                  <a:lnTo>
                    <a:pt x="1490" y="511"/>
                  </a:lnTo>
                  <a:lnTo>
                    <a:pt x="1463" y="477"/>
                  </a:lnTo>
                  <a:lnTo>
                    <a:pt x="1444" y="452"/>
                  </a:lnTo>
                  <a:lnTo>
                    <a:pt x="1460" y="431"/>
                  </a:lnTo>
                  <a:lnTo>
                    <a:pt x="1480" y="406"/>
                  </a:lnTo>
                  <a:lnTo>
                    <a:pt x="1503" y="379"/>
                  </a:lnTo>
                  <a:lnTo>
                    <a:pt x="1530" y="350"/>
                  </a:lnTo>
                  <a:lnTo>
                    <a:pt x="1559" y="318"/>
                  </a:lnTo>
                  <a:lnTo>
                    <a:pt x="1592" y="288"/>
                  </a:lnTo>
                  <a:lnTo>
                    <a:pt x="1625" y="256"/>
                  </a:lnTo>
                  <a:lnTo>
                    <a:pt x="1662" y="225"/>
                  </a:lnTo>
                  <a:lnTo>
                    <a:pt x="1699" y="196"/>
                  </a:lnTo>
                  <a:lnTo>
                    <a:pt x="1736" y="169"/>
                  </a:lnTo>
                  <a:lnTo>
                    <a:pt x="1774" y="143"/>
                  </a:lnTo>
                  <a:lnTo>
                    <a:pt x="1811" y="121"/>
                  </a:lnTo>
                  <a:lnTo>
                    <a:pt x="1830" y="111"/>
                  </a:lnTo>
                  <a:lnTo>
                    <a:pt x="1847" y="102"/>
                  </a:lnTo>
                  <a:lnTo>
                    <a:pt x="1866" y="95"/>
                  </a:lnTo>
                  <a:lnTo>
                    <a:pt x="1883" y="88"/>
                  </a:lnTo>
                  <a:lnTo>
                    <a:pt x="1901" y="84"/>
                  </a:lnTo>
                  <a:lnTo>
                    <a:pt x="1917" y="79"/>
                  </a:lnTo>
                  <a:lnTo>
                    <a:pt x="1934" y="78"/>
                  </a:lnTo>
                  <a:lnTo>
                    <a:pt x="1948" y="76"/>
                  </a:lnTo>
                  <a:lnTo>
                    <a:pt x="1948" y="27"/>
                  </a:lnTo>
                  <a:lnTo>
                    <a:pt x="1564" y="27"/>
                  </a:lnTo>
                  <a:lnTo>
                    <a:pt x="1564" y="76"/>
                  </a:lnTo>
                  <a:lnTo>
                    <a:pt x="1602" y="76"/>
                  </a:lnTo>
                  <a:lnTo>
                    <a:pt x="1618" y="78"/>
                  </a:lnTo>
                  <a:lnTo>
                    <a:pt x="1630" y="79"/>
                  </a:lnTo>
                  <a:lnTo>
                    <a:pt x="1638" y="82"/>
                  </a:lnTo>
                  <a:lnTo>
                    <a:pt x="1653" y="86"/>
                  </a:lnTo>
                  <a:lnTo>
                    <a:pt x="1651" y="94"/>
                  </a:lnTo>
                  <a:lnTo>
                    <a:pt x="1647" y="102"/>
                  </a:lnTo>
                  <a:lnTo>
                    <a:pt x="1643" y="112"/>
                  </a:lnTo>
                  <a:lnTo>
                    <a:pt x="1637" y="124"/>
                  </a:lnTo>
                  <a:lnTo>
                    <a:pt x="1623" y="148"/>
                  </a:lnTo>
                  <a:lnTo>
                    <a:pt x="1602" y="176"/>
                  </a:lnTo>
                  <a:lnTo>
                    <a:pt x="1579" y="207"/>
                  </a:lnTo>
                  <a:lnTo>
                    <a:pt x="1553" y="239"/>
                  </a:lnTo>
                  <a:lnTo>
                    <a:pt x="1525" y="272"/>
                  </a:lnTo>
                  <a:lnTo>
                    <a:pt x="1494" y="305"/>
                  </a:lnTo>
                  <a:lnTo>
                    <a:pt x="1434" y="372"/>
                  </a:lnTo>
                  <a:lnTo>
                    <a:pt x="1376" y="429"/>
                  </a:lnTo>
                  <a:lnTo>
                    <a:pt x="1352" y="454"/>
                  </a:lnTo>
                  <a:lnTo>
                    <a:pt x="1329" y="475"/>
                  </a:lnTo>
                  <a:lnTo>
                    <a:pt x="1310" y="491"/>
                  </a:lnTo>
                  <a:lnTo>
                    <a:pt x="1296" y="501"/>
                  </a:lnTo>
                  <a:lnTo>
                    <a:pt x="1296" y="465"/>
                  </a:lnTo>
                  <a:lnTo>
                    <a:pt x="1296" y="428"/>
                  </a:lnTo>
                  <a:lnTo>
                    <a:pt x="1296" y="390"/>
                  </a:lnTo>
                  <a:lnTo>
                    <a:pt x="1296" y="353"/>
                  </a:lnTo>
                  <a:lnTo>
                    <a:pt x="1296" y="317"/>
                  </a:lnTo>
                  <a:lnTo>
                    <a:pt x="1296" y="279"/>
                  </a:lnTo>
                  <a:lnTo>
                    <a:pt x="1296" y="242"/>
                  </a:lnTo>
                  <a:lnTo>
                    <a:pt x="1296" y="205"/>
                  </a:lnTo>
                  <a:lnTo>
                    <a:pt x="1296" y="187"/>
                  </a:lnTo>
                  <a:lnTo>
                    <a:pt x="1297" y="171"/>
                  </a:lnTo>
                  <a:lnTo>
                    <a:pt x="1298" y="157"/>
                  </a:lnTo>
                  <a:lnTo>
                    <a:pt x="1301" y="144"/>
                  </a:lnTo>
                  <a:lnTo>
                    <a:pt x="1304" y="134"/>
                  </a:lnTo>
                  <a:lnTo>
                    <a:pt x="1307" y="124"/>
                  </a:lnTo>
                  <a:lnTo>
                    <a:pt x="1311" y="115"/>
                  </a:lnTo>
                  <a:lnTo>
                    <a:pt x="1316" y="109"/>
                  </a:lnTo>
                  <a:lnTo>
                    <a:pt x="1320" y="102"/>
                  </a:lnTo>
                  <a:lnTo>
                    <a:pt x="1326" y="98"/>
                  </a:lnTo>
                  <a:lnTo>
                    <a:pt x="1330" y="94"/>
                  </a:lnTo>
                  <a:lnTo>
                    <a:pt x="1336" y="91"/>
                  </a:lnTo>
                  <a:lnTo>
                    <a:pt x="1347" y="86"/>
                  </a:lnTo>
                  <a:lnTo>
                    <a:pt x="1359" y="84"/>
                  </a:lnTo>
                  <a:lnTo>
                    <a:pt x="1370" y="82"/>
                  </a:lnTo>
                  <a:lnTo>
                    <a:pt x="1383" y="81"/>
                  </a:lnTo>
                  <a:lnTo>
                    <a:pt x="1393" y="79"/>
                  </a:lnTo>
                  <a:lnTo>
                    <a:pt x="1404" y="75"/>
                  </a:lnTo>
                  <a:lnTo>
                    <a:pt x="1408" y="72"/>
                  </a:lnTo>
                  <a:lnTo>
                    <a:pt x="1412" y="69"/>
                  </a:lnTo>
                  <a:lnTo>
                    <a:pt x="1415" y="65"/>
                  </a:lnTo>
                  <a:lnTo>
                    <a:pt x="1418" y="59"/>
                  </a:lnTo>
                  <a:lnTo>
                    <a:pt x="1421" y="53"/>
                  </a:lnTo>
                  <a:lnTo>
                    <a:pt x="1422" y="46"/>
                  </a:lnTo>
                  <a:lnTo>
                    <a:pt x="1424" y="37"/>
                  </a:lnTo>
                  <a:lnTo>
                    <a:pt x="1425" y="27"/>
                  </a:lnTo>
                  <a:lnTo>
                    <a:pt x="990" y="27"/>
                  </a:lnTo>
                  <a:lnTo>
                    <a:pt x="990" y="76"/>
                  </a:lnTo>
                  <a:lnTo>
                    <a:pt x="1029" y="76"/>
                  </a:lnTo>
                  <a:lnTo>
                    <a:pt x="1040" y="78"/>
                  </a:lnTo>
                  <a:lnTo>
                    <a:pt x="1051" y="79"/>
                  </a:lnTo>
                  <a:lnTo>
                    <a:pt x="1059" y="82"/>
                  </a:lnTo>
                  <a:lnTo>
                    <a:pt x="1069" y="85"/>
                  </a:lnTo>
                  <a:lnTo>
                    <a:pt x="1076" y="89"/>
                  </a:lnTo>
                  <a:lnTo>
                    <a:pt x="1084" y="95"/>
                  </a:lnTo>
                  <a:lnTo>
                    <a:pt x="1091" y="101"/>
                  </a:lnTo>
                  <a:lnTo>
                    <a:pt x="1097" y="108"/>
                  </a:lnTo>
                  <a:lnTo>
                    <a:pt x="1101" y="115"/>
                  </a:lnTo>
                  <a:lnTo>
                    <a:pt x="1105" y="124"/>
                  </a:lnTo>
                  <a:lnTo>
                    <a:pt x="1110" y="133"/>
                  </a:lnTo>
                  <a:lnTo>
                    <a:pt x="1113" y="143"/>
                  </a:lnTo>
                  <a:lnTo>
                    <a:pt x="1115" y="153"/>
                  </a:lnTo>
                  <a:lnTo>
                    <a:pt x="1117" y="163"/>
                  </a:lnTo>
                  <a:lnTo>
                    <a:pt x="1118" y="174"/>
                  </a:lnTo>
                  <a:lnTo>
                    <a:pt x="1118" y="186"/>
                  </a:lnTo>
                  <a:lnTo>
                    <a:pt x="1120" y="839"/>
                  </a:lnTo>
                  <a:lnTo>
                    <a:pt x="1108" y="947"/>
                  </a:lnTo>
                  <a:lnTo>
                    <a:pt x="1094" y="958"/>
                  </a:lnTo>
                  <a:lnTo>
                    <a:pt x="1079" y="967"/>
                  </a:lnTo>
                  <a:lnTo>
                    <a:pt x="1071" y="971"/>
                  </a:lnTo>
                  <a:lnTo>
                    <a:pt x="1062" y="974"/>
                  </a:lnTo>
                  <a:lnTo>
                    <a:pt x="1052" y="975"/>
                  </a:lnTo>
                  <a:lnTo>
                    <a:pt x="1039" y="977"/>
                  </a:lnTo>
                  <a:lnTo>
                    <a:pt x="980" y="977"/>
                  </a:lnTo>
                  <a:lnTo>
                    <a:pt x="968" y="975"/>
                  </a:lnTo>
                  <a:lnTo>
                    <a:pt x="958" y="973"/>
                  </a:lnTo>
                  <a:lnTo>
                    <a:pt x="947" y="968"/>
                  </a:lnTo>
                  <a:lnTo>
                    <a:pt x="937" y="961"/>
                  </a:lnTo>
                  <a:lnTo>
                    <a:pt x="927" y="954"/>
                  </a:lnTo>
                  <a:lnTo>
                    <a:pt x="917" y="944"/>
                  </a:lnTo>
                  <a:lnTo>
                    <a:pt x="908" y="934"/>
                  </a:lnTo>
                  <a:lnTo>
                    <a:pt x="898" y="922"/>
                  </a:lnTo>
                  <a:lnTo>
                    <a:pt x="879" y="893"/>
                  </a:lnTo>
                  <a:lnTo>
                    <a:pt x="862" y="863"/>
                  </a:lnTo>
                  <a:lnTo>
                    <a:pt x="846" y="828"/>
                  </a:lnTo>
                  <a:lnTo>
                    <a:pt x="830" y="792"/>
                  </a:lnTo>
                  <a:lnTo>
                    <a:pt x="803" y="716"/>
                  </a:lnTo>
                  <a:lnTo>
                    <a:pt x="777" y="643"/>
                  </a:lnTo>
                  <a:lnTo>
                    <a:pt x="757" y="576"/>
                  </a:lnTo>
                  <a:lnTo>
                    <a:pt x="738" y="526"/>
                  </a:lnTo>
                  <a:lnTo>
                    <a:pt x="722" y="486"/>
                  </a:lnTo>
                  <a:lnTo>
                    <a:pt x="698" y="421"/>
                  </a:lnTo>
                  <a:lnTo>
                    <a:pt x="667" y="343"/>
                  </a:lnTo>
                  <a:lnTo>
                    <a:pt x="636" y="258"/>
                  </a:lnTo>
                  <a:lnTo>
                    <a:pt x="605" y="173"/>
                  </a:lnTo>
                  <a:lnTo>
                    <a:pt x="578" y="98"/>
                  </a:lnTo>
                  <a:lnTo>
                    <a:pt x="568" y="65"/>
                  </a:lnTo>
                  <a:lnTo>
                    <a:pt x="559" y="37"/>
                  </a:lnTo>
                  <a:lnTo>
                    <a:pt x="553" y="16"/>
                  </a:lnTo>
                  <a:lnTo>
                    <a:pt x="551" y="0"/>
                  </a:lnTo>
                  <a:lnTo>
                    <a:pt x="464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319"/>
            <p:cNvSpPr>
              <a:spLocks noEditPoints="1"/>
            </p:cNvSpPr>
            <p:nvPr/>
          </p:nvSpPr>
          <p:spPr bwMode="auto">
            <a:xfrm>
              <a:off x="22084" y="1389"/>
              <a:ext cx="313" cy="339"/>
            </a:xfrm>
            <a:custGeom>
              <a:avLst/>
              <a:gdLst>
                <a:gd name="T0" fmla="*/ 1 w 939"/>
                <a:gd name="T1" fmla="*/ 0 h 1019"/>
                <a:gd name="T2" fmla="*/ 1 w 939"/>
                <a:gd name="T3" fmla="*/ 0 h 1019"/>
                <a:gd name="T4" fmla="*/ 1 w 939"/>
                <a:gd name="T5" fmla="*/ 0 h 1019"/>
                <a:gd name="T6" fmla="*/ 2 w 939"/>
                <a:gd name="T7" fmla="*/ 0 h 1019"/>
                <a:gd name="T8" fmla="*/ 2 w 939"/>
                <a:gd name="T9" fmla="*/ 0 h 1019"/>
                <a:gd name="T10" fmla="*/ 2 w 939"/>
                <a:gd name="T11" fmla="*/ 0 h 1019"/>
                <a:gd name="T12" fmla="*/ 2 w 939"/>
                <a:gd name="T13" fmla="*/ 1 h 1019"/>
                <a:gd name="T14" fmla="*/ 2 w 939"/>
                <a:gd name="T15" fmla="*/ 1 h 1019"/>
                <a:gd name="T16" fmla="*/ 2 w 939"/>
                <a:gd name="T17" fmla="*/ 1 h 1019"/>
                <a:gd name="T18" fmla="*/ 2 w 939"/>
                <a:gd name="T19" fmla="*/ 2 h 1019"/>
                <a:gd name="T20" fmla="*/ 2 w 939"/>
                <a:gd name="T21" fmla="*/ 2 h 1019"/>
                <a:gd name="T22" fmla="*/ 2 w 939"/>
                <a:gd name="T23" fmla="*/ 2 h 1019"/>
                <a:gd name="T24" fmla="*/ 2 w 939"/>
                <a:gd name="T25" fmla="*/ 2 h 1019"/>
                <a:gd name="T26" fmla="*/ 2 w 939"/>
                <a:gd name="T27" fmla="*/ 2 h 1019"/>
                <a:gd name="T28" fmla="*/ 1 w 939"/>
                <a:gd name="T29" fmla="*/ 0 h 1019"/>
                <a:gd name="T30" fmla="*/ 1 w 939"/>
                <a:gd name="T31" fmla="*/ 1 h 1019"/>
                <a:gd name="T32" fmla="*/ 0 w 939"/>
                <a:gd name="T33" fmla="*/ 4 h 1019"/>
                <a:gd name="T34" fmla="*/ 2 w 939"/>
                <a:gd name="T35" fmla="*/ 4 h 1019"/>
                <a:gd name="T36" fmla="*/ 1 w 939"/>
                <a:gd name="T37" fmla="*/ 2 h 1019"/>
                <a:gd name="T38" fmla="*/ 2 w 939"/>
                <a:gd name="T39" fmla="*/ 2 h 1019"/>
                <a:gd name="T40" fmla="*/ 2 w 939"/>
                <a:gd name="T41" fmla="*/ 2 h 1019"/>
                <a:gd name="T42" fmla="*/ 2 w 939"/>
                <a:gd name="T43" fmla="*/ 3 h 1019"/>
                <a:gd name="T44" fmla="*/ 2 w 939"/>
                <a:gd name="T45" fmla="*/ 3 h 1019"/>
                <a:gd name="T46" fmla="*/ 2 w 939"/>
                <a:gd name="T47" fmla="*/ 4 h 1019"/>
                <a:gd name="T48" fmla="*/ 3 w 939"/>
                <a:gd name="T49" fmla="*/ 4 h 1019"/>
                <a:gd name="T50" fmla="*/ 3 w 939"/>
                <a:gd name="T51" fmla="*/ 4 h 1019"/>
                <a:gd name="T52" fmla="*/ 3 w 939"/>
                <a:gd name="T53" fmla="*/ 4 h 1019"/>
                <a:gd name="T54" fmla="*/ 4 w 939"/>
                <a:gd name="T55" fmla="*/ 4 h 1019"/>
                <a:gd name="T56" fmla="*/ 4 w 939"/>
                <a:gd name="T57" fmla="*/ 4 h 1019"/>
                <a:gd name="T58" fmla="*/ 4 w 939"/>
                <a:gd name="T59" fmla="*/ 4 h 1019"/>
                <a:gd name="T60" fmla="*/ 4 w 939"/>
                <a:gd name="T61" fmla="*/ 4 h 1019"/>
                <a:gd name="T62" fmla="*/ 4 w 939"/>
                <a:gd name="T63" fmla="*/ 4 h 1019"/>
                <a:gd name="T64" fmla="*/ 3 w 939"/>
                <a:gd name="T65" fmla="*/ 4 h 1019"/>
                <a:gd name="T66" fmla="*/ 3 w 939"/>
                <a:gd name="T67" fmla="*/ 3 h 1019"/>
                <a:gd name="T68" fmla="*/ 3 w 939"/>
                <a:gd name="T69" fmla="*/ 3 h 1019"/>
                <a:gd name="T70" fmla="*/ 2 w 939"/>
                <a:gd name="T71" fmla="*/ 2 h 1019"/>
                <a:gd name="T72" fmla="*/ 3 w 939"/>
                <a:gd name="T73" fmla="*/ 2 h 1019"/>
                <a:gd name="T74" fmla="*/ 3 w 939"/>
                <a:gd name="T75" fmla="*/ 2 h 1019"/>
                <a:gd name="T76" fmla="*/ 3 w 939"/>
                <a:gd name="T77" fmla="*/ 2 h 1019"/>
                <a:gd name="T78" fmla="*/ 3 w 939"/>
                <a:gd name="T79" fmla="*/ 1 h 1019"/>
                <a:gd name="T80" fmla="*/ 3 w 939"/>
                <a:gd name="T81" fmla="*/ 1 h 1019"/>
                <a:gd name="T82" fmla="*/ 3 w 939"/>
                <a:gd name="T83" fmla="*/ 1 h 1019"/>
                <a:gd name="T84" fmla="*/ 3 w 939"/>
                <a:gd name="T85" fmla="*/ 1 h 1019"/>
                <a:gd name="T86" fmla="*/ 3 w 939"/>
                <a:gd name="T87" fmla="*/ 1 h 1019"/>
                <a:gd name="T88" fmla="*/ 3 w 939"/>
                <a:gd name="T89" fmla="*/ 0 h 1019"/>
                <a:gd name="T90" fmla="*/ 3 w 939"/>
                <a:gd name="T91" fmla="*/ 0 h 1019"/>
                <a:gd name="T92" fmla="*/ 3 w 939"/>
                <a:gd name="T93" fmla="*/ 0 h 1019"/>
                <a:gd name="T94" fmla="*/ 3 w 939"/>
                <a:gd name="T95" fmla="*/ 0 h 1019"/>
                <a:gd name="T96" fmla="*/ 2 w 939"/>
                <a:gd name="T97" fmla="*/ 0 h 1019"/>
                <a:gd name="T98" fmla="*/ 2 w 939"/>
                <a:gd name="T99" fmla="*/ 0 h 10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39"/>
                <a:gd name="T151" fmla="*/ 0 h 1019"/>
                <a:gd name="T152" fmla="*/ 939 w 939"/>
                <a:gd name="T153" fmla="*/ 1019 h 101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39" h="1019">
                  <a:moveTo>
                    <a:pt x="306" y="100"/>
                  </a:moveTo>
                  <a:lnTo>
                    <a:pt x="308" y="91"/>
                  </a:lnTo>
                  <a:lnTo>
                    <a:pt x="309" y="82"/>
                  </a:lnTo>
                  <a:lnTo>
                    <a:pt x="314" y="77"/>
                  </a:lnTo>
                  <a:lnTo>
                    <a:pt x="318" y="71"/>
                  </a:lnTo>
                  <a:lnTo>
                    <a:pt x="324" y="67"/>
                  </a:lnTo>
                  <a:lnTo>
                    <a:pt x="331" y="62"/>
                  </a:lnTo>
                  <a:lnTo>
                    <a:pt x="338" y="61"/>
                  </a:lnTo>
                  <a:lnTo>
                    <a:pt x="347" y="59"/>
                  </a:lnTo>
                  <a:lnTo>
                    <a:pt x="396" y="59"/>
                  </a:lnTo>
                  <a:lnTo>
                    <a:pt x="416" y="61"/>
                  </a:lnTo>
                  <a:lnTo>
                    <a:pt x="435" y="64"/>
                  </a:lnTo>
                  <a:lnTo>
                    <a:pt x="453" y="68"/>
                  </a:lnTo>
                  <a:lnTo>
                    <a:pt x="471" y="75"/>
                  </a:lnTo>
                  <a:lnTo>
                    <a:pt x="488" y="84"/>
                  </a:lnTo>
                  <a:lnTo>
                    <a:pt x="502" y="94"/>
                  </a:lnTo>
                  <a:lnTo>
                    <a:pt x="517" y="106"/>
                  </a:lnTo>
                  <a:lnTo>
                    <a:pt x="530" y="120"/>
                  </a:lnTo>
                  <a:lnTo>
                    <a:pt x="543" y="134"/>
                  </a:lnTo>
                  <a:lnTo>
                    <a:pt x="553" y="150"/>
                  </a:lnTo>
                  <a:lnTo>
                    <a:pt x="562" y="167"/>
                  </a:lnTo>
                  <a:lnTo>
                    <a:pt x="570" y="185"/>
                  </a:lnTo>
                  <a:lnTo>
                    <a:pt x="576" y="205"/>
                  </a:lnTo>
                  <a:lnTo>
                    <a:pt x="580" y="225"/>
                  </a:lnTo>
                  <a:lnTo>
                    <a:pt x="583" y="245"/>
                  </a:lnTo>
                  <a:lnTo>
                    <a:pt x="583" y="267"/>
                  </a:lnTo>
                  <a:lnTo>
                    <a:pt x="583" y="307"/>
                  </a:lnTo>
                  <a:lnTo>
                    <a:pt x="583" y="329"/>
                  </a:lnTo>
                  <a:lnTo>
                    <a:pt x="580" y="349"/>
                  </a:lnTo>
                  <a:lnTo>
                    <a:pt x="574" y="369"/>
                  </a:lnTo>
                  <a:lnTo>
                    <a:pt x="569" y="388"/>
                  </a:lnTo>
                  <a:lnTo>
                    <a:pt x="560" y="405"/>
                  </a:lnTo>
                  <a:lnTo>
                    <a:pt x="550" y="423"/>
                  </a:lnTo>
                  <a:lnTo>
                    <a:pt x="538" y="437"/>
                  </a:lnTo>
                  <a:lnTo>
                    <a:pt x="525" y="450"/>
                  </a:lnTo>
                  <a:lnTo>
                    <a:pt x="511" y="463"/>
                  </a:lnTo>
                  <a:lnTo>
                    <a:pt x="495" y="473"/>
                  </a:lnTo>
                  <a:lnTo>
                    <a:pt x="479" y="483"/>
                  </a:lnTo>
                  <a:lnTo>
                    <a:pt x="461" y="490"/>
                  </a:lnTo>
                  <a:lnTo>
                    <a:pt x="440" y="496"/>
                  </a:lnTo>
                  <a:lnTo>
                    <a:pt x="420" y="500"/>
                  </a:lnTo>
                  <a:lnTo>
                    <a:pt x="399" y="503"/>
                  </a:lnTo>
                  <a:lnTo>
                    <a:pt x="376" y="505"/>
                  </a:lnTo>
                  <a:lnTo>
                    <a:pt x="306" y="505"/>
                  </a:lnTo>
                  <a:lnTo>
                    <a:pt x="306" y="100"/>
                  </a:lnTo>
                  <a:close/>
                  <a:moveTo>
                    <a:pt x="0" y="49"/>
                  </a:moveTo>
                  <a:lnTo>
                    <a:pt x="118" y="90"/>
                  </a:lnTo>
                  <a:lnTo>
                    <a:pt x="129" y="218"/>
                  </a:lnTo>
                  <a:lnTo>
                    <a:pt x="131" y="812"/>
                  </a:lnTo>
                  <a:lnTo>
                    <a:pt x="121" y="925"/>
                  </a:lnTo>
                  <a:lnTo>
                    <a:pt x="0" y="960"/>
                  </a:lnTo>
                  <a:lnTo>
                    <a:pt x="0" y="999"/>
                  </a:lnTo>
                  <a:lnTo>
                    <a:pt x="426" y="999"/>
                  </a:lnTo>
                  <a:lnTo>
                    <a:pt x="422" y="969"/>
                  </a:lnTo>
                  <a:lnTo>
                    <a:pt x="318" y="920"/>
                  </a:lnTo>
                  <a:lnTo>
                    <a:pt x="306" y="812"/>
                  </a:lnTo>
                  <a:lnTo>
                    <a:pt x="306" y="574"/>
                  </a:lnTo>
                  <a:lnTo>
                    <a:pt x="386" y="574"/>
                  </a:lnTo>
                  <a:lnTo>
                    <a:pt x="394" y="575"/>
                  </a:lnTo>
                  <a:lnTo>
                    <a:pt x="403" y="578"/>
                  </a:lnTo>
                  <a:lnTo>
                    <a:pt x="412" y="585"/>
                  </a:lnTo>
                  <a:lnTo>
                    <a:pt x="420" y="593"/>
                  </a:lnTo>
                  <a:lnTo>
                    <a:pt x="429" y="603"/>
                  </a:lnTo>
                  <a:lnTo>
                    <a:pt x="436" y="616"/>
                  </a:lnTo>
                  <a:lnTo>
                    <a:pt x="445" y="629"/>
                  </a:lnTo>
                  <a:lnTo>
                    <a:pt x="452" y="643"/>
                  </a:lnTo>
                  <a:lnTo>
                    <a:pt x="488" y="715"/>
                  </a:lnTo>
                  <a:lnTo>
                    <a:pt x="530" y="796"/>
                  </a:lnTo>
                  <a:lnTo>
                    <a:pt x="543" y="817"/>
                  </a:lnTo>
                  <a:lnTo>
                    <a:pt x="556" y="838"/>
                  </a:lnTo>
                  <a:lnTo>
                    <a:pt x="570" y="858"/>
                  </a:lnTo>
                  <a:lnTo>
                    <a:pt x="585" y="878"/>
                  </a:lnTo>
                  <a:lnTo>
                    <a:pt x="600" y="897"/>
                  </a:lnTo>
                  <a:lnTo>
                    <a:pt x="618" y="915"/>
                  </a:lnTo>
                  <a:lnTo>
                    <a:pt x="636" y="933"/>
                  </a:lnTo>
                  <a:lnTo>
                    <a:pt x="657" y="950"/>
                  </a:lnTo>
                  <a:lnTo>
                    <a:pt x="678" y="964"/>
                  </a:lnTo>
                  <a:lnTo>
                    <a:pt x="700" y="977"/>
                  </a:lnTo>
                  <a:lnTo>
                    <a:pt x="724" y="990"/>
                  </a:lnTo>
                  <a:lnTo>
                    <a:pt x="750" y="1000"/>
                  </a:lnTo>
                  <a:lnTo>
                    <a:pt x="778" y="1008"/>
                  </a:lnTo>
                  <a:lnTo>
                    <a:pt x="806" y="1013"/>
                  </a:lnTo>
                  <a:lnTo>
                    <a:pt x="838" y="1018"/>
                  </a:lnTo>
                  <a:lnTo>
                    <a:pt x="870" y="1019"/>
                  </a:lnTo>
                  <a:lnTo>
                    <a:pt x="910" y="1019"/>
                  </a:lnTo>
                  <a:lnTo>
                    <a:pt x="920" y="1018"/>
                  </a:lnTo>
                  <a:lnTo>
                    <a:pt x="929" y="1016"/>
                  </a:lnTo>
                  <a:lnTo>
                    <a:pt x="933" y="1012"/>
                  </a:lnTo>
                  <a:lnTo>
                    <a:pt x="938" y="1006"/>
                  </a:lnTo>
                  <a:lnTo>
                    <a:pt x="939" y="990"/>
                  </a:lnTo>
                  <a:lnTo>
                    <a:pt x="939" y="970"/>
                  </a:lnTo>
                  <a:lnTo>
                    <a:pt x="919" y="964"/>
                  </a:lnTo>
                  <a:lnTo>
                    <a:pt x="900" y="957"/>
                  </a:lnTo>
                  <a:lnTo>
                    <a:pt x="884" y="948"/>
                  </a:lnTo>
                  <a:lnTo>
                    <a:pt x="868" y="938"/>
                  </a:lnTo>
                  <a:lnTo>
                    <a:pt x="854" y="927"/>
                  </a:lnTo>
                  <a:lnTo>
                    <a:pt x="841" y="915"/>
                  </a:lnTo>
                  <a:lnTo>
                    <a:pt x="830" y="904"/>
                  </a:lnTo>
                  <a:lnTo>
                    <a:pt x="818" y="889"/>
                  </a:lnTo>
                  <a:lnTo>
                    <a:pt x="775" y="832"/>
                  </a:lnTo>
                  <a:lnTo>
                    <a:pt x="730" y="774"/>
                  </a:lnTo>
                  <a:lnTo>
                    <a:pt x="717" y="758"/>
                  </a:lnTo>
                  <a:lnTo>
                    <a:pt x="697" y="728"/>
                  </a:lnTo>
                  <a:lnTo>
                    <a:pt x="672" y="689"/>
                  </a:lnTo>
                  <a:lnTo>
                    <a:pt x="647" y="646"/>
                  </a:lnTo>
                  <a:lnTo>
                    <a:pt x="621" y="603"/>
                  </a:lnTo>
                  <a:lnTo>
                    <a:pt x="598" y="564"/>
                  </a:lnTo>
                  <a:lnTo>
                    <a:pt x="582" y="532"/>
                  </a:lnTo>
                  <a:lnTo>
                    <a:pt x="574" y="515"/>
                  </a:lnTo>
                  <a:lnTo>
                    <a:pt x="605" y="497"/>
                  </a:lnTo>
                  <a:lnTo>
                    <a:pt x="638" y="479"/>
                  </a:lnTo>
                  <a:lnTo>
                    <a:pt x="654" y="469"/>
                  </a:lnTo>
                  <a:lnTo>
                    <a:pt x="671" y="457"/>
                  </a:lnTo>
                  <a:lnTo>
                    <a:pt x="687" y="446"/>
                  </a:lnTo>
                  <a:lnTo>
                    <a:pt x="703" y="433"/>
                  </a:lnTo>
                  <a:lnTo>
                    <a:pt x="716" y="420"/>
                  </a:lnTo>
                  <a:lnTo>
                    <a:pt x="730" y="404"/>
                  </a:lnTo>
                  <a:lnTo>
                    <a:pt x="742" y="389"/>
                  </a:lnTo>
                  <a:lnTo>
                    <a:pt x="752" y="372"/>
                  </a:lnTo>
                  <a:lnTo>
                    <a:pt x="760" y="355"/>
                  </a:lnTo>
                  <a:lnTo>
                    <a:pt x="766" y="338"/>
                  </a:lnTo>
                  <a:lnTo>
                    <a:pt x="770" y="317"/>
                  </a:lnTo>
                  <a:lnTo>
                    <a:pt x="772" y="297"/>
                  </a:lnTo>
                  <a:lnTo>
                    <a:pt x="772" y="267"/>
                  </a:lnTo>
                  <a:lnTo>
                    <a:pt x="772" y="248"/>
                  </a:lnTo>
                  <a:lnTo>
                    <a:pt x="770" y="231"/>
                  </a:lnTo>
                  <a:lnTo>
                    <a:pt x="768" y="215"/>
                  </a:lnTo>
                  <a:lnTo>
                    <a:pt x="766" y="198"/>
                  </a:lnTo>
                  <a:lnTo>
                    <a:pt x="762" y="183"/>
                  </a:lnTo>
                  <a:lnTo>
                    <a:pt x="759" y="169"/>
                  </a:lnTo>
                  <a:lnTo>
                    <a:pt x="753" y="154"/>
                  </a:lnTo>
                  <a:lnTo>
                    <a:pt x="749" y="142"/>
                  </a:lnTo>
                  <a:lnTo>
                    <a:pt x="743" y="129"/>
                  </a:lnTo>
                  <a:lnTo>
                    <a:pt x="736" y="117"/>
                  </a:lnTo>
                  <a:lnTo>
                    <a:pt x="729" y="106"/>
                  </a:lnTo>
                  <a:lnTo>
                    <a:pt x="720" y="95"/>
                  </a:lnTo>
                  <a:lnTo>
                    <a:pt x="711" y="85"/>
                  </a:lnTo>
                  <a:lnTo>
                    <a:pt x="703" y="75"/>
                  </a:lnTo>
                  <a:lnTo>
                    <a:pt x="693" y="67"/>
                  </a:lnTo>
                  <a:lnTo>
                    <a:pt x="683" y="59"/>
                  </a:lnTo>
                  <a:lnTo>
                    <a:pt x="672" y="51"/>
                  </a:lnTo>
                  <a:lnTo>
                    <a:pt x="661" y="45"/>
                  </a:lnTo>
                  <a:lnTo>
                    <a:pt x="648" y="38"/>
                  </a:lnTo>
                  <a:lnTo>
                    <a:pt x="635" y="32"/>
                  </a:lnTo>
                  <a:lnTo>
                    <a:pt x="609" y="22"/>
                  </a:lnTo>
                  <a:lnTo>
                    <a:pt x="580" y="13"/>
                  </a:lnTo>
                  <a:lnTo>
                    <a:pt x="549" y="8"/>
                  </a:lnTo>
                  <a:lnTo>
                    <a:pt x="517" y="3"/>
                  </a:lnTo>
                  <a:lnTo>
                    <a:pt x="482" y="0"/>
                  </a:lnTo>
                  <a:lnTo>
                    <a:pt x="445" y="0"/>
                  </a:lnTo>
                  <a:lnTo>
                    <a:pt x="0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320"/>
            <p:cNvSpPr>
              <a:spLocks noEditPoints="1"/>
            </p:cNvSpPr>
            <p:nvPr/>
          </p:nvSpPr>
          <p:spPr bwMode="auto">
            <a:xfrm>
              <a:off x="22819" y="1382"/>
              <a:ext cx="468" cy="343"/>
            </a:xfrm>
            <a:custGeom>
              <a:avLst/>
              <a:gdLst>
                <a:gd name="T0" fmla="*/ 1 w 1405"/>
                <a:gd name="T1" fmla="*/ 2 h 1029"/>
                <a:gd name="T2" fmla="*/ 4 w 1405"/>
                <a:gd name="T3" fmla="*/ 4 h 1029"/>
                <a:gd name="T4" fmla="*/ 4 w 1405"/>
                <a:gd name="T5" fmla="*/ 4 h 1029"/>
                <a:gd name="T6" fmla="*/ 4 w 1405"/>
                <a:gd name="T7" fmla="*/ 4 h 1029"/>
                <a:gd name="T8" fmla="*/ 4 w 1405"/>
                <a:gd name="T9" fmla="*/ 4 h 1029"/>
                <a:gd name="T10" fmla="*/ 4 w 1405"/>
                <a:gd name="T11" fmla="*/ 4 h 1029"/>
                <a:gd name="T12" fmla="*/ 3 w 1405"/>
                <a:gd name="T13" fmla="*/ 4 h 1029"/>
                <a:gd name="T14" fmla="*/ 3 w 1405"/>
                <a:gd name="T15" fmla="*/ 3 h 1029"/>
                <a:gd name="T16" fmla="*/ 3 w 1405"/>
                <a:gd name="T17" fmla="*/ 3 h 1029"/>
                <a:gd name="T18" fmla="*/ 3 w 1405"/>
                <a:gd name="T19" fmla="*/ 2 h 1029"/>
                <a:gd name="T20" fmla="*/ 3 w 1405"/>
                <a:gd name="T21" fmla="*/ 2 h 1029"/>
                <a:gd name="T22" fmla="*/ 3 w 1405"/>
                <a:gd name="T23" fmla="*/ 1 h 1029"/>
                <a:gd name="T24" fmla="*/ 3 w 1405"/>
                <a:gd name="T25" fmla="*/ 1 h 1029"/>
                <a:gd name="T26" fmla="*/ 2 w 1405"/>
                <a:gd name="T27" fmla="*/ 1 h 1029"/>
                <a:gd name="T28" fmla="*/ 2 w 1405"/>
                <a:gd name="T29" fmla="*/ 0 h 1029"/>
                <a:gd name="T30" fmla="*/ 2 w 1405"/>
                <a:gd name="T31" fmla="*/ 0 h 1029"/>
                <a:gd name="T32" fmla="*/ 2 w 1405"/>
                <a:gd name="T33" fmla="*/ 0 h 1029"/>
                <a:gd name="T34" fmla="*/ 2 w 1405"/>
                <a:gd name="T35" fmla="*/ 0 h 1029"/>
                <a:gd name="T36" fmla="*/ 2 w 1405"/>
                <a:gd name="T37" fmla="*/ 0 h 1029"/>
                <a:gd name="T38" fmla="*/ 2 w 1405"/>
                <a:gd name="T39" fmla="*/ 1 h 1029"/>
                <a:gd name="T40" fmla="*/ 1 w 1405"/>
                <a:gd name="T41" fmla="*/ 1 h 1029"/>
                <a:gd name="T42" fmla="*/ 1 w 1405"/>
                <a:gd name="T43" fmla="*/ 2 h 1029"/>
                <a:gd name="T44" fmla="*/ 1 w 1405"/>
                <a:gd name="T45" fmla="*/ 2 h 1029"/>
                <a:gd name="T46" fmla="*/ 1 w 1405"/>
                <a:gd name="T47" fmla="*/ 3 h 1029"/>
                <a:gd name="T48" fmla="*/ 1 w 1405"/>
                <a:gd name="T49" fmla="*/ 3 h 1029"/>
                <a:gd name="T50" fmla="*/ 1 w 1405"/>
                <a:gd name="T51" fmla="*/ 3 h 1029"/>
                <a:gd name="T52" fmla="*/ 1 w 1405"/>
                <a:gd name="T53" fmla="*/ 4 h 1029"/>
                <a:gd name="T54" fmla="*/ 0 w 1405"/>
                <a:gd name="T55" fmla="*/ 4 h 1029"/>
                <a:gd name="T56" fmla="*/ 0 w 1405"/>
                <a:gd name="T57" fmla="*/ 4 h 1029"/>
                <a:gd name="T58" fmla="*/ 0 w 1405"/>
                <a:gd name="T59" fmla="*/ 4 h 1029"/>
                <a:gd name="T60" fmla="*/ 1 w 1405"/>
                <a:gd name="T61" fmla="*/ 4 h 1029"/>
                <a:gd name="T62" fmla="*/ 1 w 1405"/>
                <a:gd name="T63" fmla="*/ 4 h 1029"/>
                <a:gd name="T64" fmla="*/ 1 w 1405"/>
                <a:gd name="T65" fmla="*/ 4 h 1029"/>
                <a:gd name="T66" fmla="*/ 1 w 1405"/>
                <a:gd name="T67" fmla="*/ 4 h 1029"/>
                <a:gd name="T68" fmla="*/ 1 w 1405"/>
                <a:gd name="T69" fmla="*/ 4 h 1029"/>
                <a:gd name="T70" fmla="*/ 1 w 1405"/>
                <a:gd name="T71" fmla="*/ 4 h 1029"/>
                <a:gd name="T72" fmla="*/ 1 w 1405"/>
                <a:gd name="T73" fmla="*/ 3 h 1029"/>
                <a:gd name="T74" fmla="*/ 1 w 1405"/>
                <a:gd name="T75" fmla="*/ 3 h 1029"/>
                <a:gd name="T76" fmla="*/ 1 w 1405"/>
                <a:gd name="T77" fmla="*/ 3 h 1029"/>
                <a:gd name="T78" fmla="*/ 3 w 1405"/>
                <a:gd name="T79" fmla="*/ 3 h 1029"/>
                <a:gd name="T80" fmla="*/ 3 w 1405"/>
                <a:gd name="T81" fmla="*/ 3 h 1029"/>
                <a:gd name="T82" fmla="*/ 3 w 1405"/>
                <a:gd name="T83" fmla="*/ 4 h 1029"/>
                <a:gd name="T84" fmla="*/ 3 w 1405"/>
                <a:gd name="T85" fmla="*/ 4 h 1029"/>
                <a:gd name="T86" fmla="*/ 3 w 1405"/>
                <a:gd name="T87" fmla="*/ 4 h 1029"/>
                <a:gd name="T88" fmla="*/ 3 w 1405"/>
                <a:gd name="T89" fmla="*/ 4 h 1029"/>
                <a:gd name="T90" fmla="*/ 3 w 1405"/>
                <a:gd name="T91" fmla="*/ 4 h 1029"/>
                <a:gd name="T92" fmla="*/ 2 w 1405"/>
                <a:gd name="T93" fmla="*/ 4 h 1029"/>
                <a:gd name="T94" fmla="*/ 6 w 1405"/>
                <a:gd name="T95" fmla="*/ 4 h 102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05"/>
                <a:gd name="T145" fmla="*/ 0 h 1029"/>
                <a:gd name="T146" fmla="*/ 1405 w 1405"/>
                <a:gd name="T147" fmla="*/ 1029 h 102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05" h="1029">
                  <a:moveTo>
                    <a:pt x="449" y="270"/>
                  </a:moveTo>
                  <a:lnTo>
                    <a:pt x="569" y="592"/>
                  </a:lnTo>
                  <a:lnTo>
                    <a:pt x="335" y="594"/>
                  </a:lnTo>
                  <a:lnTo>
                    <a:pt x="449" y="270"/>
                  </a:lnTo>
                  <a:close/>
                  <a:moveTo>
                    <a:pt x="1405" y="1019"/>
                  </a:moveTo>
                  <a:lnTo>
                    <a:pt x="1008" y="1019"/>
                  </a:lnTo>
                  <a:lnTo>
                    <a:pt x="1008" y="980"/>
                  </a:lnTo>
                  <a:lnTo>
                    <a:pt x="1047" y="970"/>
                  </a:lnTo>
                  <a:lnTo>
                    <a:pt x="1021" y="970"/>
                  </a:lnTo>
                  <a:lnTo>
                    <a:pt x="997" y="968"/>
                  </a:lnTo>
                  <a:lnTo>
                    <a:pt x="975" y="966"/>
                  </a:lnTo>
                  <a:lnTo>
                    <a:pt x="956" y="961"/>
                  </a:lnTo>
                  <a:lnTo>
                    <a:pt x="939" y="957"/>
                  </a:lnTo>
                  <a:lnTo>
                    <a:pt x="925" y="951"/>
                  </a:lnTo>
                  <a:lnTo>
                    <a:pt x="912" y="944"/>
                  </a:lnTo>
                  <a:lnTo>
                    <a:pt x="900" y="935"/>
                  </a:lnTo>
                  <a:lnTo>
                    <a:pt x="889" y="927"/>
                  </a:lnTo>
                  <a:lnTo>
                    <a:pt x="880" y="915"/>
                  </a:lnTo>
                  <a:lnTo>
                    <a:pt x="871" y="902"/>
                  </a:lnTo>
                  <a:lnTo>
                    <a:pt x="863" y="889"/>
                  </a:lnTo>
                  <a:lnTo>
                    <a:pt x="848" y="856"/>
                  </a:lnTo>
                  <a:lnTo>
                    <a:pt x="834" y="817"/>
                  </a:lnTo>
                  <a:lnTo>
                    <a:pt x="822" y="784"/>
                  </a:lnTo>
                  <a:lnTo>
                    <a:pt x="809" y="751"/>
                  </a:lnTo>
                  <a:lnTo>
                    <a:pt x="796" y="716"/>
                  </a:lnTo>
                  <a:lnTo>
                    <a:pt x="782" y="680"/>
                  </a:lnTo>
                  <a:lnTo>
                    <a:pt x="771" y="646"/>
                  </a:lnTo>
                  <a:lnTo>
                    <a:pt x="759" y="610"/>
                  </a:lnTo>
                  <a:lnTo>
                    <a:pt x="749" y="577"/>
                  </a:lnTo>
                  <a:lnTo>
                    <a:pt x="740" y="545"/>
                  </a:lnTo>
                  <a:lnTo>
                    <a:pt x="734" y="520"/>
                  </a:lnTo>
                  <a:lnTo>
                    <a:pt x="723" y="490"/>
                  </a:lnTo>
                  <a:lnTo>
                    <a:pt x="710" y="453"/>
                  </a:lnTo>
                  <a:lnTo>
                    <a:pt x="696" y="415"/>
                  </a:lnTo>
                  <a:lnTo>
                    <a:pt x="680" y="375"/>
                  </a:lnTo>
                  <a:lnTo>
                    <a:pt x="665" y="339"/>
                  </a:lnTo>
                  <a:lnTo>
                    <a:pt x="651" y="306"/>
                  </a:lnTo>
                  <a:lnTo>
                    <a:pt x="641" y="278"/>
                  </a:lnTo>
                  <a:lnTo>
                    <a:pt x="628" y="247"/>
                  </a:lnTo>
                  <a:lnTo>
                    <a:pt x="615" y="213"/>
                  </a:lnTo>
                  <a:lnTo>
                    <a:pt x="602" y="179"/>
                  </a:lnTo>
                  <a:lnTo>
                    <a:pt x="589" y="144"/>
                  </a:lnTo>
                  <a:lnTo>
                    <a:pt x="576" y="108"/>
                  </a:lnTo>
                  <a:lnTo>
                    <a:pt x="563" y="72"/>
                  </a:lnTo>
                  <a:lnTo>
                    <a:pt x="553" y="36"/>
                  </a:lnTo>
                  <a:lnTo>
                    <a:pt x="543" y="0"/>
                  </a:lnTo>
                  <a:lnTo>
                    <a:pt x="534" y="2"/>
                  </a:lnTo>
                  <a:lnTo>
                    <a:pt x="526" y="3"/>
                  </a:lnTo>
                  <a:lnTo>
                    <a:pt x="517" y="6"/>
                  </a:lnTo>
                  <a:lnTo>
                    <a:pt x="510" y="9"/>
                  </a:lnTo>
                  <a:lnTo>
                    <a:pt x="495" y="17"/>
                  </a:lnTo>
                  <a:lnTo>
                    <a:pt x="482" y="26"/>
                  </a:lnTo>
                  <a:lnTo>
                    <a:pt x="471" y="39"/>
                  </a:lnTo>
                  <a:lnTo>
                    <a:pt x="461" y="52"/>
                  </a:lnTo>
                  <a:lnTo>
                    <a:pt x="452" y="66"/>
                  </a:lnTo>
                  <a:lnTo>
                    <a:pt x="443" y="84"/>
                  </a:lnTo>
                  <a:lnTo>
                    <a:pt x="430" y="118"/>
                  </a:lnTo>
                  <a:lnTo>
                    <a:pt x="417" y="154"/>
                  </a:lnTo>
                  <a:lnTo>
                    <a:pt x="406" y="192"/>
                  </a:lnTo>
                  <a:lnTo>
                    <a:pt x="394" y="226"/>
                  </a:lnTo>
                  <a:lnTo>
                    <a:pt x="380" y="260"/>
                  </a:lnTo>
                  <a:lnTo>
                    <a:pt x="367" y="294"/>
                  </a:lnTo>
                  <a:lnTo>
                    <a:pt x="353" y="327"/>
                  </a:lnTo>
                  <a:lnTo>
                    <a:pt x="338" y="360"/>
                  </a:lnTo>
                  <a:lnTo>
                    <a:pt x="325" y="395"/>
                  </a:lnTo>
                  <a:lnTo>
                    <a:pt x="312" y="428"/>
                  </a:lnTo>
                  <a:lnTo>
                    <a:pt x="299" y="463"/>
                  </a:lnTo>
                  <a:lnTo>
                    <a:pt x="288" y="496"/>
                  </a:lnTo>
                  <a:lnTo>
                    <a:pt x="275" y="532"/>
                  </a:lnTo>
                  <a:lnTo>
                    <a:pt x="262" y="566"/>
                  </a:lnTo>
                  <a:lnTo>
                    <a:pt x="249" y="600"/>
                  </a:lnTo>
                  <a:lnTo>
                    <a:pt x="236" y="631"/>
                  </a:lnTo>
                  <a:lnTo>
                    <a:pt x="223" y="664"/>
                  </a:lnTo>
                  <a:lnTo>
                    <a:pt x="209" y="698"/>
                  </a:lnTo>
                  <a:lnTo>
                    <a:pt x="196" y="731"/>
                  </a:lnTo>
                  <a:lnTo>
                    <a:pt x="183" y="768"/>
                  </a:lnTo>
                  <a:lnTo>
                    <a:pt x="171" y="804"/>
                  </a:lnTo>
                  <a:lnTo>
                    <a:pt x="160" y="840"/>
                  </a:lnTo>
                  <a:lnTo>
                    <a:pt x="152" y="858"/>
                  </a:lnTo>
                  <a:lnTo>
                    <a:pt x="145" y="873"/>
                  </a:lnTo>
                  <a:lnTo>
                    <a:pt x="137" y="889"/>
                  </a:lnTo>
                  <a:lnTo>
                    <a:pt x="128" y="905"/>
                  </a:lnTo>
                  <a:lnTo>
                    <a:pt x="118" y="918"/>
                  </a:lnTo>
                  <a:lnTo>
                    <a:pt x="106" y="931"/>
                  </a:lnTo>
                  <a:lnTo>
                    <a:pt x="93" y="943"/>
                  </a:lnTo>
                  <a:lnTo>
                    <a:pt x="77" y="951"/>
                  </a:lnTo>
                  <a:lnTo>
                    <a:pt x="62" y="960"/>
                  </a:lnTo>
                  <a:lnTo>
                    <a:pt x="43" y="966"/>
                  </a:lnTo>
                  <a:lnTo>
                    <a:pt x="23" y="968"/>
                  </a:lnTo>
                  <a:lnTo>
                    <a:pt x="0" y="970"/>
                  </a:lnTo>
                  <a:lnTo>
                    <a:pt x="0" y="1029"/>
                  </a:lnTo>
                  <a:lnTo>
                    <a:pt x="345" y="1029"/>
                  </a:lnTo>
                  <a:lnTo>
                    <a:pt x="345" y="970"/>
                  </a:lnTo>
                  <a:lnTo>
                    <a:pt x="296" y="970"/>
                  </a:lnTo>
                  <a:lnTo>
                    <a:pt x="288" y="968"/>
                  </a:lnTo>
                  <a:lnTo>
                    <a:pt x="278" y="967"/>
                  </a:lnTo>
                  <a:lnTo>
                    <a:pt x="268" y="966"/>
                  </a:lnTo>
                  <a:lnTo>
                    <a:pt x="258" y="961"/>
                  </a:lnTo>
                  <a:lnTo>
                    <a:pt x="250" y="957"/>
                  </a:lnTo>
                  <a:lnTo>
                    <a:pt x="243" y="953"/>
                  </a:lnTo>
                  <a:lnTo>
                    <a:pt x="240" y="950"/>
                  </a:lnTo>
                  <a:lnTo>
                    <a:pt x="239" y="947"/>
                  </a:lnTo>
                  <a:lnTo>
                    <a:pt x="237" y="944"/>
                  </a:lnTo>
                  <a:lnTo>
                    <a:pt x="237" y="940"/>
                  </a:lnTo>
                  <a:lnTo>
                    <a:pt x="237" y="917"/>
                  </a:lnTo>
                  <a:lnTo>
                    <a:pt x="239" y="895"/>
                  </a:lnTo>
                  <a:lnTo>
                    <a:pt x="242" y="875"/>
                  </a:lnTo>
                  <a:lnTo>
                    <a:pt x="246" y="856"/>
                  </a:lnTo>
                  <a:lnTo>
                    <a:pt x="250" y="839"/>
                  </a:lnTo>
                  <a:lnTo>
                    <a:pt x="256" y="823"/>
                  </a:lnTo>
                  <a:lnTo>
                    <a:pt x="262" y="807"/>
                  </a:lnTo>
                  <a:lnTo>
                    <a:pt x="269" y="793"/>
                  </a:lnTo>
                  <a:lnTo>
                    <a:pt x="282" y="764"/>
                  </a:lnTo>
                  <a:lnTo>
                    <a:pt x="295" y="735"/>
                  </a:lnTo>
                  <a:lnTo>
                    <a:pt x="301" y="721"/>
                  </a:lnTo>
                  <a:lnTo>
                    <a:pt x="307" y="706"/>
                  </a:lnTo>
                  <a:lnTo>
                    <a:pt x="312" y="690"/>
                  </a:lnTo>
                  <a:lnTo>
                    <a:pt x="317" y="673"/>
                  </a:lnTo>
                  <a:lnTo>
                    <a:pt x="603" y="673"/>
                  </a:lnTo>
                  <a:lnTo>
                    <a:pt x="609" y="695"/>
                  </a:lnTo>
                  <a:lnTo>
                    <a:pt x="621" y="728"/>
                  </a:lnTo>
                  <a:lnTo>
                    <a:pt x="635" y="768"/>
                  </a:lnTo>
                  <a:lnTo>
                    <a:pt x="651" y="811"/>
                  </a:lnTo>
                  <a:lnTo>
                    <a:pt x="667" y="852"/>
                  </a:lnTo>
                  <a:lnTo>
                    <a:pt x="680" y="886"/>
                  </a:lnTo>
                  <a:lnTo>
                    <a:pt x="688" y="911"/>
                  </a:lnTo>
                  <a:lnTo>
                    <a:pt x="691" y="921"/>
                  </a:lnTo>
                  <a:lnTo>
                    <a:pt x="691" y="930"/>
                  </a:lnTo>
                  <a:lnTo>
                    <a:pt x="691" y="941"/>
                  </a:lnTo>
                  <a:lnTo>
                    <a:pt x="687" y="950"/>
                  </a:lnTo>
                  <a:lnTo>
                    <a:pt x="683" y="956"/>
                  </a:lnTo>
                  <a:lnTo>
                    <a:pt x="677" y="960"/>
                  </a:lnTo>
                  <a:lnTo>
                    <a:pt x="668" y="963"/>
                  </a:lnTo>
                  <a:lnTo>
                    <a:pt x="661" y="964"/>
                  </a:lnTo>
                  <a:lnTo>
                    <a:pt x="651" y="966"/>
                  </a:lnTo>
                  <a:lnTo>
                    <a:pt x="642" y="967"/>
                  </a:lnTo>
                  <a:lnTo>
                    <a:pt x="624" y="968"/>
                  </a:lnTo>
                  <a:lnTo>
                    <a:pt x="608" y="973"/>
                  </a:lnTo>
                  <a:lnTo>
                    <a:pt x="602" y="977"/>
                  </a:lnTo>
                  <a:lnTo>
                    <a:pt x="598" y="983"/>
                  </a:lnTo>
                  <a:lnTo>
                    <a:pt x="595" y="990"/>
                  </a:lnTo>
                  <a:lnTo>
                    <a:pt x="593" y="999"/>
                  </a:lnTo>
                  <a:lnTo>
                    <a:pt x="593" y="1029"/>
                  </a:lnTo>
                  <a:lnTo>
                    <a:pt x="1405" y="10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321"/>
            <p:cNvSpPr>
              <a:spLocks/>
            </p:cNvSpPr>
            <p:nvPr/>
          </p:nvSpPr>
          <p:spPr bwMode="auto">
            <a:xfrm>
              <a:off x="23488" y="1389"/>
              <a:ext cx="313" cy="333"/>
            </a:xfrm>
            <a:custGeom>
              <a:avLst/>
              <a:gdLst>
                <a:gd name="T0" fmla="*/ 0 w 939"/>
                <a:gd name="T1" fmla="*/ 0 h 999"/>
                <a:gd name="T2" fmla="*/ 0 w 939"/>
                <a:gd name="T3" fmla="*/ 0 h 999"/>
                <a:gd name="T4" fmla="*/ 0 w 939"/>
                <a:gd name="T5" fmla="*/ 0 h 999"/>
                <a:gd name="T6" fmla="*/ 1 w 939"/>
                <a:gd name="T7" fmla="*/ 1 h 999"/>
                <a:gd name="T8" fmla="*/ 1 w 939"/>
                <a:gd name="T9" fmla="*/ 1 h 999"/>
                <a:gd name="T10" fmla="*/ 1 w 939"/>
                <a:gd name="T11" fmla="*/ 1 h 999"/>
                <a:gd name="T12" fmla="*/ 1 w 939"/>
                <a:gd name="T13" fmla="*/ 2 h 999"/>
                <a:gd name="T14" fmla="*/ 1 w 939"/>
                <a:gd name="T15" fmla="*/ 2 h 999"/>
                <a:gd name="T16" fmla="*/ 2 w 939"/>
                <a:gd name="T17" fmla="*/ 2 h 999"/>
                <a:gd name="T18" fmla="*/ 2 w 939"/>
                <a:gd name="T19" fmla="*/ 3 h 999"/>
                <a:gd name="T20" fmla="*/ 2 w 939"/>
                <a:gd name="T21" fmla="*/ 4 h 999"/>
                <a:gd name="T22" fmla="*/ 1 w 939"/>
                <a:gd name="T23" fmla="*/ 4 h 999"/>
                <a:gd name="T24" fmla="*/ 1 w 939"/>
                <a:gd name="T25" fmla="*/ 4 h 999"/>
                <a:gd name="T26" fmla="*/ 1 w 939"/>
                <a:gd name="T27" fmla="*/ 4 h 999"/>
                <a:gd name="T28" fmla="*/ 1 w 939"/>
                <a:gd name="T29" fmla="*/ 4 h 999"/>
                <a:gd name="T30" fmla="*/ 3 w 939"/>
                <a:gd name="T31" fmla="*/ 4 h 999"/>
                <a:gd name="T32" fmla="*/ 3 w 939"/>
                <a:gd name="T33" fmla="*/ 4 h 999"/>
                <a:gd name="T34" fmla="*/ 2 w 939"/>
                <a:gd name="T35" fmla="*/ 4 h 999"/>
                <a:gd name="T36" fmla="*/ 2 w 939"/>
                <a:gd name="T37" fmla="*/ 4 h 999"/>
                <a:gd name="T38" fmla="*/ 2 w 939"/>
                <a:gd name="T39" fmla="*/ 4 h 999"/>
                <a:gd name="T40" fmla="*/ 2 w 939"/>
                <a:gd name="T41" fmla="*/ 2 h 999"/>
                <a:gd name="T42" fmla="*/ 2 w 939"/>
                <a:gd name="T43" fmla="*/ 2 h 999"/>
                <a:gd name="T44" fmla="*/ 3 w 939"/>
                <a:gd name="T45" fmla="*/ 2 h 999"/>
                <a:gd name="T46" fmla="*/ 3 w 939"/>
                <a:gd name="T47" fmla="*/ 1 h 999"/>
                <a:gd name="T48" fmla="*/ 3 w 939"/>
                <a:gd name="T49" fmla="*/ 1 h 999"/>
                <a:gd name="T50" fmla="*/ 3 w 939"/>
                <a:gd name="T51" fmla="*/ 0 h 999"/>
                <a:gd name="T52" fmla="*/ 4 w 939"/>
                <a:gd name="T53" fmla="*/ 0 h 999"/>
                <a:gd name="T54" fmla="*/ 4 w 939"/>
                <a:gd name="T55" fmla="*/ 0 h 999"/>
                <a:gd name="T56" fmla="*/ 4 w 939"/>
                <a:gd name="T57" fmla="*/ 0 h 999"/>
                <a:gd name="T58" fmla="*/ 3 w 939"/>
                <a:gd name="T59" fmla="*/ 0 h 999"/>
                <a:gd name="T60" fmla="*/ 3 w 939"/>
                <a:gd name="T61" fmla="*/ 0 h 999"/>
                <a:gd name="T62" fmla="*/ 3 w 939"/>
                <a:gd name="T63" fmla="*/ 0 h 999"/>
                <a:gd name="T64" fmla="*/ 3 w 939"/>
                <a:gd name="T65" fmla="*/ 0 h 999"/>
                <a:gd name="T66" fmla="*/ 3 w 939"/>
                <a:gd name="T67" fmla="*/ 1 h 999"/>
                <a:gd name="T68" fmla="*/ 2 w 939"/>
                <a:gd name="T69" fmla="*/ 2 h 999"/>
                <a:gd name="T70" fmla="*/ 2 w 939"/>
                <a:gd name="T71" fmla="*/ 2 h 999"/>
                <a:gd name="T72" fmla="*/ 2 w 939"/>
                <a:gd name="T73" fmla="*/ 2 h 999"/>
                <a:gd name="T74" fmla="*/ 1 w 939"/>
                <a:gd name="T75" fmla="*/ 1 h 999"/>
                <a:gd name="T76" fmla="*/ 1 w 939"/>
                <a:gd name="T77" fmla="*/ 0 h 999"/>
                <a:gd name="T78" fmla="*/ 1 w 939"/>
                <a:gd name="T79" fmla="*/ 0 h 999"/>
                <a:gd name="T80" fmla="*/ 1 w 939"/>
                <a:gd name="T81" fmla="*/ 0 h 999"/>
                <a:gd name="T82" fmla="*/ 1 w 939"/>
                <a:gd name="T83" fmla="*/ 0 h 999"/>
                <a:gd name="T84" fmla="*/ 2 w 939"/>
                <a:gd name="T85" fmla="*/ 0 h 999"/>
                <a:gd name="T86" fmla="*/ 0 w 939"/>
                <a:gd name="T87" fmla="*/ 0 h 99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39"/>
                <a:gd name="T133" fmla="*/ 0 h 999"/>
                <a:gd name="T134" fmla="*/ 939 w 939"/>
                <a:gd name="T135" fmla="*/ 999 h 99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39" h="999">
                  <a:moveTo>
                    <a:pt x="0" y="49"/>
                  </a:moveTo>
                  <a:lnTo>
                    <a:pt x="10" y="51"/>
                  </a:lnTo>
                  <a:lnTo>
                    <a:pt x="20" y="52"/>
                  </a:lnTo>
                  <a:lnTo>
                    <a:pt x="29" y="54"/>
                  </a:lnTo>
                  <a:lnTo>
                    <a:pt x="39" y="57"/>
                  </a:lnTo>
                  <a:lnTo>
                    <a:pt x="56" y="67"/>
                  </a:lnTo>
                  <a:lnTo>
                    <a:pt x="73" y="78"/>
                  </a:lnTo>
                  <a:lnTo>
                    <a:pt x="89" y="93"/>
                  </a:lnTo>
                  <a:lnTo>
                    <a:pt x="105" y="108"/>
                  </a:lnTo>
                  <a:lnTo>
                    <a:pt x="121" y="126"/>
                  </a:lnTo>
                  <a:lnTo>
                    <a:pt x="135" y="146"/>
                  </a:lnTo>
                  <a:lnTo>
                    <a:pt x="148" y="166"/>
                  </a:lnTo>
                  <a:lnTo>
                    <a:pt x="161" y="186"/>
                  </a:lnTo>
                  <a:lnTo>
                    <a:pt x="173" y="208"/>
                  </a:lnTo>
                  <a:lnTo>
                    <a:pt x="184" y="229"/>
                  </a:lnTo>
                  <a:lnTo>
                    <a:pt x="204" y="268"/>
                  </a:lnTo>
                  <a:lnTo>
                    <a:pt x="222" y="303"/>
                  </a:lnTo>
                  <a:lnTo>
                    <a:pt x="239" y="338"/>
                  </a:lnTo>
                  <a:lnTo>
                    <a:pt x="262" y="375"/>
                  </a:lnTo>
                  <a:lnTo>
                    <a:pt x="288" y="417"/>
                  </a:lnTo>
                  <a:lnTo>
                    <a:pt x="314" y="460"/>
                  </a:lnTo>
                  <a:lnTo>
                    <a:pt x="325" y="483"/>
                  </a:lnTo>
                  <a:lnTo>
                    <a:pt x="337" y="505"/>
                  </a:lnTo>
                  <a:lnTo>
                    <a:pt x="349" y="528"/>
                  </a:lnTo>
                  <a:lnTo>
                    <a:pt x="357" y="549"/>
                  </a:lnTo>
                  <a:lnTo>
                    <a:pt x="366" y="571"/>
                  </a:lnTo>
                  <a:lnTo>
                    <a:pt x="372" y="593"/>
                  </a:lnTo>
                  <a:lnTo>
                    <a:pt x="374" y="613"/>
                  </a:lnTo>
                  <a:lnTo>
                    <a:pt x="376" y="633"/>
                  </a:lnTo>
                  <a:lnTo>
                    <a:pt x="376" y="771"/>
                  </a:lnTo>
                  <a:lnTo>
                    <a:pt x="374" y="816"/>
                  </a:lnTo>
                  <a:lnTo>
                    <a:pt x="372" y="853"/>
                  </a:lnTo>
                  <a:lnTo>
                    <a:pt x="369" y="869"/>
                  </a:lnTo>
                  <a:lnTo>
                    <a:pt x="364" y="885"/>
                  </a:lnTo>
                  <a:lnTo>
                    <a:pt x="360" y="899"/>
                  </a:lnTo>
                  <a:lnTo>
                    <a:pt x="353" y="911"/>
                  </a:lnTo>
                  <a:lnTo>
                    <a:pt x="346" y="923"/>
                  </a:lnTo>
                  <a:lnTo>
                    <a:pt x="336" y="931"/>
                  </a:lnTo>
                  <a:lnTo>
                    <a:pt x="324" y="940"/>
                  </a:lnTo>
                  <a:lnTo>
                    <a:pt x="311" y="947"/>
                  </a:lnTo>
                  <a:lnTo>
                    <a:pt x="297" y="951"/>
                  </a:lnTo>
                  <a:lnTo>
                    <a:pt x="279" y="956"/>
                  </a:lnTo>
                  <a:lnTo>
                    <a:pt x="259" y="959"/>
                  </a:lnTo>
                  <a:lnTo>
                    <a:pt x="238" y="960"/>
                  </a:lnTo>
                  <a:lnTo>
                    <a:pt x="238" y="999"/>
                  </a:lnTo>
                  <a:lnTo>
                    <a:pt x="702" y="999"/>
                  </a:lnTo>
                  <a:lnTo>
                    <a:pt x="702" y="960"/>
                  </a:lnTo>
                  <a:lnTo>
                    <a:pt x="676" y="959"/>
                  </a:lnTo>
                  <a:lnTo>
                    <a:pt x="648" y="954"/>
                  </a:lnTo>
                  <a:lnTo>
                    <a:pt x="635" y="951"/>
                  </a:lnTo>
                  <a:lnTo>
                    <a:pt x="624" y="947"/>
                  </a:lnTo>
                  <a:lnTo>
                    <a:pt x="612" y="943"/>
                  </a:lnTo>
                  <a:lnTo>
                    <a:pt x="601" y="937"/>
                  </a:lnTo>
                  <a:lnTo>
                    <a:pt x="591" y="931"/>
                  </a:lnTo>
                  <a:lnTo>
                    <a:pt x="582" y="924"/>
                  </a:lnTo>
                  <a:lnTo>
                    <a:pt x="573" y="915"/>
                  </a:lnTo>
                  <a:lnTo>
                    <a:pt x="568" y="907"/>
                  </a:lnTo>
                  <a:lnTo>
                    <a:pt x="562" y="897"/>
                  </a:lnTo>
                  <a:lnTo>
                    <a:pt x="557" y="885"/>
                  </a:lnTo>
                  <a:lnTo>
                    <a:pt x="555" y="874"/>
                  </a:lnTo>
                  <a:lnTo>
                    <a:pt x="555" y="861"/>
                  </a:lnTo>
                  <a:lnTo>
                    <a:pt x="555" y="574"/>
                  </a:lnTo>
                  <a:lnTo>
                    <a:pt x="556" y="562"/>
                  </a:lnTo>
                  <a:lnTo>
                    <a:pt x="559" y="548"/>
                  </a:lnTo>
                  <a:lnTo>
                    <a:pt x="566" y="531"/>
                  </a:lnTo>
                  <a:lnTo>
                    <a:pt x="573" y="510"/>
                  </a:lnTo>
                  <a:lnTo>
                    <a:pt x="595" y="467"/>
                  </a:lnTo>
                  <a:lnTo>
                    <a:pt x="619" y="421"/>
                  </a:lnTo>
                  <a:lnTo>
                    <a:pt x="645" y="375"/>
                  </a:lnTo>
                  <a:lnTo>
                    <a:pt x="671" y="332"/>
                  </a:lnTo>
                  <a:lnTo>
                    <a:pt x="693" y="297"/>
                  </a:lnTo>
                  <a:lnTo>
                    <a:pt x="709" y="273"/>
                  </a:lnTo>
                  <a:lnTo>
                    <a:pt x="730" y="235"/>
                  </a:lnTo>
                  <a:lnTo>
                    <a:pt x="752" y="198"/>
                  </a:lnTo>
                  <a:lnTo>
                    <a:pt x="772" y="160"/>
                  </a:lnTo>
                  <a:lnTo>
                    <a:pt x="795" y="126"/>
                  </a:lnTo>
                  <a:lnTo>
                    <a:pt x="807" y="111"/>
                  </a:lnTo>
                  <a:lnTo>
                    <a:pt x="821" y="97"/>
                  </a:lnTo>
                  <a:lnTo>
                    <a:pt x="836" y="84"/>
                  </a:lnTo>
                  <a:lnTo>
                    <a:pt x="851" y="72"/>
                  </a:lnTo>
                  <a:lnTo>
                    <a:pt x="870" y="64"/>
                  </a:lnTo>
                  <a:lnTo>
                    <a:pt x="892" y="57"/>
                  </a:lnTo>
                  <a:lnTo>
                    <a:pt x="902" y="54"/>
                  </a:lnTo>
                  <a:lnTo>
                    <a:pt x="913" y="52"/>
                  </a:lnTo>
                  <a:lnTo>
                    <a:pt x="926" y="51"/>
                  </a:lnTo>
                  <a:lnTo>
                    <a:pt x="939" y="49"/>
                  </a:lnTo>
                  <a:lnTo>
                    <a:pt x="939" y="0"/>
                  </a:lnTo>
                  <a:lnTo>
                    <a:pt x="594" y="0"/>
                  </a:lnTo>
                  <a:lnTo>
                    <a:pt x="594" y="49"/>
                  </a:lnTo>
                  <a:lnTo>
                    <a:pt x="622" y="51"/>
                  </a:lnTo>
                  <a:lnTo>
                    <a:pt x="658" y="55"/>
                  </a:lnTo>
                  <a:lnTo>
                    <a:pt x="676" y="59"/>
                  </a:lnTo>
                  <a:lnTo>
                    <a:pt x="689" y="65"/>
                  </a:lnTo>
                  <a:lnTo>
                    <a:pt x="694" y="68"/>
                  </a:lnTo>
                  <a:lnTo>
                    <a:pt x="699" y="71"/>
                  </a:lnTo>
                  <a:lnTo>
                    <a:pt x="702" y="75"/>
                  </a:lnTo>
                  <a:lnTo>
                    <a:pt x="702" y="80"/>
                  </a:lnTo>
                  <a:lnTo>
                    <a:pt x="700" y="91"/>
                  </a:lnTo>
                  <a:lnTo>
                    <a:pt x="696" y="107"/>
                  </a:lnTo>
                  <a:lnTo>
                    <a:pt x="687" y="127"/>
                  </a:lnTo>
                  <a:lnTo>
                    <a:pt x="677" y="152"/>
                  </a:lnTo>
                  <a:lnTo>
                    <a:pt x="650" y="209"/>
                  </a:lnTo>
                  <a:lnTo>
                    <a:pt x="619" y="273"/>
                  </a:lnTo>
                  <a:lnTo>
                    <a:pt x="586" y="336"/>
                  </a:lnTo>
                  <a:lnTo>
                    <a:pt x="556" y="395"/>
                  </a:lnTo>
                  <a:lnTo>
                    <a:pt x="530" y="443"/>
                  </a:lnTo>
                  <a:lnTo>
                    <a:pt x="514" y="474"/>
                  </a:lnTo>
                  <a:lnTo>
                    <a:pt x="508" y="469"/>
                  </a:lnTo>
                  <a:lnTo>
                    <a:pt x="498" y="454"/>
                  </a:lnTo>
                  <a:lnTo>
                    <a:pt x="487" y="435"/>
                  </a:lnTo>
                  <a:lnTo>
                    <a:pt x="471" y="411"/>
                  </a:lnTo>
                  <a:lnTo>
                    <a:pt x="436" y="350"/>
                  </a:lnTo>
                  <a:lnTo>
                    <a:pt x="398" y="283"/>
                  </a:lnTo>
                  <a:lnTo>
                    <a:pt x="360" y="215"/>
                  </a:lnTo>
                  <a:lnTo>
                    <a:pt x="328" y="154"/>
                  </a:lnTo>
                  <a:lnTo>
                    <a:pt x="305" y="110"/>
                  </a:lnTo>
                  <a:lnTo>
                    <a:pt x="297" y="90"/>
                  </a:lnTo>
                  <a:lnTo>
                    <a:pt x="298" y="82"/>
                  </a:lnTo>
                  <a:lnTo>
                    <a:pt x="300" y="77"/>
                  </a:lnTo>
                  <a:lnTo>
                    <a:pt x="302" y="72"/>
                  </a:lnTo>
                  <a:lnTo>
                    <a:pt x="307" y="68"/>
                  </a:lnTo>
                  <a:lnTo>
                    <a:pt x="313" y="64"/>
                  </a:lnTo>
                  <a:lnTo>
                    <a:pt x="318" y="61"/>
                  </a:lnTo>
                  <a:lnTo>
                    <a:pt x="325" y="58"/>
                  </a:lnTo>
                  <a:lnTo>
                    <a:pt x="333" y="57"/>
                  </a:lnTo>
                  <a:lnTo>
                    <a:pt x="349" y="52"/>
                  </a:lnTo>
                  <a:lnTo>
                    <a:pt x="366" y="51"/>
                  </a:lnTo>
                  <a:lnTo>
                    <a:pt x="382" y="51"/>
                  </a:lnTo>
                  <a:lnTo>
                    <a:pt x="396" y="49"/>
                  </a:lnTo>
                  <a:lnTo>
                    <a:pt x="396" y="0"/>
                  </a:lnTo>
                  <a:lnTo>
                    <a:pt x="0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322"/>
            <p:cNvSpPr>
              <a:spLocks/>
            </p:cNvSpPr>
            <p:nvPr/>
          </p:nvSpPr>
          <p:spPr bwMode="auto">
            <a:xfrm>
              <a:off x="24955" y="1389"/>
              <a:ext cx="366" cy="336"/>
            </a:xfrm>
            <a:custGeom>
              <a:avLst/>
              <a:gdLst>
                <a:gd name="T0" fmla="*/ 1 w 1098"/>
                <a:gd name="T1" fmla="*/ 4 h 1009"/>
                <a:gd name="T2" fmla="*/ 1 w 1098"/>
                <a:gd name="T3" fmla="*/ 4 h 1009"/>
                <a:gd name="T4" fmla="*/ 1 w 1098"/>
                <a:gd name="T5" fmla="*/ 2 h 1009"/>
                <a:gd name="T6" fmla="*/ 1 w 1098"/>
                <a:gd name="T7" fmla="*/ 2 h 1009"/>
                <a:gd name="T8" fmla="*/ 1 w 1098"/>
                <a:gd name="T9" fmla="*/ 2 h 1009"/>
                <a:gd name="T10" fmla="*/ 3 w 1098"/>
                <a:gd name="T11" fmla="*/ 2 h 1009"/>
                <a:gd name="T12" fmla="*/ 3 w 1098"/>
                <a:gd name="T13" fmla="*/ 2 h 1009"/>
                <a:gd name="T14" fmla="*/ 3 w 1098"/>
                <a:gd name="T15" fmla="*/ 2 h 1009"/>
                <a:gd name="T16" fmla="*/ 3 w 1098"/>
                <a:gd name="T17" fmla="*/ 3 h 1009"/>
                <a:gd name="T18" fmla="*/ 3 w 1098"/>
                <a:gd name="T19" fmla="*/ 3 h 1009"/>
                <a:gd name="T20" fmla="*/ 3 w 1098"/>
                <a:gd name="T21" fmla="*/ 3 h 1009"/>
                <a:gd name="T22" fmla="*/ 3 w 1098"/>
                <a:gd name="T23" fmla="*/ 4 h 1009"/>
                <a:gd name="T24" fmla="*/ 3 w 1098"/>
                <a:gd name="T25" fmla="*/ 4 h 1009"/>
                <a:gd name="T26" fmla="*/ 3 w 1098"/>
                <a:gd name="T27" fmla="*/ 4 h 1009"/>
                <a:gd name="T28" fmla="*/ 3 w 1098"/>
                <a:gd name="T29" fmla="*/ 4 h 1009"/>
                <a:gd name="T30" fmla="*/ 3 w 1098"/>
                <a:gd name="T31" fmla="*/ 4 h 1009"/>
                <a:gd name="T32" fmla="*/ 3 w 1098"/>
                <a:gd name="T33" fmla="*/ 4 h 1009"/>
                <a:gd name="T34" fmla="*/ 3 w 1098"/>
                <a:gd name="T35" fmla="*/ 4 h 1009"/>
                <a:gd name="T36" fmla="*/ 3 w 1098"/>
                <a:gd name="T37" fmla="*/ 4 h 1009"/>
                <a:gd name="T38" fmla="*/ 4 w 1098"/>
                <a:gd name="T39" fmla="*/ 4 h 1009"/>
                <a:gd name="T40" fmla="*/ 4 w 1098"/>
                <a:gd name="T41" fmla="*/ 4 h 1009"/>
                <a:gd name="T42" fmla="*/ 4 w 1098"/>
                <a:gd name="T43" fmla="*/ 4 h 1009"/>
                <a:gd name="T44" fmla="*/ 4 w 1098"/>
                <a:gd name="T45" fmla="*/ 4 h 1009"/>
                <a:gd name="T46" fmla="*/ 4 w 1098"/>
                <a:gd name="T47" fmla="*/ 4 h 1009"/>
                <a:gd name="T48" fmla="*/ 4 w 1098"/>
                <a:gd name="T49" fmla="*/ 3 h 1009"/>
                <a:gd name="T50" fmla="*/ 4 w 1098"/>
                <a:gd name="T51" fmla="*/ 1 h 1009"/>
                <a:gd name="T52" fmla="*/ 4 w 1098"/>
                <a:gd name="T53" fmla="*/ 1 h 1009"/>
                <a:gd name="T54" fmla="*/ 4 w 1098"/>
                <a:gd name="T55" fmla="*/ 0 h 1009"/>
                <a:gd name="T56" fmla="*/ 4 w 1098"/>
                <a:gd name="T57" fmla="*/ 0 h 1009"/>
                <a:gd name="T58" fmla="*/ 4 w 1098"/>
                <a:gd name="T59" fmla="*/ 0 h 1009"/>
                <a:gd name="T60" fmla="*/ 4 w 1098"/>
                <a:gd name="T61" fmla="*/ 0 h 1009"/>
                <a:gd name="T62" fmla="*/ 3 w 1098"/>
                <a:gd name="T63" fmla="*/ 0 h 1009"/>
                <a:gd name="T64" fmla="*/ 3 w 1098"/>
                <a:gd name="T65" fmla="*/ 0 h 1009"/>
                <a:gd name="T66" fmla="*/ 3 w 1098"/>
                <a:gd name="T67" fmla="*/ 0 h 1009"/>
                <a:gd name="T68" fmla="*/ 3 w 1098"/>
                <a:gd name="T69" fmla="*/ 0 h 1009"/>
                <a:gd name="T70" fmla="*/ 3 w 1098"/>
                <a:gd name="T71" fmla="*/ 0 h 1009"/>
                <a:gd name="T72" fmla="*/ 3 w 1098"/>
                <a:gd name="T73" fmla="*/ 0 h 1009"/>
                <a:gd name="T74" fmla="*/ 3 w 1098"/>
                <a:gd name="T75" fmla="*/ 1 h 1009"/>
                <a:gd name="T76" fmla="*/ 1 w 1098"/>
                <a:gd name="T77" fmla="*/ 1 h 1009"/>
                <a:gd name="T78" fmla="*/ 1 w 1098"/>
                <a:gd name="T79" fmla="*/ 1 h 1009"/>
                <a:gd name="T80" fmla="*/ 1 w 1098"/>
                <a:gd name="T81" fmla="*/ 0 h 1009"/>
                <a:gd name="T82" fmla="*/ 1 w 1098"/>
                <a:gd name="T83" fmla="*/ 0 h 1009"/>
                <a:gd name="T84" fmla="*/ 2 w 1098"/>
                <a:gd name="T85" fmla="*/ 0 h 1009"/>
                <a:gd name="T86" fmla="*/ 2 w 1098"/>
                <a:gd name="T87" fmla="*/ 0 h 1009"/>
                <a:gd name="T88" fmla="*/ 2 w 1098"/>
                <a:gd name="T89" fmla="*/ 0 h 1009"/>
                <a:gd name="T90" fmla="*/ 0 w 1098"/>
                <a:gd name="T91" fmla="*/ 0 h 1009"/>
                <a:gd name="T92" fmla="*/ 0 w 1098"/>
                <a:gd name="T93" fmla="*/ 0 h 1009"/>
                <a:gd name="T94" fmla="*/ 0 w 1098"/>
                <a:gd name="T95" fmla="*/ 0 h 1009"/>
                <a:gd name="T96" fmla="*/ 1 w 1098"/>
                <a:gd name="T97" fmla="*/ 0 h 1009"/>
                <a:gd name="T98" fmla="*/ 1 w 1098"/>
                <a:gd name="T99" fmla="*/ 1 h 1009"/>
                <a:gd name="T100" fmla="*/ 1 w 1098"/>
                <a:gd name="T101" fmla="*/ 1 h 1009"/>
                <a:gd name="T102" fmla="*/ 1 w 1098"/>
                <a:gd name="T103" fmla="*/ 4 h 1009"/>
                <a:gd name="T104" fmla="*/ 1 w 1098"/>
                <a:gd name="T105" fmla="*/ 4 h 1009"/>
                <a:gd name="T106" fmla="*/ 0 w 1098"/>
                <a:gd name="T107" fmla="*/ 4 h 1009"/>
                <a:gd name="T108" fmla="*/ 0 w 1098"/>
                <a:gd name="T109" fmla="*/ 4 h 1009"/>
                <a:gd name="T110" fmla="*/ 0 w 1098"/>
                <a:gd name="T111" fmla="*/ 4 h 1009"/>
                <a:gd name="T112" fmla="*/ 2 w 1098"/>
                <a:gd name="T113" fmla="*/ 4 h 1009"/>
                <a:gd name="T114" fmla="*/ 2 w 1098"/>
                <a:gd name="T115" fmla="*/ 4 h 1009"/>
                <a:gd name="T116" fmla="*/ 2 w 1098"/>
                <a:gd name="T117" fmla="*/ 4 h 1009"/>
                <a:gd name="T118" fmla="*/ 2 w 1098"/>
                <a:gd name="T119" fmla="*/ 4 h 1009"/>
                <a:gd name="T120" fmla="*/ 2 w 1098"/>
                <a:gd name="T121" fmla="*/ 4 h 1009"/>
                <a:gd name="T122" fmla="*/ 1 w 1098"/>
                <a:gd name="T123" fmla="*/ 4 h 10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98"/>
                <a:gd name="T187" fmla="*/ 0 h 1009"/>
                <a:gd name="T188" fmla="*/ 1098 w 1098"/>
                <a:gd name="T189" fmla="*/ 1009 h 100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98" h="1009">
                  <a:moveTo>
                    <a:pt x="338" y="910"/>
                  </a:moveTo>
                  <a:lnTo>
                    <a:pt x="328" y="895"/>
                  </a:lnTo>
                  <a:lnTo>
                    <a:pt x="322" y="881"/>
                  </a:lnTo>
                  <a:lnTo>
                    <a:pt x="320" y="874"/>
                  </a:lnTo>
                  <a:lnTo>
                    <a:pt x="319" y="863"/>
                  </a:lnTo>
                  <a:lnTo>
                    <a:pt x="317" y="853"/>
                  </a:lnTo>
                  <a:lnTo>
                    <a:pt x="317" y="840"/>
                  </a:lnTo>
                  <a:lnTo>
                    <a:pt x="317" y="535"/>
                  </a:lnTo>
                  <a:lnTo>
                    <a:pt x="317" y="526"/>
                  </a:lnTo>
                  <a:lnTo>
                    <a:pt x="319" y="521"/>
                  </a:lnTo>
                  <a:lnTo>
                    <a:pt x="320" y="515"/>
                  </a:lnTo>
                  <a:lnTo>
                    <a:pt x="323" y="510"/>
                  </a:lnTo>
                  <a:lnTo>
                    <a:pt x="328" y="508"/>
                  </a:lnTo>
                  <a:lnTo>
                    <a:pt x="333" y="506"/>
                  </a:lnTo>
                  <a:lnTo>
                    <a:pt x="339" y="505"/>
                  </a:lnTo>
                  <a:lnTo>
                    <a:pt x="348" y="505"/>
                  </a:lnTo>
                  <a:lnTo>
                    <a:pt x="763" y="505"/>
                  </a:lnTo>
                  <a:lnTo>
                    <a:pt x="767" y="506"/>
                  </a:lnTo>
                  <a:lnTo>
                    <a:pt x="771" y="508"/>
                  </a:lnTo>
                  <a:lnTo>
                    <a:pt x="776" y="512"/>
                  </a:lnTo>
                  <a:lnTo>
                    <a:pt x="779" y="518"/>
                  </a:lnTo>
                  <a:lnTo>
                    <a:pt x="784" y="533"/>
                  </a:lnTo>
                  <a:lnTo>
                    <a:pt x="789" y="555"/>
                  </a:lnTo>
                  <a:lnTo>
                    <a:pt x="792" y="578"/>
                  </a:lnTo>
                  <a:lnTo>
                    <a:pt x="794" y="606"/>
                  </a:lnTo>
                  <a:lnTo>
                    <a:pt x="796" y="636"/>
                  </a:lnTo>
                  <a:lnTo>
                    <a:pt x="796" y="666"/>
                  </a:lnTo>
                  <a:lnTo>
                    <a:pt x="794" y="727"/>
                  </a:lnTo>
                  <a:lnTo>
                    <a:pt x="792" y="780"/>
                  </a:lnTo>
                  <a:lnTo>
                    <a:pt x="789" y="803"/>
                  </a:lnTo>
                  <a:lnTo>
                    <a:pt x="787" y="822"/>
                  </a:lnTo>
                  <a:lnTo>
                    <a:pt x="784" y="835"/>
                  </a:lnTo>
                  <a:lnTo>
                    <a:pt x="783" y="840"/>
                  </a:lnTo>
                  <a:lnTo>
                    <a:pt x="781" y="856"/>
                  </a:lnTo>
                  <a:lnTo>
                    <a:pt x="780" y="869"/>
                  </a:lnTo>
                  <a:lnTo>
                    <a:pt x="779" y="882"/>
                  </a:lnTo>
                  <a:lnTo>
                    <a:pt x="776" y="892"/>
                  </a:lnTo>
                  <a:lnTo>
                    <a:pt x="771" y="902"/>
                  </a:lnTo>
                  <a:lnTo>
                    <a:pt x="768" y="911"/>
                  </a:lnTo>
                  <a:lnTo>
                    <a:pt x="764" y="917"/>
                  </a:lnTo>
                  <a:lnTo>
                    <a:pt x="760" y="924"/>
                  </a:lnTo>
                  <a:lnTo>
                    <a:pt x="754" y="928"/>
                  </a:lnTo>
                  <a:lnTo>
                    <a:pt x="748" y="933"/>
                  </a:lnTo>
                  <a:lnTo>
                    <a:pt x="743" y="936"/>
                  </a:lnTo>
                  <a:lnTo>
                    <a:pt x="737" y="938"/>
                  </a:lnTo>
                  <a:lnTo>
                    <a:pt x="725" y="943"/>
                  </a:lnTo>
                  <a:lnTo>
                    <a:pt x="712" y="946"/>
                  </a:lnTo>
                  <a:lnTo>
                    <a:pt x="699" y="947"/>
                  </a:lnTo>
                  <a:lnTo>
                    <a:pt x="688" y="948"/>
                  </a:lnTo>
                  <a:lnTo>
                    <a:pt x="676" y="950"/>
                  </a:lnTo>
                  <a:lnTo>
                    <a:pt x="666" y="954"/>
                  </a:lnTo>
                  <a:lnTo>
                    <a:pt x="662" y="957"/>
                  </a:lnTo>
                  <a:lnTo>
                    <a:pt x="658" y="960"/>
                  </a:lnTo>
                  <a:lnTo>
                    <a:pt x="653" y="964"/>
                  </a:lnTo>
                  <a:lnTo>
                    <a:pt x="650" y="969"/>
                  </a:lnTo>
                  <a:lnTo>
                    <a:pt x="647" y="974"/>
                  </a:lnTo>
                  <a:lnTo>
                    <a:pt x="646" y="982"/>
                  </a:lnTo>
                  <a:lnTo>
                    <a:pt x="645" y="990"/>
                  </a:lnTo>
                  <a:lnTo>
                    <a:pt x="643" y="999"/>
                  </a:lnTo>
                  <a:lnTo>
                    <a:pt x="1088" y="999"/>
                  </a:lnTo>
                  <a:lnTo>
                    <a:pt x="1088" y="960"/>
                  </a:lnTo>
                  <a:lnTo>
                    <a:pt x="1070" y="959"/>
                  </a:lnTo>
                  <a:lnTo>
                    <a:pt x="1051" y="956"/>
                  </a:lnTo>
                  <a:lnTo>
                    <a:pt x="1037" y="953"/>
                  </a:lnTo>
                  <a:lnTo>
                    <a:pt x="1022" y="948"/>
                  </a:lnTo>
                  <a:lnTo>
                    <a:pt x="1011" y="941"/>
                  </a:lnTo>
                  <a:lnTo>
                    <a:pt x="999" y="934"/>
                  </a:lnTo>
                  <a:lnTo>
                    <a:pt x="990" y="925"/>
                  </a:lnTo>
                  <a:lnTo>
                    <a:pt x="983" y="915"/>
                  </a:lnTo>
                  <a:lnTo>
                    <a:pt x="977" y="905"/>
                  </a:lnTo>
                  <a:lnTo>
                    <a:pt x="972" y="892"/>
                  </a:lnTo>
                  <a:lnTo>
                    <a:pt x="967" y="879"/>
                  </a:lnTo>
                  <a:lnTo>
                    <a:pt x="964" y="863"/>
                  </a:lnTo>
                  <a:lnTo>
                    <a:pt x="963" y="848"/>
                  </a:lnTo>
                  <a:lnTo>
                    <a:pt x="962" y="830"/>
                  </a:lnTo>
                  <a:lnTo>
                    <a:pt x="960" y="812"/>
                  </a:lnTo>
                  <a:lnTo>
                    <a:pt x="960" y="791"/>
                  </a:lnTo>
                  <a:lnTo>
                    <a:pt x="960" y="178"/>
                  </a:lnTo>
                  <a:lnTo>
                    <a:pt x="960" y="160"/>
                  </a:lnTo>
                  <a:lnTo>
                    <a:pt x="962" y="144"/>
                  </a:lnTo>
                  <a:lnTo>
                    <a:pt x="964" y="130"/>
                  </a:lnTo>
                  <a:lnTo>
                    <a:pt x="967" y="116"/>
                  </a:lnTo>
                  <a:lnTo>
                    <a:pt x="972" y="104"/>
                  </a:lnTo>
                  <a:lnTo>
                    <a:pt x="977" y="94"/>
                  </a:lnTo>
                  <a:lnTo>
                    <a:pt x="983" y="85"/>
                  </a:lnTo>
                  <a:lnTo>
                    <a:pt x="992" y="77"/>
                  </a:lnTo>
                  <a:lnTo>
                    <a:pt x="1000" y="69"/>
                  </a:lnTo>
                  <a:lnTo>
                    <a:pt x="1011" y="64"/>
                  </a:lnTo>
                  <a:lnTo>
                    <a:pt x="1022" y="59"/>
                  </a:lnTo>
                  <a:lnTo>
                    <a:pt x="1034" y="55"/>
                  </a:lnTo>
                  <a:lnTo>
                    <a:pt x="1048" y="54"/>
                  </a:lnTo>
                  <a:lnTo>
                    <a:pt x="1064" y="51"/>
                  </a:lnTo>
                  <a:lnTo>
                    <a:pt x="1080" y="49"/>
                  </a:lnTo>
                  <a:lnTo>
                    <a:pt x="1098" y="49"/>
                  </a:lnTo>
                  <a:lnTo>
                    <a:pt x="1098" y="0"/>
                  </a:lnTo>
                  <a:lnTo>
                    <a:pt x="653" y="0"/>
                  </a:lnTo>
                  <a:lnTo>
                    <a:pt x="653" y="49"/>
                  </a:lnTo>
                  <a:lnTo>
                    <a:pt x="694" y="49"/>
                  </a:lnTo>
                  <a:lnTo>
                    <a:pt x="702" y="51"/>
                  </a:lnTo>
                  <a:lnTo>
                    <a:pt x="711" y="51"/>
                  </a:lnTo>
                  <a:lnTo>
                    <a:pt x="719" y="54"/>
                  </a:lnTo>
                  <a:lnTo>
                    <a:pt x="728" y="57"/>
                  </a:lnTo>
                  <a:lnTo>
                    <a:pt x="735" y="61"/>
                  </a:lnTo>
                  <a:lnTo>
                    <a:pt x="743" y="65"/>
                  </a:lnTo>
                  <a:lnTo>
                    <a:pt x="750" y="69"/>
                  </a:lnTo>
                  <a:lnTo>
                    <a:pt x="756" y="75"/>
                  </a:lnTo>
                  <a:lnTo>
                    <a:pt x="761" y="82"/>
                  </a:lnTo>
                  <a:lnTo>
                    <a:pt x="767" y="90"/>
                  </a:lnTo>
                  <a:lnTo>
                    <a:pt x="771" y="97"/>
                  </a:lnTo>
                  <a:lnTo>
                    <a:pt x="776" y="104"/>
                  </a:lnTo>
                  <a:lnTo>
                    <a:pt x="779" y="113"/>
                  </a:lnTo>
                  <a:lnTo>
                    <a:pt x="780" y="121"/>
                  </a:lnTo>
                  <a:lnTo>
                    <a:pt x="781" y="130"/>
                  </a:lnTo>
                  <a:lnTo>
                    <a:pt x="783" y="139"/>
                  </a:lnTo>
                  <a:lnTo>
                    <a:pt x="783" y="435"/>
                  </a:lnTo>
                  <a:lnTo>
                    <a:pt x="328" y="435"/>
                  </a:lnTo>
                  <a:lnTo>
                    <a:pt x="328" y="159"/>
                  </a:lnTo>
                  <a:lnTo>
                    <a:pt x="328" y="147"/>
                  </a:lnTo>
                  <a:lnTo>
                    <a:pt x="329" y="136"/>
                  </a:lnTo>
                  <a:lnTo>
                    <a:pt x="330" y="126"/>
                  </a:lnTo>
                  <a:lnTo>
                    <a:pt x="333" y="116"/>
                  </a:lnTo>
                  <a:lnTo>
                    <a:pt x="336" y="106"/>
                  </a:lnTo>
                  <a:lnTo>
                    <a:pt x="339" y="97"/>
                  </a:lnTo>
                  <a:lnTo>
                    <a:pt x="343" y="88"/>
                  </a:lnTo>
                  <a:lnTo>
                    <a:pt x="349" y="81"/>
                  </a:lnTo>
                  <a:lnTo>
                    <a:pt x="355" y="74"/>
                  </a:lnTo>
                  <a:lnTo>
                    <a:pt x="362" y="68"/>
                  </a:lnTo>
                  <a:lnTo>
                    <a:pt x="369" y="62"/>
                  </a:lnTo>
                  <a:lnTo>
                    <a:pt x="377" y="58"/>
                  </a:lnTo>
                  <a:lnTo>
                    <a:pt x="385" y="55"/>
                  </a:lnTo>
                  <a:lnTo>
                    <a:pt x="395" y="52"/>
                  </a:lnTo>
                  <a:lnTo>
                    <a:pt x="405" y="51"/>
                  </a:lnTo>
                  <a:lnTo>
                    <a:pt x="417" y="49"/>
                  </a:lnTo>
                  <a:lnTo>
                    <a:pt x="446" y="49"/>
                  </a:lnTo>
                  <a:lnTo>
                    <a:pt x="446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18" y="49"/>
                  </a:lnTo>
                  <a:lnTo>
                    <a:pt x="35" y="51"/>
                  </a:lnTo>
                  <a:lnTo>
                    <a:pt x="49" y="52"/>
                  </a:lnTo>
                  <a:lnTo>
                    <a:pt x="64" y="55"/>
                  </a:lnTo>
                  <a:lnTo>
                    <a:pt x="77" y="58"/>
                  </a:lnTo>
                  <a:lnTo>
                    <a:pt x="90" y="62"/>
                  </a:lnTo>
                  <a:lnTo>
                    <a:pt x="100" y="68"/>
                  </a:lnTo>
                  <a:lnTo>
                    <a:pt x="110" y="74"/>
                  </a:lnTo>
                  <a:lnTo>
                    <a:pt x="120" y="81"/>
                  </a:lnTo>
                  <a:lnTo>
                    <a:pt x="127" y="90"/>
                  </a:lnTo>
                  <a:lnTo>
                    <a:pt x="134" y="98"/>
                  </a:lnTo>
                  <a:lnTo>
                    <a:pt x="139" y="110"/>
                  </a:lnTo>
                  <a:lnTo>
                    <a:pt x="143" y="123"/>
                  </a:lnTo>
                  <a:lnTo>
                    <a:pt x="147" y="136"/>
                  </a:lnTo>
                  <a:lnTo>
                    <a:pt x="149" y="152"/>
                  </a:lnTo>
                  <a:lnTo>
                    <a:pt x="149" y="169"/>
                  </a:lnTo>
                  <a:lnTo>
                    <a:pt x="149" y="771"/>
                  </a:lnTo>
                  <a:lnTo>
                    <a:pt x="149" y="816"/>
                  </a:lnTo>
                  <a:lnTo>
                    <a:pt x="145" y="853"/>
                  </a:lnTo>
                  <a:lnTo>
                    <a:pt x="142" y="869"/>
                  </a:lnTo>
                  <a:lnTo>
                    <a:pt x="139" y="885"/>
                  </a:lnTo>
                  <a:lnTo>
                    <a:pt x="133" y="899"/>
                  </a:lnTo>
                  <a:lnTo>
                    <a:pt x="127" y="911"/>
                  </a:lnTo>
                  <a:lnTo>
                    <a:pt x="119" y="923"/>
                  </a:lnTo>
                  <a:lnTo>
                    <a:pt x="110" y="931"/>
                  </a:lnTo>
                  <a:lnTo>
                    <a:pt x="98" y="940"/>
                  </a:lnTo>
                  <a:lnTo>
                    <a:pt x="85" y="947"/>
                  </a:lnTo>
                  <a:lnTo>
                    <a:pt x="70" y="951"/>
                  </a:lnTo>
                  <a:lnTo>
                    <a:pt x="52" y="956"/>
                  </a:lnTo>
                  <a:lnTo>
                    <a:pt x="34" y="959"/>
                  </a:lnTo>
                  <a:lnTo>
                    <a:pt x="11" y="960"/>
                  </a:lnTo>
                  <a:lnTo>
                    <a:pt x="11" y="1009"/>
                  </a:lnTo>
                  <a:lnTo>
                    <a:pt x="456" y="1009"/>
                  </a:lnTo>
                  <a:lnTo>
                    <a:pt x="456" y="979"/>
                  </a:lnTo>
                  <a:lnTo>
                    <a:pt x="456" y="969"/>
                  </a:lnTo>
                  <a:lnTo>
                    <a:pt x="453" y="961"/>
                  </a:lnTo>
                  <a:lnTo>
                    <a:pt x="449" y="957"/>
                  </a:lnTo>
                  <a:lnTo>
                    <a:pt x="444" y="953"/>
                  </a:lnTo>
                  <a:lnTo>
                    <a:pt x="439" y="951"/>
                  </a:lnTo>
                  <a:lnTo>
                    <a:pt x="431" y="950"/>
                  </a:lnTo>
                  <a:lnTo>
                    <a:pt x="424" y="950"/>
                  </a:lnTo>
                  <a:lnTo>
                    <a:pt x="415" y="950"/>
                  </a:lnTo>
                  <a:lnTo>
                    <a:pt x="407" y="950"/>
                  </a:lnTo>
                  <a:lnTo>
                    <a:pt x="397" y="948"/>
                  </a:lnTo>
                  <a:lnTo>
                    <a:pt x="387" y="947"/>
                  </a:lnTo>
                  <a:lnTo>
                    <a:pt x="377" y="944"/>
                  </a:lnTo>
                  <a:lnTo>
                    <a:pt x="366" y="940"/>
                  </a:lnTo>
                  <a:lnTo>
                    <a:pt x="356" y="933"/>
                  </a:lnTo>
                  <a:lnTo>
                    <a:pt x="346" y="923"/>
                  </a:lnTo>
                  <a:lnTo>
                    <a:pt x="338" y="9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323"/>
            <p:cNvSpPr>
              <a:spLocks noEditPoints="1"/>
            </p:cNvSpPr>
            <p:nvPr/>
          </p:nvSpPr>
          <p:spPr bwMode="auto">
            <a:xfrm>
              <a:off x="21332" y="1333"/>
              <a:ext cx="389" cy="399"/>
            </a:xfrm>
            <a:custGeom>
              <a:avLst/>
              <a:gdLst>
                <a:gd name="T0" fmla="*/ 1 w 1167"/>
                <a:gd name="T1" fmla="*/ 2 h 1197"/>
                <a:gd name="T2" fmla="*/ 1 w 1167"/>
                <a:gd name="T3" fmla="*/ 1 h 1197"/>
                <a:gd name="T4" fmla="*/ 1 w 1167"/>
                <a:gd name="T5" fmla="*/ 1 h 1197"/>
                <a:gd name="T6" fmla="*/ 2 w 1167"/>
                <a:gd name="T7" fmla="*/ 1 h 1197"/>
                <a:gd name="T8" fmla="*/ 2 w 1167"/>
                <a:gd name="T9" fmla="*/ 0 h 1197"/>
                <a:gd name="T10" fmla="*/ 2 w 1167"/>
                <a:gd name="T11" fmla="*/ 0 h 1197"/>
                <a:gd name="T12" fmla="*/ 3 w 1167"/>
                <a:gd name="T13" fmla="*/ 0 h 1197"/>
                <a:gd name="T14" fmla="*/ 3 w 1167"/>
                <a:gd name="T15" fmla="*/ 0 h 1197"/>
                <a:gd name="T16" fmla="*/ 3 w 1167"/>
                <a:gd name="T17" fmla="*/ 1 h 1197"/>
                <a:gd name="T18" fmla="*/ 3 w 1167"/>
                <a:gd name="T19" fmla="*/ 1 h 1197"/>
                <a:gd name="T20" fmla="*/ 4 w 1167"/>
                <a:gd name="T21" fmla="*/ 1 h 1197"/>
                <a:gd name="T22" fmla="*/ 4 w 1167"/>
                <a:gd name="T23" fmla="*/ 1 h 1197"/>
                <a:gd name="T24" fmla="*/ 4 w 1167"/>
                <a:gd name="T25" fmla="*/ 2 h 1197"/>
                <a:gd name="T26" fmla="*/ 4 w 1167"/>
                <a:gd name="T27" fmla="*/ 3 h 1197"/>
                <a:gd name="T28" fmla="*/ 4 w 1167"/>
                <a:gd name="T29" fmla="*/ 4 h 1197"/>
                <a:gd name="T30" fmla="*/ 3 w 1167"/>
                <a:gd name="T31" fmla="*/ 4 h 1197"/>
                <a:gd name="T32" fmla="*/ 3 w 1167"/>
                <a:gd name="T33" fmla="*/ 4 h 1197"/>
                <a:gd name="T34" fmla="*/ 3 w 1167"/>
                <a:gd name="T35" fmla="*/ 4 h 1197"/>
                <a:gd name="T36" fmla="*/ 3 w 1167"/>
                <a:gd name="T37" fmla="*/ 5 h 1197"/>
                <a:gd name="T38" fmla="*/ 2 w 1167"/>
                <a:gd name="T39" fmla="*/ 5 h 1197"/>
                <a:gd name="T40" fmla="*/ 2 w 1167"/>
                <a:gd name="T41" fmla="*/ 5 h 1197"/>
                <a:gd name="T42" fmla="*/ 2 w 1167"/>
                <a:gd name="T43" fmla="*/ 4 h 1197"/>
                <a:gd name="T44" fmla="*/ 2 w 1167"/>
                <a:gd name="T45" fmla="*/ 4 h 1197"/>
                <a:gd name="T46" fmla="*/ 1 w 1167"/>
                <a:gd name="T47" fmla="*/ 4 h 1197"/>
                <a:gd name="T48" fmla="*/ 1 w 1167"/>
                <a:gd name="T49" fmla="*/ 4 h 1197"/>
                <a:gd name="T50" fmla="*/ 1 w 1167"/>
                <a:gd name="T51" fmla="*/ 3 h 1197"/>
                <a:gd name="T52" fmla="*/ 1 w 1167"/>
                <a:gd name="T53" fmla="*/ 3 h 1197"/>
                <a:gd name="T54" fmla="*/ 0 w 1167"/>
                <a:gd name="T55" fmla="*/ 2 h 1197"/>
                <a:gd name="T56" fmla="*/ 0 w 1167"/>
                <a:gd name="T57" fmla="*/ 3 h 1197"/>
                <a:gd name="T58" fmla="*/ 0 w 1167"/>
                <a:gd name="T59" fmla="*/ 4 h 1197"/>
                <a:gd name="T60" fmla="*/ 0 w 1167"/>
                <a:gd name="T61" fmla="*/ 4 h 1197"/>
                <a:gd name="T62" fmla="*/ 1 w 1167"/>
                <a:gd name="T63" fmla="*/ 4 h 1197"/>
                <a:gd name="T64" fmla="*/ 1 w 1167"/>
                <a:gd name="T65" fmla="*/ 5 h 1197"/>
                <a:gd name="T66" fmla="*/ 1 w 1167"/>
                <a:gd name="T67" fmla="*/ 5 h 1197"/>
                <a:gd name="T68" fmla="*/ 2 w 1167"/>
                <a:gd name="T69" fmla="*/ 5 h 1197"/>
                <a:gd name="T70" fmla="*/ 2 w 1167"/>
                <a:gd name="T71" fmla="*/ 5 h 1197"/>
                <a:gd name="T72" fmla="*/ 3 w 1167"/>
                <a:gd name="T73" fmla="*/ 5 h 1197"/>
                <a:gd name="T74" fmla="*/ 3 w 1167"/>
                <a:gd name="T75" fmla="*/ 5 h 1197"/>
                <a:gd name="T76" fmla="*/ 4 w 1167"/>
                <a:gd name="T77" fmla="*/ 5 h 1197"/>
                <a:gd name="T78" fmla="*/ 4 w 1167"/>
                <a:gd name="T79" fmla="*/ 4 h 1197"/>
                <a:gd name="T80" fmla="*/ 4 w 1167"/>
                <a:gd name="T81" fmla="*/ 4 h 1197"/>
                <a:gd name="T82" fmla="*/ 5 w 1167"/>
                <a:gd name="T83" fmla="*/ 4 h 1197"/>
                <a:gd name="T84" fmla="*/ 5 w 1167"/>
                <a:gd name="T85" fmla="*/ 3 h 1197"/>
                <a:gd name="T86" fmla="*/ 5 w 1167"/>
                <a:gd name="T87" fmla="*/ 2 h 1197"/>
                <a:gd name="T88" fmla="*/ 5 w 1167"/>
                <a:gd name="T89" fmla="*/ 2 h 1197"/>
                <a:gd name="T90" fmla="*/ 5 w 1167"/>
                <a:gd name="T91" fmla="*/ 2 h 1197"/>
                <a:gd name="T92" fmla="*/ 4 w 1167"/>
                <a:gd name="T93" fmla="*/ 1 h 1197"/>
                <a:gd name="T94" fmla="*/ 4 w 1167"/>
                <a:gd name="T95" fmla="*/ 1 h 1197"/>
                <a:gd name="T96" fmla="*/ 4 w 1167"/>
                <a:gd name="T97" fmla="*/ 1 h 1197"/>
                <a:gd name="T98" fmla="*/ 4 w 1167"/>
                <a:gd name="T99" fmla="*/ 0 h 1197"/>
                <a:gd name="T100" fmla="*/ 3 w 1167"/>
                <a:gd name="T101" fmla="*/ 0 h 1197"/>
                <a:gd name="T102" fmla="*/ 3 w 1167"/>
                <a:gd name="T103" fmla="*/ 0 h 1197"/>
                <a:gd name="T104" fmla="*/ 2 w 1167"/>
                <a:gd name="T105" fmla="*/ 0 h 1197"/>
                <a:gd name="T106" fmla="*/ 2 w 1167"/>
                <a:gd name="T107" fmla="*/ 0 h 1197"/>
                <a:gd name="T108" fmla="*/ 1 w 1167"/>
                <a:gd name="T109" fmla="*/ 0 h 1197"/>
                <a:gd name="T110" fmla="*/ 1 w 1167"/>
                <a:gd name="T111" fmla="*/ 0 h 1197"/>
                <a:gd name="T112" fmla="*/ 1 w 1167"/>
                <a:gd name="T113" fmla="*/ 1 h 1197"/>
                <a:gd name="T114" fmla="*/ 0 w 1167"/>
                <a:gd name="T115" fmla="*/ 1 h 1197"/>
                <a:gd name="T116" fmla="*/ 0 w 1167"/>
                <a:gd name="T117" fmla="*/ 1 h 1197"/>
                <a:gd name="T118" fmla="*/ 0 w 1167"/>
                <a:gd name="T119" fmla="*/ 2 h 11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67"/>
                <a:gd name="T181" fmla="*/ 0 h 1197"/>
                <a:gd name="T182" fmla="*/ 1167 w 1167"/>
                <a:gd name="T183" fmla="*/ 1197 h 11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67" h="1197">
                  <a:moveTo>
                    <a:pt x="228" y="494"/>
                  </a:moveTo>
                  <a:lnTo>
                    <a:pt x="229" y="461"/>
                  </a:lnTo>
                  <a:lnTo>
                    <a:pt x="233" y="428"/>
                  </a:lnTo>
                  <a:lnTo>
                    <a:pt x="239" y="392"/>
                  </a:lnTo>
                  <a:lnTo>
                    <a:pt x="249" y="357"/>
                  </a:lnTo>
                  <a:lnTo>
                    <a:pt x="262" y="322"/>
                  </a:lnTo>
                  <a:lnTo>
                    <a:pt x="277" y="288"/>
                  </a:lnTo>
                  <a:lnTo>
                    <a:pt x="292" y="255"/>
                  </a:lnTo>
                  <a:lnTo>
                    <a:pt x="311" y="222"/>
                  </a:lnTo>
                  <a:lnTo>
                    <a:pt x="323" y="207"/>
                  </a:lnTo>
                  <a:lnTo>
                    <a:pt x="333" y="193"/>
                  </a:lnTo>
                  <a:lnTo>
                    <a:pt x="344" y="178"/>
                  </a:lnTo>
                  <a:lnTo>
                    <a:pt x="356" y="165"/>
                  </a:lnTo>
                  <a:lnTo>
                    <a:pt x="367" y="152"/>
                  </a:lnTo>
                  <a:lnTo>
                    <a:pt x="380" y="141"/>
                  </a:lnTo>
                  <a:lnTo>
                    <a:pt x="393" y="129"/>
                  </a:lnTo>
                  <a:lnTo>
                    <a:pt x="406" y="119"/>
                  </a:lnTo>
                  <a:lnTo>
                    <a:pt x="419" y="111"/>
                  </a:lnTo>
                  <a:lnTo>
                    <a:pt x="434" y="102"/>
                  </a:lnTo>
                  <a:lnTo>
                    <a:pt x="448" y="96"/>
                  </a:lnTo>
                  <a:lnTo>
                    <a:pt x="462" y="91"/>
                  </a:lnTo>
                  <a:lnTo>
                    <a:pt x="477" y="85"/>
                  </a:lnTo>
                  <a:lnTo>
                    <a:pt x="493" y="82"/>
                  </a:lnTo>
                  <a:lnTo>
                    <a:pt x="507" y="80"/>
                  </a:lnTo>
                  <a:lnTo>
                    <a:pt x="523" y="79"/>
                  </a:lnTo>
                  <a:lnTo>
                    <a:pt x="583" y="79"/>
                  </a:lnTo>
                  <a:lnTo>
                    <a:pt x="604" y="80"/>
                  </a:lnTo>
                  <a:lnTo>
                    <a:pt x="625" y="82"/>
                  </a:lnTo>
                  <a:lnTo>
                    <a:pt x="645" y="86"/>
                  </a:lnTo>
                  <a:lnTo>
                    <a:pt x="664" y="91"/>
                  </a:lnTo>
                  <a:lnTo>
                    <a:pt x="683" y="98"/>
                  </a:lnTo>
                  <a:lnTo>
                    <a:pt x="700" y="105"/>
                  </a:lnTo>
                  <a:lnTo>
                    <a:pt x="718" y="114"/>
                  </a:lnTo>
                  <a:lnTo>
                    <a:pt x="735" y="124"/>
                  </a:lnTo>
                  <a:lnTo>
                    <a:pt x="751" y="134"/>
                  </a:lnTo>
                  <a:lnTo>
                    <a:pt x="765" y="147"/>
                  </a:lnTo>
                  <a:lnTo>
                    <a:pt x="779" y="160"/>
                  </a:lnTo>
                  <a:lnTo>
                    <a:pt x="794" y="173"/>
                  </a:lnTo>
                  <a:lnTo>
                    <a:pt x="807" y="188"/>
                  </a:lnTo>
                  <a:lnTo>
                    <a:pt x="820" y="204"/>
                  </a:lnTo>
                  <a:lnTo>
                    <a:pt x="831" y="220"/>
                  </a:lnTo>
                  <a:lnTo>
                    <a:pt x="843" y="237"/>
                  </a:lnTo>
                  <a:lnTo>
                    <a:pt x="853" y="256"/>
                  </a:lnTo>
                  <a:lnTo>
                    <a:pt x="863" y="275"/>
                  </a:lnTo>
                  <a:lnTo>
                    <a:pt x="872" y="294"/>
                  </a:lnTo>
                  <a:lnTo>
                    <a:pt x="880" y="314"/>
                  </a:lnTo>
                  <a:lnTo>
                    <a:pt x="888" y="334"/>
                  </a:lnTo>
                  <a:lnTo>
                    <a:pt x="895" y="354"/>
                  </a:lnTo>
                  <a:lnTo>
                    <a:pt x="902" y="376"/>
                  </a:lnTo>
                  <a:lnTo>
                    <a:pt x="908" y="397"/>
                  </a:lnTo>
                  <a:lnTo>
                    <a:pt x="916" y="441"/>
                  </a:lnTo>
                  <a:lnTo>
                    <a:pt x="924" y="485"/>
                  </a:lnTo>
                  <a:lnTo>
                    <a:pt x="928" y="529"/>
                  </a:lnTo>
                  <a:lnTo>
                    <a:pt x="929" y="573"/>
                  </a:lnTo>
                  <a:lnTo>
                    <a:pt x="929" y="703"/>
                  </a:lnTo>
                  <a:lnTo>
                    <a:pt x="928" y="737"/>
                  </a:lnTo>
                  <a:lnTo>
                    <a:pt x="925" y="774"/>
                  </a:lnTo>
                  <a:lnTo>
                    <a:pt x="919" y="811"/>
                  </a:lnTo>
                  <a:lnTo>
                    <a:pt x="911" y="847"/>
                  </a:lnTo>
                  <a:lnTo>
                    <a:pt x="901" y="882"/>
                  </a:lnTo>
                  <a:lnTo>
                    <a:pt x="889" y="916"/>
                  </a:lnTo>
                  <a:lnTo>
                    <a:pt x="875" y="949"/>
                  </a:lnTo>
                  <a:lnTo>
                    <a:pt x="857" y="981"/>
                  </a:lnTo>
                  <a:lnTo>
                    <a:pt x="849" y="995"/>
                  </a:lnTo>
                  <a:lnTo>
                    <a:pt x="839" y="1010"/>
                  </a:lnTo>
                  <a:lnTo>
                    <a:pt x="828" y="1023"/>
                  </a:lnTo>
                  <a:lnTo>
                    <a:pt x="818" y="1036"/>
                  </a:lnTo>
                  <a:lnTo>
                    <a:pt x="807" y="1049"/>
                  </a:lnTo>
                  <a:lnTo>
                    <a:pt x="795" y="1059"/>
                  </a:lnTo>
                  <a:lnTo>
                    <a:pt x="784" y="1070"/>
                  </a:lnTo>
                  <a:lnTo>
                    <a:pt x="771" y="1079"/>
                  </a:lnTo>
                  <a:lnTo>
                    <a:pt x="758" y="1088"/>
                  </a:lnTo>
                  <a:lnTo>
                    <a:pt x="743" y="1095"/>
                  </a:lnTo>
                  <a:lnTo>
                    <a:pt x="730" y="1102"/>
                  </a:lnTo>
                  <a:lnTo>
                    <a:pt x="715" y="1108"/>
                  </a:lnTo>
                  <a:lnTo>
                    <a:pt x="700" y="1112"/>
                  </a:lnTo>
                  <a:lnTo>
                    <a:pt x="684" y="1115"/>
                  </a:lnTo>
                  <a:lnTo>
                    <a:pt x="669" y="1116"/>
                  </a:lnTo>
                  <a:lnTo>
                    <a:pt x="653" y="1118"/>
                  </a:lnTo>
                  <a:lnTo>
                    <a:pt x="573" y="1118"/>
                  </a:lnTo>
                  <a:lnTo>
                    <a:pt x="553" y="1116"/>
                  </a:lnTo>
                  <a:lnTo>
                    <a:pt x="535" y="1115"/>
                  </a:lnTo>
                  <a:lnTo>
                    <a:pt x="516" y="1111"/>
                  </a:lnTo>
                  <a:lnTo>
                    <a:pt x="498" y="1105"/>
                  </a:lnTo>
                  <a:lnTo>
                    <a:pt x="481" y="1098"/>
                  </a:lnTo>
                  <a:lnTo>
                    <a:pt x="464" y="1091"/>
                  </a:lnTo>
                  <a:lnTo>
                    <a:pt x="447" y="1080"/>
                  </a:lnTo>
                  <a:lnTo>
                    <a:pt x="431" y="1070"/>
                  </a:lnTo>
                  <a:lnTo>
                    <a:pt x="416" y="1057"/>
                  </a:lnTo>
                  <a:lnTo>
                    <a:pt x="400" y="1046"/>
                  </a:lnTo>
                  <a:lnTo>
                    <a:pt x="386" y="1031"/>
                  </a:lnTo>
                  <a:lnTo>
                    <a:pt x="372" y="1017"/>
                  </a:lnTo>
                  <a:lnTo>
                    <a:pt x="359" y="1001"/>
                  </a:lnTo>
                  <a:lnTo>
                    <a:pt x="346" y="984"/>
                  </a:lnTo>
                  <a:lnTo>
                    <a:pt x="334" y="967"/>
                  </a:lnTo>
                  <a:lnTo>
                    <a:pt x="323" y="949"/>
                  </a:lnTo>
                  <a:lnTo>
                    <a:pt x="311" y="931"/>
                  </a:lnTo>
                  <a:lnTo>
                    <a:pt x="301" y="912"/>
                  </a:lnTo>
                  <a:lnTo>
                    <a:pt x="291" y="892"/>
                  </a:lnTo>
                  <a:lnTo>
                    <a:pt x="281" y="872"/>
                  </a:lnTo>
                  <a:lnTo>
                    <a:pt x="274" y="851"/>
                  </a:lnTo>
                  <a:lnTo>
                    <a:pt x="265" y="831"/>
                  </a:lnTo>
                  <a:lnTo>
                    <a:pt x="258" y="810"/>
                  </a:lnTo>
                  <a:lnTo>
                    <a:pt x="252" y="789"/>
                  </a:lnTo>
                  <a:lnTo>
                    <a:pt x="241" y="746"/>
                  </a:lnTo>
                  <a:lnTo>
                    <a:pt x="233" y="704"/>
                  </a:lnTo>
                  <a:lnTo>
                    <a:pt x="230" y="684"/>
                  </a:lnTo>
                  <a:lnTo>
                    <a:pt x="229" y="663"/>
                  </a:lnTo>
                  <a:lnTo>
                    <a:pt x="228" y="642"/>
                  </a:lnTo>
                  <a:lnTo>
                    <a:pt x="228" y="624"/>
                  </a:lnTo>
                  <a:lnTo>
                    <a:pt x="228" y="494"/>
                  </a:lnTo>
                  <a:close/>
                  <a:moveTo>
                    <a:pt x="0" y="534"/>
                  </a:moveTo>
                  <a:lnTo>
                    <a:pt x="0" y="693"/>
                  </a:lnTo>
                  <a:lnTo>
                    <a:pt x="0" y="719"/>
                  </a:lnTo>
                  <a:lnTo>
                    <a:pt x="3" y="745"/>
                  </a:lnTo>
                  <a:lnTo>
                    <a:pt x="7" y="771"/>
                  </a:lnTo>
                  <a:lnTo>
                    <a:pt x="11" y="797"/>
                  </a:lnTo>
                  <a:lnTo>
                    <a:pt x="19" y="821"/>
                  </a:lnTo>
                  <a:lnTo>
                    <a:pt x="27" y="846"/>
                  </a:lnTo>
                  <a:lnTo>
                    <a:pt x="36" y="869"/>
                  </a:lnTo>
                  <a:lnTo>
                    <a:pt x="47" y="892"/>
                  </a:lnTo>
                  <a:lnTo>
                    <a:pt x="59" y="913"/>
                  </a:lnTo>
                  <a:lnTo>
                    <a:pt x="73" y="936"/>
                  </a:lnTo>
                  <a:lnTo>
                    <a:pt x="88" y="957"/>
                  </a:lnTo>
                  <a:lnTo>
                    <a:pt x="104" y="977"/>
                  </a:lnTo>
                  <a:lnTo>
                    <a:pt x="120" y="997"/>
                  </a:lnTo>
                  <a:lnTo>
                    <a:pt x="138" y="1016"/>
                  </a:lnTo>
                  <a:lnTo>
                    <a:pt x="157" y="1034"/>
                  </a:lnTo>
                  <a:lnTo>
                    <a:pt x="176" y="1052"/>
                  </a:lnTo>
                  <a:lnTo>
                    <a:pt x="197" y="1067"/>
                  </a:lnTo>
                  <a:lnTo>
                    <a:pt x="219" y="1083"/>
                  </a:lnTo>
                  <a:lnTo>
                    <a:pt x="241" y="1099"/>
                  </a:lnTo>
                  <a:lnTo>
                    <a:pt x="264" y="1112"/>
                  </a:lnTo>
                  <a:lnTo>
                    <a:pt x="288" y="1125"/>
                  </a:lnTo>
                  <a:lnTo>
                    <a:pt x="311" y="1137"/>
                  </a:lnTo>
                  <a:lnTo>
                    <a:pt x="337" y="1148"/>
                  </a:lnTo>
                  <a:lnTo>
                    <a:pt x="363" y="1158"/>
                  </a:lnTo>
                  <a:lnTo>
                    <a:pt x="389" y="1167"/>
                  </a:lnTo>
                  <a:lnTo>
                    <a:pt x="415" y="1174"/>
                  </a:lnTo>
                  <a:lnTo>
                    <a:pt x="442" y="1181"/>
                  </a:lnTo>
                  <a:lnTo>
                    <a:pt x="470" y="1187"/>
                  </a:lnTo>
                  <a:lnTo>
                    <a:pt x="497" y="1191"/>
                  </a:lnTo>
                  <a:lnTo>
                    <a:pt x="526" y="1194"/>
                  </a:lnTo>
                  <a:lnTo>
                    <a:pt x="555" y="1196"/>
                  </a:lnTo>
                  <a:lnTo>
                    <a:pt x="583" y="1197"/>
                  </a:lnTo>
                  <a:lnTo>
                    <a:pt x="602" y="1197"/>
                  </a:lnTo>
                  <a:lnTo>
                    <a:pt x="637" y="1196"/>
                  </a:lnTo>
                  <a:lnTo>
                    <a:pt x="670" y="1193"/>
                  </a:lnTo>
                  <a:lnTo>
                    <a:pt x="702" y="1187"/>
                  </a:lnTo>
                  <a:lnTo>
                    <a:pt x="732" y="1180"/>
                  </a:lnTo>
                  <a:lnTo>
                    <a:pt x="762" y="1171"/>
                  </a:lnTo>
                  <a:lnTo>
                    <a:pt x="792" y="1161"/>
                  </a:lnTo>
                  <a:lnTo>
                    <a:pt x="820" y="1150"/>
                  </a:lnTo>
                  <a:lnTo>
                    <a:pt x="847" y="1137"/>
                  </a:lnTo>
                  <a:lnTo>
                    <a:pt x="873" y="1122"/>
                  </a:lnTo>
                  <a:lnTo>
                    <a:pt x="898" y="1106"/>
                  </a:lnTo>
                  <a:lnTo>
                    <a:pt x="921" y="1091"/>
                  </a:lnTo>
                  <a:lnTo>
                    <a:pt x="944" y="1073"/>
                  </a:lnTo>
                  <a:lnTo>
                    <a:pt x="965" y="1056"/>
                  </a:lnTo>
                  <a:lnTo>
                    <a:pt x="984" y="1039"/>
                  </a:lnTo>
                  <a:lnTo>
                    <a:pt x="1003" y="1020"/>
                  </a:lnTo>
                  <a:lnTo>
                    <a:pt x="1020" y="1001"/>
                  </a:lnTo>
                  <a:lnTo>
                    <a:pt x="1039" y="980"/>
                  </a:lnTo>
                  <a:lnTo>
                    <a:pt x="1058" y="957"/>
                  </a:lnTo>
                  <a:lnTo>
                    <a:pt x="1073" y="933"/>
                  </a:lnTo>
                  <a:lnTo>
                    <a:pt x="1088" y="909"/>
                  </a:lnTo>
                  <a:lnTo>
                    <a:pt x="1101" y="883"/>
                  </a:lnTo>
                  <a:lnTo>
                    <a:pt x="1112" y="857"/>
                  </a:lnTo>
                  <a:lnTo>
                    <a:pt x="1124" y="830"/>
                  </a:lnTo>
                  <a:lnTo>
                    <a:pt x="1132" y="801"/>
                  </a:lnTo>
                  <a:lnTo>
                    <a:pt x="1141" y="771"/>
                  </a:lnTo>
                  <a:lnTo>
                    <a:pt x="1148" y="740"/>
                  </a:lnTo>
                  <a:lnTo>
                    <a:pt x="1154" y="707"/>
                  </a:lnTo>
                  <a:lnTo>
                    <a:pt x="1158" y="674"/>
                  </a:lnTo>
                  <a:lnTo>
                    <a:pt x="1161" y="640"/>
                  </a:lnTo>
                  <a:lnTo>
                    <a:pt x="1164" y="602"/>
                  </a:lnTo>
                  <a:lnTo>
                    <a:pt x="1166" y="565"/>
                  </a:lnTo>
                  <a:lnTo>
                    <a:pt x="1167" y="524"/>
                  </a:lnTo>
                  <a:lnTo>
                    <a:pt x="1166" y="498"/>
                  </a:lnTo>
                  <a:lnTo>
                    <a:pt x="1163" y="471"/>
                  </a:lnTo>
                  <a:lnTo>
                    <a:pt x="1158" y="445"/>
                  </a:lnTo>
                  <a:lnTo>
                    <a:pt x="1153" y="419"/>
                  </a:lnTo>
                  <a:lnTo>
                    <a:pt x="1145" y="393"/>
                  </a:lnTo>
                  <a:lnTo>
                    <a:pt x="1137" y="367"/>
                  </a:lnTo>
                  <a:lnTo>
                    <a:pt x="1127" y="343"/>
                  </a:lnTo>
                  <a:lnTo>
                    <a:pt x="1117" y="320"/>
                  </a:lnTo>
                  <a:lnTo>
                    <a:pt x="1105" y="297"/>
                  </a:lnTo>
                  <a:lnTo>
                    <a:pt x="1092" y="274"/>
                  </a:lnTo>
                  <a:lnTo>
                    <a:pt x="1079" y="252"/>
                  </a:lnTo>
                  <a:lnTo>
                    <a:pt x="1066" y="233"/>
                  </a:lnTo>
                  <a:lnTo>
                    <a:pt x="1052" y="214"/>
                  </a:lnTo>
                  <a:lnTo>
                    <a:pt x="1039" y="196"/>
                  </a:lnTo>
                  <a:lnTo>
                    <a:pt x="1024" y="180"/>
                  </a:lnTo>
                  <a:lnTo>
                    <a:pt x="1010" y="165"/>
                  </a:lnTo>
                  <a:lnTo>
                    <a:pt x="996" y="152"/>
                  </a:lnTo>
                  <a:lnTo>
                    <a:pt x="980" y="138"/>
                  </a:lnTo>
                  <a:lnTo>
                    <a:pt x="962" y="124"/>
                  </a:lnTo>
                  <a:lnTo>
                    <a:pt x="942" y="109"/>
                  </a:lnTo>
                  <a:lnTo>
                    <a:pt x="922" y="95"/>
                  </a:lnTo>
                  <a:lnTo>
                    <a:pt x="901" y="82"/>
                  </a:lnTo>
                  <a:lnTo>
                    <a:pt x="879" y="67"/>
                  </a:lnTo>
                  <a:lnTo>
                    <a:pt x="856" y="56"/>
                  </a:lnTo>
                  <a:lnTo>
                    <a:pt x="831" y="44"/>
                  </a:lnTo>
                  <a:lnTo>
                    <a:pt x="807" y="33"/>
                  </a:lnTo>
                  <a:lnTo>
                    <a:pt x="781" y="24"/>
                  </a:lnTo>
                  <a:lnTo>
                    <a:pt x="755" y="16"/>
                  </a:lnTo>
                  <a:lnTo>
                    <a:pt x="729" y="8"/>
                  </a:lnTo>
                  <a:lnTo>
                    <a:pt x="703" y="4"/>
                  </a:lnTo>
                  <a:lnTo>
                    <a:pt x="677" y="1"/>
                  </a:lnTo>
                  <a:lnTo>
                    <a:pt x="653" y="0"/>
                  </a:lnTo>
                  <a:lnTo>
                    <a:pt x="602" y="0"/>
                  </a:lnTo>
                  <a:lnTo>
                    <a:pt x="571" y="1"/>
                  </a:lnTo>
                  <a:lnTo>
                    <a:pt x="539" y="3"/>
                  </a:lnTo>
                  <a:lnTo>
                    <a:pt x="507" y="7"/>
                  </a:lnTo>
                  <a:lnTo>
                    <a:pt x="478" y="13"/>
                  </a:lnTo>
                  <a:lnTo>
                    <a:pt x="449" y="18"/>
                  </a:lnTo>
                  <a:lnTo>
                    <a:pt x="421" y="27"/>
                  </a:lnTo>
                  <a:lnTo>
                    <a:pt x="395" y="36"/>
                  </a:lnTo>
                  <a:lnTo>
                    <a:pt x="369" y="46"/>
                  </a:lnTo>
                  <a:lnTo>
                    <a:pt x="343" y="56"/>
                  </a:lnTo>
                  <a:lnTo>
                    <a:pt x="320" y="69"/>
                  </a:lnTo>
                  <a:lnTo>
                    <a:pt x="295" y="82"/>
                  </a:lnTo>
                  <a:lnTo>
                    <a:pt x="274" y="95"/>
                  </a:lnTo>
                  <a:lnTo>
                    <a:pt x="252" y="109"/>
                  </a:lnTo>
                  <a:lnTo>
                    <a:pt x="232" y="124"/>
                  </a:lnTo>
                  <a:lnTo>
                    <a:pt x="213" y="139"/>
                  </a:lnTo>
                  <a:lnTo>
                    <a:pt x="194" y="155"/>
                  </a:lnTo>
                  <a:lnTo>
                    <a:pt x="180" y="170"/>
                  </a:lnTo>
                  <a:lnTo>
                    <a:pt x="164" y="186"/>
                  </a:lnTo>
                  <a:lnTo>
                    <a:pt x="148" y="204"/>
                  </a:lnTo>
                  <a:lnTo>
                    <a:pt x="132" y="225"/>
                  </a:lnTo>
                  <a:lnTo>
                    <a:pt x="117" y="248"/>
                  </a:lnTo>
                  <a:lnTo>
                    <a:pt x="99" y="271"/>
                  </a:lnTo>
                  <a:lnTo>
                    <a:pt x="83" y="295"/>
                  </a:lnTo>
                  <a:lnTo>
                    <a:pt x="69" y="321"/>
                  </a:lnTo>
                  <a:lnTo>
                    <a:pt x="55" y="347"/>
                  </a:lnTo>
                  <a:lnTo>
                    <a:pt x="42" y="374"/>
                  </a:lnTo>
                  <a:lnTo>
                    <a:pt x="30" y="402"/>
                  </a:lnTo>
                  <a:lnTo>
                    <a:pt x="19" y="429"/>
                  </a:lnTo>
                  <a:lnTo>
                    <a:pt x="11" y="457"/>
                  </a:lnTo>
                  <a:lnTo>
                    <a:pt x="4" y="482"/>
                  </a:lnTo>
                  <a:lnTo>
                    <a:pt x="1" y="508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324"/>
            <p:cNvSpPr>
              <a:spLocks/>
            </p:cNvSpPr>
            <p:nvPr/>
          </p:nvSpPr>
          <p:spPr bwMode="auto">
            <a:xfrm>
              <a:off x="21724" y="1389"/>
              <a:ext cx="357" cy="343"/>
            </a:xfrm>
            <a:custGeom>
              <a:avLst/>
              <a:gdLst>
                <a:gd name="T0" fmla="*/ 0 w 1069"/>
                <a:gd name="T1" fmla="*/ 0 h 1029"/>
                <a:gd name="T2" fmla="*/ 0 w 1069"/>
                <a:gd name="T3" fmla="*/ 0 h 1029"/>
                <a:gd name="T4" fmla="*/ 0 w 1069"/>
                <a:gd name="T5" fmla="*/ 0 h 1029"/>
                <a:gd name="T6" fmla="*/ 0 w 1069"/>
                <a:gd name="T7" fmla="*/ 0 h 1029"/>
                <a:gd name="T8" fmla="*/ 1 w 1069"/>
                <a:gd name="T9" fmla="*/ 0 h 1029"/>
                <a:gd name="T10" fmla="*/ 1 w 1069"/>
                <a:gd name="T11" fmla="*/ 1 h 1029"/>
                <a:gd name="T12" fmla="*/ 1 w 1069"/>
                <a:gd name="T13" fmla="*/ 1 h 1029"/>
                <a:gd name="T14" fmla="*/ 1 w 1069"/>
                <a:gd name="T15" fmla="*/ 2 h 1029"/>
                <a:gd name="T16" fmla="*/ 1 w 1069"/>
                <a:gd name="T17" fmla="*/ 2 h 1029"/>
                <a:gd name="T18" fmla="*/ 1 w 1069"/>
                <a:gd name="T19" fmla="*/ 3 h 1029"/>
                <a:gd name="T20" fmla="*/ 1 w 1069"/>
                <a:gd name="T21" fmla="*/ 3 h 1029"/>
                <a:gd name="T22" fmla="*/ 1 w 1069"/>
                <a:gd name="T23" fmla="*/ 3 h 1029"/>
                <a:gd name="T24" fmla="*/ 1 w 1069"/>
                <a:gd name="T25" fmla="*/ 3 h 1029"/>
                <a:gd name="T26" fmla="*/ 1 w 1069"/>
                <a:gd name="T27" fmla="*/ 4 h 1029"/>
                <a:gd name="T28" fmla="*/ 1 w 1069"/>
                <a:gd name="T29" fmla="*/ 4 h 1029"/>
                <a:gd name="T30" fmla="*/ 1 w 1069"/>
                <a:gd name="T31" fmla="*/ 4 h 1029"/>
                <a:gd name="T32" fmla="*/ 1 w 1069"/>
                <a:gd name="T33" fmla="*/ 4 h 1029"/>
                <a:gd name="T34" fmla="*/ 1 w 1069"/>
                <a:gd name="T35" fmla="*/ 4 h 1029"/>
                <a:gd name="T36" fmla="*/ 2 w 1069"/>
                <a:gd name="T37" fmla="*/ 4 h 1029"/>
                <a:gd name="T38" fmla="*/ 2 w 1069"/>
                <a:gd name="T39" fmla="*/ 4 h 1029"/>
                <a:gd name="T40" fmla="*/ 2 w 1069"/>
                <a:gd name="T41" fmla="*/ 4 h 1029"/>
                <a:gd name="T42" fmla="*/ 3 w 1069"/>
                <a:gd name="T43" fmla="*/ 4 h 1029"/>
                <a:gd name="T44" fmla="*/ 3 w 1069"/>
                <a:gd name="T45" fmla="*/ 4 h 1029"/>
                <a:gd name="T46" fmla="*/ 3 w 1069"/>
                <a:gd name="T47" fmla="*/ 4 h 1029"/>
                <a:gd name="T48" fmla="*/ 3 w 1069"/>
                <a:gd name="T49" fmla="*/ 4 h 1029"/>
                <a:gd name="T50" fmla="*/ 3 w 1069"/>
                <a:gd name="T51" fmla="*/ 4 h 1029"/>
                <a:gd name="T52" fmla="*/ 4 w 1069"/>
                <a:gd name="T53" fmla="*/ 4 h 1029"/>
                <a:gd name="T54" fmla="*/ 4 w 1069"/>
                <a:gd name="T55" fmla="*/ 3 h 1029"/>
                <a:gd name="T56" fmla="*/ 4 w 1069"/>
                <a:gd name="T57" fmla="*/ 3 h 1029"/>
                <a:gd name="T58" fmla="*/ 4 w 1069"/>
                <a:gd name="T59" fmla="*/ 3 h 1029"/>
                <a:gd name="T60" fmla="*/ 4 w 1069"/>
                <a:gd name="T61" fmla="*/ 2 h 1029"/>
                <a:gd name="T62" fmla="*/ 4 w 1069"/>
                <a:gd name="T63" fmla="*/ 1 h 1029"/>
                <a:gd name="T64" fmla="*/ 4 w 1069"/>
                <a:gd name="T65" fmla="*/ 1 h 1029"/>
                <a:gd name="T66" fmla="*/ 4 w 1069"/>
                <a:gd name="T67" fmla="*/ 0 h 1029"/>
                <a:gd name="T68" fmla="*/ 4 w 1069"/>
                <a:gd name="T69" fmla="*/ 0 h 1029"/>
                <a:gd name="T70" fmla="*/ 4 w 1069"/>
                <a:gd name="T71" fmla="*/ 0 h 1029"/>
                <a:gd name="T72" fmla="*/ 4 w 1069"/>
                <a:gd name="T73" fmla="*/ 0 h 1029"/>
                <a:gd name="T74" fmla="*/ 3 w 1069"/>
                <a:gd name="T75" fmla="*/ 0 h 1029"/>
                <a:gd name="T76" fmla="*/ 4 w 1069"/>
                <a:gd name="T77" fmla="*/ 1 h 1029"/>
                <a:gd name="T78" fmla="*/ 4 w 1069"/>
                <a:gd name="T79" fmla="*/ 3 h 1029"/>
                <a:gd name="T80" fmla="*/ 3 w 1069"/>
                <a:gd name="T81" fmla="*/ 3 h 1029"/>
                <a:gd name="T82" fmla="*/ 3 w 1069"/>
                <a:gd name="T83" fmla="*/ 3 h 1029"/>
                <a:gd name="T84" fmla="*/ 3 w 1069"/>
                <a:gd name="T85" fmla="*/ 4 h 1029"/>
                <a:gd name="T86" fmla="*/ 3 w 1069"/>
                <a:gd name="T87" fmla="*/ 4 h 1029"/>
                <a:gd name="T88" fmla="*/ 3 w 1069"/>
                <a:gd name="T89" fmla="*/ 4 h 1029"/>
                <a:gd name="T90" fmla="*/ 3 w 1069"/>
                <a:gd name="T91" fmla="*/ 4 h 1029"/>
                <a:gd name="T92" fmla="*/ 2 w 1069"/>
                <a:gd name="T93" fmla="*/ 4 h 1029"/>
                <a:gd name="T94" fmla="*/ 2 w 1069"/>
                <a:gd name="T95" fmla="*/ 4 h 1029"/>
                <a:gd name="T96" fmla="*/ 2 w 1069"/>
                <a:gd name="T97" fmla="*/ 4 h 1029"/>
                <a:gd name="T98" fmla="*/ 2 w 1069"/>
                <a:gd name="T99" fmla="*/ 4 h 1029"/>
                <a:gd name="T100" fmla="*/ 2 w 1069"/>
                <a:gd name="T101" fmla="*/ 4 h 1029"/>
                <a:gd name="T102" fmla="*/ 2 w 1069"/>
                <a:gd name="T103" fmla="*/ 3 h 1029"/>
                <a:gd name="T104" fmla="*/ 1 w 1069"/>
                <a:gd name="T105" fmla="*/ 3 h 1029"/>
                <a:gd name="T106" fmla="*/ 1 w 1069"/>
                <a:gd name="T107" fmla="*/ 3 h 1029"/>
                <a:gd name="T108" fmla="*/ 1 w 1069"/>
                <a:gd name="T109" fmla="*/ 2 h 1029"/>
                <a:gd name="T110" fmla="*/ 1 w 1069"/>
                <a:gd name="T111" fmla="*/ 1 h 1029"/>
                <a:gd name="T112" fmla="*/ 1 w 1069"/>
                <a:gd name="T113" fmla="*/ 0 h 1029"/>
                <a:gd name="T114" fmla="*/ 1 w 1069"/>
                <a:gd name="T115" fmla="*/ 0 h 1029"/>
                <a:gd name="T116" fmla="*/ 2 w 1069"/>
                <a:gd name="T117" fmla="*/ 0 h 1029"/>
                <a:gd name="T118" fmla="*/ 2 w 1069"/>
                <a:gd name="T119" fmla="*/ 0 h 1029"/>
                <a:gd name="T120" fmla="*/ 2 w 1069"/>
                <a:gd name="T121" fmla="*/ 0 h 102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69"/>
                <a:gd name="T184" fmla="*/ 0 h 1029"/>
                <a:gd name="T185" fmla="*/ 1069 w 1069"/>
                <a:gd name="T186" fmla="*/ 1029 h 102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69" h="1029">
                  <a:moveTo>
                    <a:pt x="0" y="49"/>
                  </a:moveTo>
                  <a:lnTo>
                    <a:pt x="30" y="49"/>
                  </a:lnTo>
                  <a:lnTo>
                    <a:pt x="42" y="49"/>
                  </a:lnTo>
                  <a:lnTo>
                    <a:pt x="53" y="51"/>
                  </a:lnTo>
                  <a:lnTo>
                    <a:pt x="62" y="52"/>
                  </a:lnTo>
                  <a:lnTo>
                    <a:pt x="72" y="55"/>
                  </a:lnTo>
                  <a:lnTo>
                    <a:pt x="80" y="58"/>
                  </a:lnTo>
                  <a:lnTo>
                    <a:pt x="88" y="62"/>
                  </a:lnTo>
                  <a:lnTo>
                    <a:pt x="95" y="67"/>
                  </a:lnTo>
                  <a:lnTo>
                    <a:pt x="101" y="71"/>
                  </a:lnTo>
                  <a:lnTo>
                    <a:pt x="106" y="77"/>
                  </a:lnTo>
                  <a:lnTo>
                    <a:pt x="112" y="82"/>
                  </a:lnTo>
                  <a:lnTo>
                    <a:pt x="116" y="88"/>
                  </a:lnTo>
                  <a:lnTo>
                    <a:pt x="121" y="95"/>
                  </a:lnTo>
                  <a:lnTo>
                    <a:pt x="128" y="110"/>
                  </a:lnTo>
                  <a:lnTo>
                    <a:pt x="132" y="127"/>
                  </a:lnTo>
                  <a:lnTo>
                    <a:pt x="137" y="144"/>
                  </a:lnTo>
                  <a:lnTo>
                    <a:pt x="138" y="165"/>
                  </a:lnTo>
                  <a:lnTo>
                    <a:pt x="139" y="185"/>
                  </a:lnTo>
                  <a:lnTo>
                    <a:pt x="139" y="206"/>
                  </a:lnTo>
                  <a:lnTo>
                    <a:pt x="139" y="251"/>
                  </a:lnTo>
                  <a:lnTo>
                    <a:pt x="138" y="297"/>
                  </a:lnTo>
                  <a:lnTo>
                    <a:pt x="138" y="342"/>
                  </a:lnTo>
                  <a:lnTo>
                    <a:pt x="138" y="386"/>
                  </a:lnTo>
                  <a:lnTo>
                    <a:pt x="138" y="431"/>
                  </a:lnTo>
                  <a:lnTo>
                    <a:pt x="138" y="476"/>
                  </a:lnTo>
                  <a:lnTo>
                    <a:pt x="138" y="521"/>
                  </a:lnTo>
                  <a:lnTo>
                    <a:pt x="138" y="565"/>
                  </a:lnTo>
                  <a:lnTo>
                    <a:pt x="138" y="608"/>
                  </a:lnTo>
                  <a:lnTo>
                    <a:pt x="138" y="653"/>
                  </a:lnTo>
                  <a:lnTo>
                    <a:pt x="139" y="673"/>
                  </a:lnTo>
                  <a:lnTo>
                    <a:pt x="141" y="692"/>
                  </a:lnTo>
                  <a:lnTo>
                    <a:pt x="142" y="712"/>
                  </a:lnTo>
                  <a:lnTo>
                    <a:pt x="145" y="731"/>
                  </a:lnTo>
                  <a:lnTo>
                    <a:pt x="148" y="750"/>
                  </a:lnTo>
                  <a:lnTo>
                    <a:pt x="152" y="767"/>
                  </a:lnTo>
                  <a:lnTo>
                    <a:pt x="158" y="784"/>
                  </a:lnTo>
                  <a:lnTo>
                    <a:pt x="164" y="801"/>
                  </a:lnTo>
                  <a:lnTo>
                    <a:pt x="170" y="819"/>
                  </a:lnTo>
                  <a:lnTo>
                    <a:pt x="177" y="835"/>
                  </a:lnTo>
                  <a:lnTo>
                    <a:pt x="184" y="850"/>
                  </a:lnTo>
                  <a:lnTo>
                    <a:pt x="193" y="866"/>
                  </a:lnTo>
                  <a:lnTo>
                    <a:pt x="201" y="881"/>
                  </a:lnTo>
                  <a:lnTo>
                    <a:pt x="210" y="895"/>
                  </a:lnTo>
                  <a:lnTo>
                    <a:pt x="220" y="908"/>
                  </a:lnTo>
                  <a:lnTo>
                    <a:pt x="232" y="921"/>
                  </a:lnTo>
                  <a:lnTo>
                    <a:pt x="242" y="934"/>
                  </a:lnTo>
                  <a:lnTo>
                    <a:pt x="253" y="946"/>
                  </a:lnTo>
                  <a:lnTo>
                    <a:pt x="266" y="956"/>
                  </a:lnTo>
                  <a:lnTo>
                    <a:pt x="279" y="966"/>
                  </a:lnTo>
                  <a:lnTo>
                    <a:pt x="292" y="976"/>
                  </a:lnTo>
                  <a:lnTo>
                    <a:pt x="307" y="984"/>
                  </a:lnTo>
                  <a:lnTo>
                    <a:pt x="321" y="993"/>
                  </a:lnTo>
                  <a:lnTo>
                    <a:pt x="337" y="1000"/>
                  </a:lnTo>
                  <a:lnTo>
                    <a:pt x="351" y="1006"/>
                  </a:lnTo>
                  <a:lnTo>
                    <a:pt x="369" y="1012"/>
                  </a:lnTo>
                  <a:lnTo>
                    <a:pt x="384" y="1018"/>
                  </a:lnTo>
                  <a:lnTo>
                    <a:pt x="402" y="1022"/>
                  </a:lnTo>
                  <a:lnTo>
                    <a:pt x="419" y="1025"/>
                  </a:lnTo>
                  <a:lnTo>
                    <a:pt x="438" y="1026"/>
                  </a:lnTo>
                  <a:lnTo>
                    <a:pt x="456" y="1028"/>
                  </a:lnTo>
                  <a:lnTo>
                    <a:pt x="475" y="1029"/>
                  </a:lnTo>
                  <a:lnTo>
                    <a:pt x="554" y="1029"/>
                  </a:lnTo>
                  <a:lnTo>
                    <a:pt x="573" y="1028"/>
                  </a:lnTo>
                  <a:lnTo>
                    <a:pt x="592" y="1026"/>
                  </a:lnTo>
                  <a:lnTo>
                    <a:pt x="611" y="1025"/>
                  </a:lnTo>
                  <a:lnTo>
                    <a:pt x="629" y="1021"/>
                  </a:lnTo>
                  <a:lnTo>
                    <a:pt x="647" y="1016"/>
                  </a:lnTo>
                  <a:lnTo>
                    <a:pt x="663" y="1012"/>
                  </a:lnTo>
                  <a:lnTo>
                    <a:pt x="680" y="1005"/>
                  </a:lnTo>
                  <a:lnTo>
                    <a:pt x="696" y="999"/>
                  </a:lnTo>
                  <a:lnTo>
                    <a:pt x="712" y="990"/>
                  </a:lnTo>
                  <a:lnTo>
                    <a:pt x="726" y="983"/>
                  </a:lnTo>
                  <a:lnTo>
                    <a:pt x="740" y="973"/>
                  </a:lnTo>
                  <a:lnTo>
                    <a:pt x="753" y="963"/>
                  </a:lnTo>
                  <a:lnTo>
                    <a:pt x="768" y="953"/>
                  </a:lnTo>
                  <a:lnTo>
                    <a:pt x="781" y="941"/>
                  </a:lnTo>
                  <a:lnTo>
                    <a:pt x="792" y="930"/>
                  </a:lnTo>
                  <a:lnTo>
                    <a:pt x="804" y="918"/>
                  </a:lnTo>
                  <a:lnTo>
                    <a:pt x="827" y="891"/>
                  </a:lnTo>
                  <a:lnTo>
                    <a:pt x="847" y="863"/>
                  </a:lnTo>
                  <a:lnTo>
                    <a:pt x="864" y="833"/>
                  </a:lnTo>
                  <a:lnTo>
                    <a:pt x="880" y="801"/>
                  </a:lnTo>
                  <a:lnTo>
                    <a:pt x="895" y="770"/>
                  </a:lnTo>
                  <a:lnTo>
                    <a:pt x="906" y="737"/>
                  </a:lnTo>
                  <a:lnTo>
                    <a:pt x="916" y="702"/>
                  </a:lnTo>
                  <a:lnTo>
                    <a:pt x="925" y="667"/>
                  </a:lnTo>
                  <a:lnTo>
                    <a:pt x="928" y="650"/>
                  </a:lnTo>
                  <a:lnTo>
                    <a:pt x="929" y="633"/>
                  </a:lnTo>
                  <a:lnTo>
                    <a:pt x="931" y="613"/>
                  </a:lnTo>
                  <a:lnTo>
                    <a:pt x="931" y="593"/>
                  </a:lnTo>
                  <a:lnTo>
                    <a:pt x="931" y="546"/>
                  </a:lnTo>
                  <a:lnTo>
                    <a:pt x="929" y="499"/>
                  </a:lnTo>
                  <a:lnTo>
                    <a:pt x="925" y="397"/>
                  </a:lnTo>
                  <a:lnTo>
                    <a:pt x="923" y="294"/>
                  </a:lnTo>
                  <a:lnTo>
                    <a:pt x="925" y="245"/>
                  </a:lnTo>
                  <a:lnTo>
                    <a:pt x="928" y="201"/>
                  </a:lnTo>
                  <a:lnTo>
                    <a:pt x="931" y="179"/>
                  </a:lnTo>
                  <a:lnTo>
                    <a:pt x="935" y="159"/>
                  </a:lnTo>
                  <a:lnTo>
                    <a:pt x="939" y="140"/>
                  </a:lnTo>
                  <a:lnTo>
                    <a:pt x="945" y="123"/>
                  </a:lnTo>
                  <a:lnTo>
                    <a:pt x="952" y="107"/>
                  </a:lnTo>
                  <a:lnTo>
                    <a:pt x="961" y="93"/>
                  </a:lnTo>
                  <a:lnTo>
                    <a:pt x="969" y="80"/>
                  </a:lnTo>
                  <a:lnTo>
                    <a:pt x="981" y="69"/>
                  </a:lnTo>
                  <a:lnTo>
                    <a:pt x="993" y="61"/>
                  </a:lnTo>
                  <a:lnTo>
                    <a:pt x="1007" y="55"/>
                  </a:lnTo>
                  <a:lnTo>
                    <a:pt x="1021" y="51"/>
                  </a:lnTo>
                  <a:lnTo>
                    <a:pt x="1039" y="49"/>
                  </a:lnTo>
                  <a:lnTo>
                    <a:pt x="1069" y="49"/>
                  </a:lnTo>
                  <a:lnTo>
                    <a:pt x="1069" y="0"/>
                  </a:lnTo>
                  <a:lnTo>
                    <a:pt x="683" y="0"/>
                  </a:lnTo>
                  <a:lnTo>
                    <a:pt x="683" y="49"/>
                  </a:lnTo>
                  <a:lnTo>
                    <a:pt x="686" y="39"/>
                  </a:lnTo>
                  <a:lnTo>
                    <a:pt x="834" y="90"/>
                  </a:lnTo>
                  <a:lnTo>
                    <a:pt x="831" y="100"/>
                  </a:lnTo>
                  <a:lnTo>
                    <a:pt x="851" y="317"/>
                  </a:lnTo>
                  <a:lnTo>
                    <a:pt x="851" y="604"/>
                  </a:lnTo>
                  <a:lnTo>
                    <a:pt x="850" y="631"/>
                  </a:lnTo>
                  <a:lnTo>
                    <a:pt x="847" y="659"/>
                  </a:lnTo>
                  <a:lnTo>
                    <a:pt x="841" y="688"/>
                  </a:lnTo>
                  <a:lnTo>
                    <a:pt x="834" y="715"/>
                  </a:lnTo>
                  <a:lnTo>
                    <a:pt x="824" y="744"/>
                  </a:lnTo>
                  <a:lnTo>
                    <a:pt x="812" y="770"/>
                  </a:lnTo>
                  <a:lnTo>
                    <a:pt x="799" y="796"/>
                  </a:lnTo>
                  <a:lnTo>
                    <a:pt x="785" y="820"/>
                  </a:lnTo>
                  <a:lnTo>
                    <a:pt x="768" y="843"/>
                  </a:lnTo>
                  <a:lnTo>
                    <a:pt x="749" y="865"/>
                  </a:lnTo>
                  <a:lnTo>
                    <a:pt x="739" y="875"/>
                  </a:lnTo>
                  <a:lnTo>
                    <a:pt x="729" y="884"/>
                  </a:lnTo>
                  <a:lnTo>
                    <a:pt x="719" y="892"/>
                  </a:lnTo>
                  <a:lnTo>
                    <a:pt x="707" y="899"/>
                  </a:lnTo>
                  <a:lnTo>
                    <a:pt x="696" y="907"/>
                  </a:lnTo>
                  <a:lnTo>
                    <a:pt x="683" y="912"/>
                  </a:lnTo>
                  <a:lnTo>
                    <a:pt x="671" y="917"/>
                  </a:lnTo>
                  <a:lnTo>
                    <a:pt x="658" y="921"/>
                  </a:lnTo>
                  <a:lnTo>
                    <a:pt x="645" y="925"/>
                  </a:lnTo>
                  <a:lnTo>
                    <a:pt x="632" y="928"/>
                  </a:lnTo>
                  <a:lnTo>
                    <a:pt x="618" y="930"/>
                  </a:lnTo>
                  <a:lnTo>
                    <a:pt x="603" y="930"/>
                  </a:lnTo>
                  <a:lnTo>
                    <a:pt x="534" y="930"/>
                  </a:lnTo>
                  <a:lnTo>
                    <a:pt x="518" y="930"/>
                  </a:lnTo>
                  <a:lnTo>
                    <a:pt x="504" y="928"/>
                  </a:lnTo>
                  <a:lnTo>
                    <a:pt x="491" y="925"/>
                  </a:lnTo>
                  <a:lnTo>
                    <a:pt x="477" y="921"/>
                  </a:lnTo>
                  <a:lnTo>
                    <a:pt x="465" y="917"/>
                  </a:lnTo>
                  <a:lnTo>
                    <a:pt x="452" y="911"/>
                  </a:lnTo>
                  <a:lnTo>
                    <a:pt x="441" y="904"/>
                  </a:lnTo>
                  <a:lnTo>
                    <a:pt x="431" y="897"/>
                  </a:lnTo>
                  <a:lnTo>
                    <a:pt x="420" y="888"/>
                  </a:lnTo>
                  <a:lnTo>
                    <a:pt x="410" y="879"/>
                  </a:lnTo>
                  <a:lnTo>
                    <a:pt x="400" y="869"/>
                  </a:lnTo>
                  <a:lnTo>
                    <a:pt x="392" y="859"/>
                  </a:lnTo>
                  <a:lnTo>
                    <a:pt x="384" y="848"/>
                  </a:lnTo>
                  <a:lnTo>
                    <a:pt x="377" y="835"/>
                  </a:lnTo>
                  <a:lnTo>
                    <a:pt x="370" y="823"/>
                  </a:lnTo>
                  <a:lnTo>
                    <a:pt x="363" y="810"/>
                  </a:lnTo>
                  <a:lnTo>
                    <a:pt x="351" y="781"/>
                  </a:lnTo>
                  <a:lnTo>
                    <a:pt x="341" y="753"/>
                  </a:lnTo>
                  <a:lnTo>
                    <a:pt x="334" y="721"/>
                  </a:lnTo>
                  <a:lnTo>
                    <a:pt x="327" y="689"/>
                  </a:lnTo>
                  <a:lnTo>
                    <a:pt x="322" y="656"/>
                  </a:lnTo>
                  <a:lnTo>
                    <a:pt x="320" y="621"/>
                  </a:lnTo>
                  <a:lnTo>
                    <a:pt x="317" y="588"/>
                  </a:lnTo>
                  <a:lnTo>
                    <a:pt x="317" y="554"/>
                  </a:lnTo>
                  <a:lnTo>
                    <a:pt x="317" y="169"/>
                  </a:lnTo>
                  <a:lnTo>
                    <a:pt x="317" y="152"/>
                  </a:lnTo>
                  <a:lnTo>
                    <a:pt x="318" y="136"/>
                  </a:lnTo>
                  <a:lnTo>
                    <a:pt x="320" y="121"/>
                  </a:lnTo>
                  <a:lnTo>
                    <a:pt x="321" y="110"/>
                  </a:lnTo>
                  <a:lnTo>
                    <a:pt x="325" y="98"/>
                  </a:lnTo>
                  <a:lnTo>
                    <a:pt x="328" y="88"/>
                  </a:lnTo>
                  <a:lnTo>
                    <a:pt x="334" y="80"/>
                  </a:lnTo>
                  <a:lnTo>
                    <a:pt x="340" y="72"/>
                  </a:lnTo>
                  <a:lnTo>
                    <a:pt x="347" y="67"/>
                  </a:lnTo>
                  <a:lnTo>
                    <a:pt x="356" y="62"/>
                  </a:lnTo>
                  <a:lnTo>
                    <a:pt x="364" y="58"/>
                  </a:lnTo>
                  <a:lnTo>
                    <a:pt x="376" y="55"/>
                  </a:lnTo>
                  <a:lnTo>
                    <a:pt x="389" y="52"/>
                  </a:lnTo>
                  <a:lnTo>
                    <a:pt x="402" y="51"/>
                  </a:lnTo>
                  <a:lnTo>
                    <a:pt x="418" y="49"/>
                  </a:lnTo>
                  <a:lnTo>
                    <a:pt x="435" y="49"/>
                  </a:lnTo>
                  <a:lnTo>
                    <a:pt x="435" y="0"/>
                  </a:lnTo>
                  <a:lnTo>
                    <a:pt x="0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325"/>
            <p:cNvSpPr>
              <a:spLocks noEditPoints="1"/>
            </p:cNvSpPr>
            <p:nvPr/>
          </p:nvSpPr>
          <p:spPr bwMode="auto">
            <a:xfrm>
              <a:off x="23916" y="1382"/>
              <a:ext cx="343" cy="346"/>
            </a:xfrm>
            <a:custGeom>
              <a:avLst/>
              <a:gdLst>
                <a:gd name="T0" fmla="*/ 1 w 1029"/>
                <a:gd name="T1" fmla="*/ 1 h 1039"/>
                <a:gd name="T2" fmla="*/ 1 w 1029"/>
                <a:gd name="T3" fmla="*/ 1 h 1039"/>
                <a:gd name="T4" fmla="*/ 1 w 1029"/>
                <a:gd name="T5" fmla="*/ 1 h 1039"/>
                <a:gd name="T6" fmla="*/ 1 w 1029"/>
                <a:gd name="T7" fmla="*/ 0 h 1039"/>
                <a:gd name="T8" fmla="*/ 2 w 1029"/>
                <a:gd name="T9" fmla="*/ 0 h 1039"/>
                <a:gd name="T10" fmla="*/ 2 w 1029"/>
                <a:gd name="T11" fmla="*/ 0 h 1039"/>
                <a:gd name="T12" fmla="*/ 2 w 1029"/>
                <a:gd name="T13" fmla="*/ 0 h 1039"/>
                <a:gd name="T14" fmla="*/ 2 w 1029"/>
                <a:gd name="T15" fmla="*/ 0 h 1039"/>
                <a:gd name="T16" fmla="*/ 3 w 1029"/>
                <a:gd name="T17" fmla="*/ 0 h 1039"/>
                <a:gd name="T18" fmla="*/ 3 w 1029"/>
                <a:gd name="T19" fmla="*/ 1 h 1039"/>
                <a:gd name="T20" fmla="*/ 3 w 1029"/>
                <a:gd name="T21" fmla="*/ 1 h 1039"/>
                <a:gd name="T22" fmla="*/ 3 w 1029"/>
                <a:gd name="T23" fmla="*/ 1 h 1039"/>
                <a:gd name="T24" fmla="*/ 3 w 1029"/>
                <a:gd name="T25" fmla="*/ 2 h 1039"/>
                <a:gd name="T26" fmla="*/ 3 w 1029"/>
                <a:gd name="T27" fmla="*/ 3 h 1039"/>
                <a:gd name="T28" fmla="*/ 3 w 1029"/>
                <a:gd name="T29" fmla="*/ 3 h 1039"/>
                <a:gd name="T30" fmla="*/ 3 w 1029"/>
                <a:gd name="T31" fmla="*/ 4 h 1039"/>
                <a:gd name="T32" fmla="*/ 3 w 1029"/>
                <a:gd name="T33" fmla="*/ 4 h 1039"/>
                <a:gd name="T34" fmla="*/ 3 w 1029"/>
                <a:gd name="T35" fmla="*/ 4 h 1039"/>
                <a:gd name="T36" fmla="*/ 2 w 1029"/>
                <a:gd name="T37" fmla="*/ 4 h 1039"/>
                <a:gd name="T38" fmla="*/ 2 w 1029"/>
                <a:gd name="T39" fmla="*/ 4 h 1039"/>
                <a:gd name="T40" fmla="*/ 2 w 1029"/>
                <a:gd name="T41" fmla="*/ 4 h 1039"/>
                <a:gd name="T42" fmla="*/ 1 w 1029"/>
                <a:gd name="T43" fmla="*/ 4 h 1039"/>
                <a:gd name="T44" fmla="*/ 1 w 1029"/>
                <a:gd name="T45" fmla="*/ 4 h 1039"/>
                <a:gd name="T46" fmla="*/ 1 w 1029"/>
                <a:gd name="T47" fmla="*/ 3 h 1039"/>
                <a:gd name="T48" fmla="*/ 1 w 1029"/>
                <a:gd name="T49" fmla="*/ 2 h 1039"/>
                <a:gd name="T50" fmla="*/ 0 w 1029"/>
                <a:gd name="T51" fmla="*/ 2 h 1039"/>
                <a:gd name="T52" fmla="*/ 0 w 1029"/>
                <a:gd name="T53" fmla="*/ 3 h 1039"/>
                <a:gd name="T54" fmla="*/ 0 w 1029"/>
                <a:gd name="T55" fmla="*/ 3 h 1039"/>
                <a:gd name="T56" fmla="*/ 0 w 1029"/>
                <a:gd name="T57" fmla="*/ 3 h 1039"/>
                <a:gd name="T58" fmla="*/ 1 w 1029"/>
                <a:gd name="T59" fmla="*/ 4 h 1039"/>
                <a:gd name="T60" fmla="*/ 1 w 1029"/>
                <a:gd name="T61" fmla="*/ 4 h 1039"/>
                <a:gd name="T62" fmla="*/ 1 w 1029"/>
                <a:gd name="T63" fmla="*/ 4 h 1039"/>
                <a:gd name="T64" fmla="*/ 1 w 1029"/>
                <a:gd name="T65" fmla="*/ 4 h 1039"/>
                <a:gd name="T66" fmla="*/ 2 w 1029"/>
                <a:gd name="T67" fmla="*/ 4 h 1039"/>
                <a:gd name="T68" fmla="*/ 3 w 1029"/>
                <a:gd name="T69" fmla="*/ 4 h 1039"/>
                <a:gd name="T70" fmla="*/ 3 w 1029"/>
                <a:gd name="T71" fmla="*/ 4 h 1039"/>
                <a:gd name="T72" fmla="*/ 3 w 1029"/>
                <a:gd name="T73" fmla="*/ 4 h 1039"/>
                <a:gd name="T74" fmla="*/ 4 w 1029"/>
                <a:gd name="T75" fmla="*/ 4 h 1039"/>
                <a:gd name="T76" fmla="*/ 4 w 1029"/>
                <a:gd name="T77" fmla="*/ 3 h 1039"/>
                <a:gd name="T78" fmla="*/ 4 w 1029"/>
                <a:gd name="T79" fmla="*/ 3 h 1039"/>
                <a:gd name="T80" fmla="*/ 4 w 1029"/>
                <a:gd name="T81" fmla="*/ 3 h 1039"/>
                <a:gd name="T82" fmla="*/ 4 w 1029"/>
                <a:gd name="T83" fmla="*/ 2 h 1039"/>
                <a:gd name="T84" fmla="*/ 4 w 1029"/>
                <a:gd name="T85" fmla="*/ 2 h 1039"/>
                <a:gd name="T86" fmla="*/ 4 w 1029"/>
                <a:gd name="T87" fmla="*/ 1 h 1039"/>
                <a:gd name="T88" fmla="*/ 4 w 1029"/>
                <a:gd name="T89" fmla="*/ 1 h 1039"/>
                <a:gd name="T90" fmla="*/ 4 w 1029"/>
                <a:gd name="T91" fmla="*/ 1 h 1039"/>
                <a:gd name="T92" fmla="*/ 3 w 1029"/>
                <a:gd name="T93" fmla="*/ 0 h 1039"/>
                <a:gd name="T94" fmla="*/ 3 w 1029"/>
                <a:gd name="T95" fmla="*/ 0 h 1039"/>
                <a:gd name="T96" fmla="*/ 3 w 1029"/>
                <a:gd name="T97" fmla="*/ 0 h 1039"/>
                <a:gd name="T98" fmla="*/ 2 w 1029"/>
                <a:gd name="T99" fmla="*/ 0 h 1039"/>
                <a:gd name="T100" fmla="*/ 2 w 1029"/>
                <a:gd name="T101" fmla="*/ 0 h 1039"/>
                <a:gd name="T102" fmla="*/ 1 w 1029"/>
                <a:gd name="T103" fmla="*/ 0 h 1039"/>
                <a:gd name="T104" fmla="*/ 1 w 1029"/>
                <a:gd name="T105" fmla="*/ 0 h 1039"/>
                <a:gd name="T106" fmla="*/ 1 w 1029"/>
                <a:gd name="T107" fmla="*/ 1 h 1039"/>
                <a:gd name="T108" fmla="*/ 0 w 1029"/>
                <a:gd name="T109" fmla="*/ 1 h 1039"/>
                <a:gd name="T110" fmla="*/ 0 w 1029"/>
                <a:gd name="T111" fmla="*/ 1 h 1039"/>
                <a:gd name="T112" fmla="*/ 0 w 1029"/>
                <a:gd name="T113" fmla="*/ 2 h 1039"/>
                <a:gd name="T114" fmla="*/ 0 w 1029"/>
                <a:gd name="T115" fmla="*/ 2 h 10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9"/>
                <a:gd name="T175" fmla="*/ 0 h 1039"/>
                <a:gd name="T176" fmla="*/ 1029 w 1029"/>
                <a:gd name="T177" fmla="*/ 1039 h 103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9" h="1039">
                  <a:moveTo>
                    <a:pt x="209" y="445"/>
                  </a:moveTo>
                  <a:lnTo>
                    <a:pt x="209" y="408"/>
                  </a:lnTo>
                  <a:lnTo>
                    <a:pt x="213" y="372"/>
                  </a:lnTo>
                  <a:lnTo>
                    <a:pt x="219" y="336"/>
                  </a:lnTo>
                  <a:lnTo>
                    <a:pt x="228" y="301"/>
                  </a:lnTo>
                  <a:lnTo>
                    <a:pt x="238" y="268"/>
                  </a:lnTo>
                  <a:lnTo>
                    <a:pt x="251" y="236"/>
                  </a:lnTo>
                  <a:lnTo>
                    <a:pt x="260" y="222"/>
                  </a:lnTo>
                  <a:lnTo>
                    <a:pt x="267" y="206"/>
                  </a:lnTo>
                  <a:lnTo>
                    <a:pt x="275" y="192"/>
                  </a:lnTo>
                  <a:lnTo>
                    <a:pt x="284" y="179"/>
                  </a:lnTo>
                  <a:lnTo>
                    <a:pt x="294" y="166"/>
                  </a:lnTo>
                  <a:lnTo>
                    <a:pt x="304" y="153"/>
                  </a:lnTo>
                  <a:lnTo>
                    <a:pt x="316" y="141"/>
                  </a:lnTo>
                  <a:lnTo>
                    <a:pt x="326" y="130"/>
                  </a:lnTo>
                  <a:lnTo>
                    <a:pt x="339" y="120"/>
                  </a:lnTo>
                  <a:lnTo>
                    <a:pt x="350" y="110"/>
                  </a:lnTo>
                  <a:lnTo>
                    <a:pt x="363" y="101"/>
                  </a:lnTo>
                  <a:lnTo>
                    <a:pt x="378" y="92"/>
                  </a:lnTo>
                  <a:lnTo>
                    <a:pt x="392" y="85"/>
                  </a:lnTo>
                  <a:lnTo>
                    <a:pt x="407" y="78"/>
                  </a:lnTo>
                  <a:lnTo>
                    <a:pt x="421" y="72"/>
                  </a:lnTo>
                  <a:lnTo>
                    <a:pt x="437" y="68"/>
                  </a:lnTo>
                  <a:lnTo>
                    <a:pt x="453" y="65"/>
                  </a:lnTo>
                  <a:lnTo>
                    <a:pt x="470" y="62"/>
                  </a:lnTo>
                  <a:lnTo>
                    <a:pt x="487" y="61"/>
                  </a:lnTo>
                  <a:lnTo>
                    <a:pt x="504" y="59"/>
                  </a:lnTo>
                  <a:lnTo>
                    <a:pt x="522" y="61"/>
                  </a:lnTo>
                  <a:lnTo>
                    <a:pt x="539" y="62"/>
                  </a:lnTo>
                  <a:lnTo>
                    <a:pt x="555" y="65"/>
                  </a:lnTo>
                  <a:lnTo>
                    <a:pt x="572" y="69"/>
                  </a:lnTo>
                  <a:lnTo>
                    <a:pt x="587" y="75"/>
                  </a:lnTo>
                  <a:lnTo>
                    <a:pt x="602" y="81"/>
                  </a:lnTo>
                  <a:lnTo>
                    <a:pt x="617" y="89"/>
                  </a:lnTo>
                  <a:lnTo>
                    <a:pt x="633" y="97"/>
                  </a:lnTo>
                  <a:lnTo>
                    <a:pt x="646" y="107"/>
                  </a:lnTo>
                  <a:lnTo>
                    <a:pt x="660" y="117"/>
                  </a:lnTo>
                  <a:lnTo>
                    <a:pt x="673" y="128"/>
                  </a:lnTo>
                  <a:lnTo>
                    <a:pt x="686" y="140"/>
                  </a:lnTo>
                  <a:lnTo>
                    <a:pt x="699" y="151"/>
                  </a:lnTo>
                  <a:lnTo>
                    <a:pt x="711" y="166"/>
                  </a:lnTo>
                  <a:lnTo>
                    <a:pt x="722" y="179"/>
                  </a:lnTo>
                  <a:lnTo>
                    <a:pt x="732" y="193"/>
                  </a:lnTo>
                  <a:lnTo>
                    <a:pt x="752" y="223"/>
                  </a:lnTo>
                  <a:lnTo>
                    <a:pt x="770" y="257"/>
                  </a:lnTo>
                  <a:lnTo>
                    <a:pt x="785" y="290"/>
                  </a:lnTo>
                  <a:lnTo>
                    <a:pt x="798" y="324"/>
                  </a:lnTo>
                  <a:lnTo>
                    <a:pt x="809" y="359"/>
                  </a:lnTo>
                  <a:lnTo>
                    <a:pt x="816" y="395"/>
                  </a:lnTo>
                  <a:lnTo>
                    <a:pt x="819" y="412"/>
                  </a:lnTo>
                  <a:lnTo>
                    <a:pt x="820" y="431"/>
                  </a:lnTo>
                  <a:lnTo>
                    <a:pt x="821" y="448"/>
                  </a:lnTo>
                  <a:lnTo>
                    <a:pt x="821" y="466"/>
                  </a:lnTo>
                  <a:lnTo>
                    <a:pt x="821" y="653"/>
                  </a:lnTo>
                  <a:lnTo>
                    <a:pt x="820" y="680"/>
                  </a:lnTo>
                  <a:lnTo>
                    <a:pt x="817" y="709"/>
                  </a:lnTo>
                  <a:lnTo>
                    <a:pt x="810" y="736"/>
                  </a:lnTo>
                  <a:lnTo>
                    <a:pt x="801" y="765"/>
                  </a:lnTo>
                  <a:lnTo>
                    <a:pt x="791" y="793"/>
                  </a:lnTo>
                  <a:lnTo>
                    <a:pt x="778" y="820"/>
                  </a:lnTo>
                  <a:lnTo>
                    <a:pt x="764" y="846"/>
                  </a:lnTo>
                  <a:lnTo>
                    <a:pt x="748" y="870"/>
                  </a:lnTo>
                  <a:lnTo>
                    <a:pt x="729" y="894"/>
                  </a:lnTo>
                  <a:lnTo>
                    <a:pt x="709" y="914"/>
                  </a:lnTo>
                  <a:lnTo>
                    <a:pt x="699" y="924"/>
                  </a:lnTo>
                  <a:lnTo>
                    <a:pt x="689" y="932"/>
                  </a:lnTo>
                  <a:lnTo>
                    <a:pt x="677" y="941"/>
                  </a:lnTo>
                  <a:lnTo>
                    <a:pt x="666" y="948"/>
                  </a:lnTo>
                  <a:lnTo>
                    <a:pt x="654" y="956"/>
                  </a:lnTo>
                  <a:lnTo>
                    <a:pt x="643" y="961"/>
                  </a:lnTo>
                  <a:lnTo>
                    <a:pt x="630" y="967"/>
                  </a:lnTo>
                  <a:lnTo>
                    <a:pt x="617" y="971"/>
                  </a:lnTo>
                  <a:lnTo>
                    <a:pt x="604" y="976"/>
                  </a:lnTo>
                  <a:lnTo>
                    <a:pt x="591" y="977"/>
                  </a:lnTo>
                  <a:lnTo>
                    <a:pt x="578" y="979"/>
                  </a:lnTo>
                  <a:lnTo>
                    <a:pt x="565" y="980"/>
                  </a:lnTo>
                  <a:lnTo>
                    <a:pt x="515" y="980"/>
                  </a:lnTo>
                  <a:lnTo>
                    <a:pt x="499" y="979"/>
                  </a:lnTo>
                  <a:lnTo>
                    <a:pt x="481" y="977"/>
                  </a:lnTo>
                  <a:lnTo>
                    <a:pt x="466" y="974"/>
                  </a:lnTo>
                  <a:lnTo>
                    <a:pt x="450" y="968"/>
                  </a:lnTo>
                  <a:lnTo>
                    <a:pt x="434" y="964"/>
                  </a:lnTo>
                  <a:lnTo>
                    <a:pt x="419" y="957"/>
                  </a:lnTo>
                  <a:lnTo>
                    <a:pt x="405" y="948"/>
                  </a:lnTo>
                  <a:lnTo>
                    <a:pt x="391" y="940"/>
                  </a:lnTo>
                  <a:lnTo>
                    <a:pt x="376" y="930"/>
                  </a:lnTo>
                  <a:lnTo>
                    <a:pt x="363" y="919"/>
                  </a:lnTo>
                  <a:lnTo>
                    <a:pt x="350" y="908"/>
                  </a:lnTo>
                  <a:lnTo>
                    <a:pt x="337" y="896"/>
                  </a:lnTo>
                  <a:lnTo>
                    <a:pt x="326" y="882"/>
                  </a:lnTo>
                  <a:lnTo>
                    <a:pt x="314" y="869"/>
                  </a:lnTo>
                  <a:lnTo>
                    <a:pt x="304" y="855"/>
                  </a:lnTo>
                  <a:lnTo>
                    <a:pt x="294" y="840"/>
                  </a:lnTo>
                  <a:lnTo>
                    <a:pt x="274" y="809"/>
                  </a:lnTo>
                  <a:lnTo>
                    <a:pt x="258" y="775"/>
                  </a:lnTo>
                  <a:lnTo>
                    <a:pt x="242" y="741"/>
                  </a:lnTo>
                  <a:lnTo>
                    <a:pt x="231" y="705"/>
                  </a:lnTo>
                  <a:lnTo>
                    <a:pt x="221" y="670"/>
                  </a:lnTo>
                  <a:lnTo>
                    <a:pt x="215" y="634"/>
                  </a:lnTo>
                  <a:lnTo>
                    <a:pt x="211" y="598"/>
                  </a:lnTo>
                  <a:lnTo>
                    <a:pt x="209" y="564"/>
                  </a:lnTo>
                  <a:lnTo>
                    <a:pt x="209" y="445"/>
                  </a:lnTo>
                  <a:close/>
                  <a:moveTo>
                    <a:pt x="0" y="515"/>
                  </a:moveTo>
                  <a:lnTo>
                    <a:pt x="0" y="555"/>
                  </a:lnTo>
                  <a:lnTo>
                    <a:pt x="2" y="577"/>
                  </a:lnTo>
                  <a:lnTo>
                    <a:pt x="3" y="598"/>
                  </a:lnTo>
                  <a:lnTo>
                    <a:pt x="6" y="620"/>
                  </a:lnTo>
                  <a:lnTo>
                    <a:pt x="10" y="641"/>
                  </a:lnTo>
                  <a:lnTo>
                    <a:pt x="15" y="663"/>
                  </a:lnTo>
                  <a:lnTo>
                    <a:pt x="20" y="686"/>
                  </a:lnTo>
                  <a:lnTo>
                    <a:pt x="28" y="706"/>
                  </a:lnTo>
                  <a:lnTo>
                    <a:pt x="36" y="728"/>
                  </a:lnTo>
                  <a:lnTo>
                    <a:pt x="45" y="749"/>
                  </a:lnTo>
                  <a:lnTo>
                    <a:pt x="55" y="770"/>
                  </a:lnTo>
                  <a:lnTo>
                    <a:pt x="65" y="790"/>
                  </a:lnTo>
                  <a:lnTo>
                    <a:pt x="77" y="810"/>
                  </a:lnTo>
                  <a:lnTo>
                    <a:pt x="88" y="829"/>
                  </a:lnTo>
                  <a:lnTo>
                    <a:pt x="101" y="847"/>
                  </a:lnTo>
                  <a:lnTo>
                    <a:pt x="115" y="866"/>
                  </a:lnTo>
                  <a:lnTo>
                    <a:pt x="128" y="883"/>
                  </a:lnTo>
                  <a:lnTo>
                    <a:pt x="144" y="901"/>
                  </a:lnTo>
                  <a:lnTo>
                    <a:pt x="159" y="917"/>
                  </a:lnTo>
                  <a:lnTo>
                    <a:pt x="175" y="932"/>
                  </a:lnTo>
                  <a:lnTo>
                    <a:pt x="192" y="947"/>
                  </a:lnTo>
                  <a:lnTo>
                    <a:pt x="209" y="961"/>
                  </a:lnTo>
                  <a:lnTo>
                    <a:pt x="226" y="973"/>
                  </a:lnTo>
                  <a:lnTo>
                    <a:pt x="244" y="986"/>
                  </a:lnTo>
                  <a:lnTo>
                    <a:pt x="262" y="996"/>
                  </a:lnTo>
                  <a:lnTo>
                    <a:pt x="280" y="1006"/>
                  </a:lnTo>
                  <a:lnTo>
                    <a:pt x="298" y="1015"/>
                  </a:lnTo>
                  <a:lnTo>
                    <a:pt x="319" y="1022"/>
                  </a:lnTo>
                  <a:lnTo>
                    <a:pt x="337" y="1028"/>
                  </a:lnTo>
                  <a:lnTo>
                    <a:pt x="358" y="1032"/>
                  </a:lnTo>
                  <a:lnTo>
                    <a:pt x="376" y="1036"/>
                  </a:lnTo>
                  <a:lnTo>
                    <a:pt x="396" y="1038"/>
                  </a:lnTo>
                  <a:lnTo>
                    <a:pt x="417" y="1039"/>
                  </a:lnTo>
                  <a:lnTo>
                    <a:pt x="574" y="1039"/>
                  </a:lnTo>
                  <a:lnTo>
                    <a:pt x="598" y="1038"/>
                  </a:lnTo>
                  <a:lnTo>
                    <a:pt x="621" y="1036"/>
                  </a:lnTo>
                  <a:lnTo>
                    <a:pt x="644" y="1032"/>
                  </a:lnTo>
                  <a:lnTo>
                    <a:pt x="667" y="1028"/>
                  </a:lnTo>
                  <a:lnTo>
                    <a:pt x="690" y="1020"/>
                  </a:lnTo>
                  <a:lnTo>
                    <a:pt x="712" y="1013"/>
                  </a:lnTo>
                  <a:lnTo>
                    <a:pt x="734" y="1003"/>
                  </a:lnTo>
                  <a:lnTo>
                    <a:pt x="754" y="993"/>
                  </a:lnTo>
                  <a:lnTo>
                    <a:pt x="774" y="981"/>
                  </a:lnTo>
                  <a:lnTo>
                    <a:pt x="794" y="970"/>
                  </a:lnTo>
                  <a:lnTo>
                    <a:pt x="813" y="956"/>
                  </a:lnTo>
                  <a:lnTo>
                    <a:pt x="832" y="941"/>
                  </a:lnTo>
                  <a:lnTo>
                    <a:pt x="849" y="925"/>
                  </a:lnTo>
                  <a:lnTo>
                    <a:pt x="866" y="909"/>
                  </a:lnTo>
                  <a:lnTo>
                    <a:pt x="882" y="892"/>
                  </a:lnTo>
                  <a:lnTo>
                    <a:pt x="898" y="873"/>
                  </a:lnTo>
                  <a:lnTo>
                    <a:pt x="912" y="855"/>
                  </a:lnTo>
                  <a:lnTo>
                    <a:pt x="927" y="834"/>
                  </a:lnTo>
                  <a:lnTo>
                    <a:pt x="941" y="814"/>
                  </a:lnTo>
                  <a:lnTo>
                    <a:pt x="953" y="793"/>
                  </a:lnTo>
                  <a:lnTo>
                    <a:pt x="964" y="771"/>
                  </a:lnTo>
                  <a:lnTo>
                    <a:pt x="976" y="748"/>
                  </a:lnTo>
                  <a:lnTo>
                    <a:pt x="986" y="725"/>
                  </a:lnTo>
                  <a:lnTo>
                    <a:pt x="994" y="702"/>
                  </a:lnTo>
                  <a:lnTo>
                    <a:pt x="1002" y="679"/>
                  </a:lnTo>
                  <a:lnTo>
                    <a:pt x="1009" y="654"/>
                  </a:lnTo>
                  <a:lnTo>
                    <a:pt x="1015" y="630"/>
                  </a:lnTo>
                  <a:lnTo>
                    <a:pt x="1020" y="605"/>
                  </a:lnTo>
                  <a:lnTo>
                    <a:pt x="1025" y="581"/>
                  </a:lnTo>
                  <a:lnTo>
                    <a:pt x="1028" y="555"/>
                  </a:lnTo>
                  <a:lnTo>
                    <a:pt x="1029" y="530"/>
                  </a:lnTo>
                  <a:lnTo>
                    <a:pt x="1029" y="504"/>
                  </a:lnTo>
                  <a:lnTo>
                    <a:pt x="1029" y="480"/>
                  </a:lnTo>
                  <a:lnTo>
                    <a:pt x="1028" y="455"/>
                  </a:lnTo>
                  <a:lnTo>
                    <a:pt x="1025" y="431"/>
                  </a:lnTo>
                  <a:lnTo>
                    <a:pt x="1020" y="408"/>
                  </a:lnTo>
                  <a:lnTo>
                    <a:pt x="1016" y="383"/>
                  </a:lnTo>
                  <a:lnTo>
                    <a:pt x="1010" y="360"/>
                  </a:lnTo>
                  <a:lnTo>
                    <a:pt x="1003" y="337"/>
                  </a:lnTo>
                  <a:lnTo>
                    <a:pt x="994" y="314"/>
                  </a:lnTo>
                  <a:lnTo>
                    <a:pt x="986" y="293"/>
                  </a:lnTo>
                  <a:lnTo>
                    <a:pt x="976" y="271"/>
                  </a:lnTo>
                  <a:lnTo>
                    <a:pt x="966" y="249"/>
                  </a:lnTo>
                  <a:lnTo>
                    <a:pt x="954" y="229"/>
                  </a:lnTo>
                  <a:lnTo>
                    <a:pt x="941" y="209"/>
                  </a:lnTo>
                  <a:lnTo>
                    <a:pt x="928" y="190"/>
                  </a:lnTo>
                  <a:lnTo>
                    <a:pt x="914" y="172"/>
                  </a:lnTo>
                  <a:lnTo>
                    <a:pt x="899" y="154"/>
                  </a:lnTo>
                  <a:lnTo>
                    <a:pt x="883" y="137"/>
                  </a:lnTo>
                  <a:lnTo>
                    <a:pt x="868" y="120"/>
                  </a:lnTo>
                  <a:lnTo>
                    <a:pt x="850" y="105"/>
                  </a:lnTo>
                  <a:lnTo>
                    <a:pt x="833" y="91"/>
                  </a:lnTo>
                  <a:lnTo>
                    <a:pt x="814" y="77"/>
                  </a:lnTo>
                  <a:lnTo>
                    <a:pt x="796" y="64"/>
                  </a:lnTo>
                  <a:lnTo>
                    <a:pt x="775" y="52"/>
                  </a:lnTo>
                  <a:lnTo>
                    <a:pt x="755" y="42"/>
                  </a:lnTo>
                  <a:lnTo>
                    <a:pt x="735" y="33"/>
                  </a:lnTo>
                  <a:lnTo>
                    <a:pt x="713" y="25"/>
                  </a:lnTo>
                  <a:lnTo>
                    <a:pt x="692" y="17"/>
                  </a:lnTo>
                  <a:lnTo>
                    <a:pt x="669" y="12"/>
                  </a:lnTo>
                  <a:lnTo>
                    <a:pt x="646" y="6"/>
                  </a:lnTo>
                  <a:lnTo>
                    <a:pt x="623" y="3"/>
                  </a:lnTo>
                  <a:lnTo>
                    <a:pt x="598" y="2"/>
                  </a:lnTo>
                  <a:lnTo>
                    <a:pt x="574" y="0"/>
                  </a:lnTo>
                  <a:lnTo>
                    <a:pt x="496" y="0"/>
                  </a:lnTo>
                  <a:lnTo>
                    <a:pt x="470" y="2"/>
                  </a:lnTo>
                  <a:lnTo>
                    <a:pt x="445" y="3"/>
                  </a:lnTo>
                  <a:lnTo>
                    <a:pt x="421" y="7"/>
                  </a:lnTo>
                  <a:lnTo>
                    <a:pt x="396" y="12"/>
                  </a:lnTo>
                  <a:lnTo>
                    <a:pt x="373" y="17"/>
                  </a:lnTo>
                  <a:lnTo>
                    <a:pt x="350" y="25"/>
                  </a:lnTo>
                  <a:lnTo>
                    <a:pt x="327" y="33"/>
                  </a:lnTo>
                  <a:lnTo>
                    <a:pt x="304" y="43"/>
                  </a:lnTo>
                  <a:lnTo>
                    <a:pt x="283" y="53"/>
                  </a:lnTo>
                  <a:lnTo>
                    <a:pt x="261" y="65"/>
                  </a:lnTo>
                  <a:lnTo>
                    <a:pt x="241" y="78"/>
                  </a:lnTo>
                  <a:lnTo>
                    <a:pt x="221" y="92"/>
                  </a:lnTo>
                  <a:lnTo>
                    <a:pt x="202" y="107"/>
                  </a:lnTo>
                  <a:lnTo>
                    <a:pt x="183" y="123"/>
                  </a:lnTo>
                  <a:lnTo>
                    <a:pt x="164" y="140"/>
                  </a:lnTo>
                  <a:lnTo>
                    <a:pt x="147" y="157"/>
                  </a:lnTo>
                  <a:lnTo>
                    <a:pt x="131" y="174"/>
                  </a:lnTo>
                  <a:lnTo>
                    <a:pt x="115" y="195"/>
                  </a:lnTo>
                  <a:lnTo>
                    <a:pt x="100" y="213"/>
                  </a:lnTo>
                  <a:lnTo>
                    <a:pt x="87" y="234"/>
                  </a:lnTo>
                  <a:lnTo>
                    <a:pt x="74" y="255"/>
                  </a:lnTo>
                  <a:lnTo>
                    <a:pt x="61" y="277"/>
                  </a:lnTo>
                  <a:lnTo>
                    <a:pt x="51" y="298"/>
                  </a:lnTo>
                  <a:lnTo>
                    <a:pt x="41" y="321"/>
                  </a:lnTo>
                  <a:lnTo>
                    <a:pt x="32" y="345"/>
                  </a:lnTo>
                  <a:lnTo>
                    <a:pt x="23" y="368"/>
                  </a:lnTo>
                  <a:lnTo>
                    <a:pt x="16" y="392"/>
                  </a:lnTo>
                  <a:lnTo>
                    <a:pt x="12" y="415"/>
                  </a:lnTo>
                  <a:lnTo>
                    <a:pt x="6" y="440"/>
                  </a:lnTo>
                  <a:lnTo>
                    <a:pt x="3" y="464"/>
                  </a:lnTo>
                  <a:lnTo>
                    <a:pt x="2" y="490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326"/>
            <p:cNvSpPr>
              <a:spLocks/>
            </p:cNvSpPr>
            <p:nvPr/>
          </p:nvSpPr>
          <p:spPr bwMode="auto">
            <a:xfrm>
              <a:off x="19726" y="1474"/>
              <a:ext cx="1418" cy="1121"/>
            </a:xfrm>
            <a:custGeom>
              <a:avLst/>
              <a:gdLst>
                <a:gd name="T0" fmla="*/ 7 w 4254"/>
                <a:gd name="T1" fmla="*/ 10 h 3363"/>
                <a:gd name="T2" fmla="*/ 11 w 4254"/>
                <a:gd name="T3" fmla="*/ 14 h 3363"/>
                <a:gd name="T4" fmla="*/ 11 w 4254"/>
                <a:gd name="T5" fmla="*/ 9 h 3363"/>
                <a:gd name="T6" fmla="*/ 11 w 4254"/>
                <a:gd name="T7" fmla="*/ 3 h 3363"/>
                <a:gd name="T8" fmla="*/ 11 w 4254"/>
                <a:gd name="T9" fmla="*/ 3 h 3363"/>
                <a:gd name="T10" fmla="*/ 12 w 4254"/>
                <a:gd name="T11" fmla="*/ 3 h 3363"/>
                <a:gd name="T12" fmla="*/ 13 w 4254"/>
                <a:gd name="T13" fmla="*/ 3 h 3363"/>
                <a:gd name="T14" fmla="*/ 14 w 4254"/>
                <a:gd name="T15" fmla="*/ 3 h 3363"/>
                <a:gd name="T16" fmla="*/ 14 w 4254"/>
                <a:gd name="T17" fmla="*/ 3 h 3363"/>
                <a:gd name="T18" fmla="*/ 15 w 4254"/>
                <a:gd name="T19" fmla="*/ 3 h 3363"/>
                <a:gd name="T20" fmla="*/ 15 w 4254"/>
                <a:gd name="T21" fmla="*/ 4 h 3363"/>
                <a:gd name="T22" fmla="*/ 16 w 4254"/>
                <a:gd name="T23" fmla="*/ 4 h 3363"/>
                <a:gd name="T24" fmla="*/ 16 w 4254"/>
                <a:gd name="T25" fmla="*/ 4 h 3363"/>
                <a:gd name="T26" fmla="*/ 16 w 4254"/>
                <a:gd name="T27" fmla="*/ 4 h 3363"/>
                <a:gd name="T28" fmla="*/ 17 w 4254"/>
                <a:gd name="T29" fmla="*/ 4 h 3363"/>
                <a:gd name="T30" fmla="*/ 17 w 4254"/>
                <a:gd name="T31" fmla="*/ 4 h 3363"/>
                <a:gd name="T32" fmla="*/ 17 w 4254"/>
                <a:gd name="T33" fmla="*/ 4 h 3363"/>
                <a:gd name="T34" fmla="*/ 18 w 4254"/>
                <a:gd name="T35" fmla="*/ 3 h 3363"/>
                <a:gd name="T36" fmla="*/ 18 w 4254"/>
                <a:gd name="T37" fmla="*/ 2 h 3363"/>
                <a:gd name="T38" fmla="*/ 17 w 4254"/>
                <a:gd name="T39" fmla="*/ 2 h 3363"/>
                <a:gd name="T40" fmla="*/ 17 w 4254"/>
                <a:gd name="T41" fmla="*/ 2 h 3363"/>
                <a:gd name="T42" fmla="*/ 17 w 4254"/>
                <a:gd name="T43" fmla="*/ 1 h 3363"/>
                <a:gd name="T44" fmla="*/ 17 w 4254"/>
                <a:gd name="T45" fmla="*/ 1 h 3363"/>
                <a:gd name="T46" fmla="*/ 17 w 4254"/>
                <a:gd name="T47" fmla="*/ 0 h 3363"/>
                <a:gd name="T48" fmla="*/ 16 w 4254"/>
                <a:gd name="T49" fmla="*/ 0 h 3363"/>
                <a:gd name="T50" fmla="*/ 9 w 4254"/>
                <a:gd name="T51" fmla="*/ 1 h 3363"/>
                <a:gd name="T52" fmla="*/ 2 w 4254"/>
                <a:gd name="T53" fmla="*/ 0 h 3363"/>
                <a:gd name="T54" fmla="*/ 0 w 4254"/>
                <a:gd name="T55" fmla="*/ 0 h 3363"/>
                <a:gd name="T56" fmla="*/ 0 w 4254"/>
                <a:gd name="T57" fmla="*/ 0 h 3363"/>
                <a:gd name="T58" fmla="*/ 0 w 4254"/>
                <a:gd name="T59" fmla="*/ 1 h 3363"/>
                <a:gd name="T60" fmla="*/ 0 w 4254"/>
                <a:gd name="T61" fmla="*/ 1 h 3363"/>
                <a:gd name="T62" fmla="*/ 0 w 4254"/>
                <a:gd name="T63" fmla="*/ 1 h 3363"/>
                <a:gd name="T64" fmla="*/ 0 w 4254"/>
                <a:gd name="T65" fmla="*/ 2 h 3363"/>
                <a:gd name="T66" fmla="*/ 0 w 4254"/>
                <a:gd name="T67" fmla="*/ 2 h 3363"/>
                <a:gd name="T68" fmla="*/ 0 w 4254"/>
                <a:gd name="T69" fmla="*/ 3 h 3363"/>
                <a:gd name="T70" fmla="*/ 0 w 4254"/>
                <a:gd name="T71" fmla="*/ 3 h 3363"/>
                <a:gd name="T72" fmla="*/ 0 w 4254"/>
                <a:gd name="T73" fmla="*/ 4 h 3363"/>
                <a:gd name="T74" fmla="*/ 1 w 4254"/>
                <a:gd name="T75" fmla="*/ 4 h 3363"/>
                <a:gd name="T76" fmla="*/ 1 w 4254"/>
                <a:gd name="T77" fmla="*/ 4 h 3363"/>
                <a:gd name="T78" fmla="*/ 2 w 4254"/>
                <a:gd name="T79" fmla="*/ 4 h 3363"/>
                <a:gd name="T80" fmla="*/ 2 w 4254"/>
                <a:gd name="T81" fmla="*/ 4 h 3363"/>
                <a:gd name="T82" fmla="*/ 2 w 4254"/>
                <a:gd name="T83" fmla="*/ 4 h 3363"/>
                <a:gd name="T84" fmla="*/ 3 w 4254"/>
                <a:gd name="T85" fmla="*/ 3 h 3363"/>
                <a:gd name="T86" fmla="*/ 3 w 4254"/>
                <a:gd name="T87" fmla="*/ 3 h 3363"/>
                <a:gd name="T88" fmla="*/ 4 w 4254"/>
                <a:gd name="T89" fmla="*/ 3 h 3363"/>
                <a:gd name="T90" fmla="*/ 4 w 4254"/>
                <a:gd name="T91" fmla="*/ 3 h 3363"/>
                <a:gd name="T92" fmla="*/ 5 w 4254"/>
                <a:gd name="T93" fmla="*/ 3 h 3363"/>
                <a:gd name="T94" fmla="*/ 6 w 4254"/>
                <a:gd name="T95" fmla="*/ 3 h 3363"/>
                <a:gd name="T96" fmla="*/ 7 w 4254"/>
                <a:gd name="T97" fmla="*/ 3 h 3363"/>
                <a:gd name="T98" fmla="*/ 7 w 4254"/>
                <a:gd name="T99" fmla="*/ 9 h 336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54"/>
                <a:gd name="T151" fmla="*/ 0 h 3363"/>
                <a:gd name="T152" fmla="*/ 4254 w 4254"/>
                <a:gd name="T153" fmla="*/ 3363 h 336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54" h="3363">
                  <a:moveTo>
                    <a:pt x="1614" y="2236"/>
                  </a:moveTo>
                  <a:lnTo>
                    <a:pt x="1594" y="2523"/>
                  </a:lnTo>
                  <a:lnTo>
                    <a:pt x="1515" y="3363"/>
                  </a:lnTo>
                  <a:lnTo>
                    <a:pt x="2712" y="3363"/>
                  </a:lnTo>
                  <a:lnTo>
                    <a:pt x="2643" y="2523"/>
                  </a:lnTo>
                  <a:lnTo>
                    <a:pt x="2613" y="2236"/>
                  </a:lnTo>
                  <a:lnTo>
                    <a:pt x="2505" y="722"/>
                  </a:lnTo>
                  <a:lnTo>
                    <a:pt x="2557" y="723"/>
                  </a:lnTo>
                  <a:lnTo>
                    <a:pt x="2611" y="725"/>
                  </a:lnTo>
                  <a:lnTo>
                    <a:pt x="2668" y="729"/>
                  </a:lnTo>
                  <a:lnTo>
                    <a:pt x="2725" y="733"/>
                  </a:lnTo>
                  <a:lnTo>
                    <a:pt x="2842" y="745"/>
                  </a:lnTo>
                  <a:lnTo>
                    <a:pt x="2960" y="759"/>
                  </a:lnTo>
                  <a:lnTo>
                    <a:pt x="3078" y="776"/>
                  </a:lnTo>
                  <a:lnTo>
                    <a:pt x="3192" y="792"/>
                  </a:lnTo>
                  <a:lnTo>
                    <a:pt x="3302" y="808"/>
                  </a:lnTo>
                  <a:lnTo>
                    <a:pt x="3402" y="823"/>
                  </a:lnTo>
                  <a:lnTo>
                    <a:pt x="3454" y="828"/>
                  </a:lnTo>
                  <a:lnTo>
                    <a:pt x="3509" y="837"/>
                  </a:lnTo>
                  <a:lnTo>
                    <a:pt x="3564" y="844"/>
                  </a:lnTo>
                  <a:lnTo>
                    <a:pt x="3620" y="854"/>
                  </a:lnTo>
                  <a:lnTo>
                    <a:pt x="3676" y="863"/>
                  </a:lnTo>
                  <a:lnTo>
                    <a:pt x="3731" y="873"/>
                  </a:lnTo>
                  <a:lnTo>
                    <a:pt x="3784" y="885"/>
                  </a:lnTo>
                  <a:lnTo>
                    <a:pt x="3833" y="896"/>
                  </a:lnTo>
                  <a:lnTo>
                    <a:pt x="3874" y="906"/>
                  </a:lnTo>
                  <a:lnTo>
                    <a:pt x="3924" y="921"/>
                  </a:lnTo>
                  <a:lnTo>
                    <a:pt x="3982" y="935"/>
                  </a:lnTo>
                  <a:lnTo>
                    <a:pt x="4044" y="951"/>
                  </a:lnTo>
                  <a:lnTo>
                    <a:pt x="4104" y="965"/>
                  </a:lnTo>
                  <a:lnTo>
                    <a:pt x="4160" y="977"/>
                  </a:lnTo>
                  <a:lnTo>
                    <a:pt x="4185" y="983"/>
                  </a:lnTo>
                  <a:lnTo>
                    <a:pt x="4208" y="985"/>
                  </a:lnTo>
                  <a:lnTo>
                    <a:pt x="4227" y="988"/>
                  </a:lnTo>
                  <a:lnTo>
                    <a:pt x="4243" y="990"/>
                  </a:lnTo>
                  <a:lnTo>
                    <a:pt x="4254" y="821"/>
                  </a:lnTo>
                  <a:lnTo>
                    <a:pt x="4254" y="653"/>
                  </a:lnTo>
                  <a:lnTo>
                    <a:pt x="4254" y="602"/>
                  </a:lnTo>
                  <a:lnTo>
                    <a:pt x="4251" y="555"/>
                  </a:lnTo>
                  <a:lnTo>
                    <a:pt x="4248" y="508"/>
                  </a:lnTo>
                  <a:lnTo>
                    <a:pt x="4243" y="465"/>
                  </a:lnTo>
                  <a:lnTo>
                    <a:pt x="4237" y="423"/>
                  </a:lnTo>
                  <a:lnTo>
                    <a:pt x="4230" y="383"/>
                  </a:lnTo>
                  <a:lnTo>
                    <a:pt x="4222" y="344"/>
                  </a:lnTo>
                  <a:lnTo>
                    <a:pt x="4214" y="307"/>
                  </a:lnTo>
                  <a:lnTo>
                    <a:pt x="4195" y="233"/>
                  </a:lnTo>
                  <a:lnTo>
                    <a:pt x="4175" y="160"/>
                  </a:lnTo>
                  <a:lnTo>
                    <a:pt x="4155" y="86"/>
                  </a:lnTo>
                  <a:lnTo>
                    <a:pt x="4136" y="8"/>
                  </a:lnTo>
                  <a:lnTo>
                    <a:pt x="3829" y="40"/>
                  </a:lnTo>
                  <a:lnTo>
                    <a:pt x="3662" y="60"/>
                  </a:lnTo>
                  <a:lnTo>
                    <a:pt x="2129" y="127"/>
                  </a:lnTo>
                  <a:lnTo>
                    <a:pt x="575" y="60"/>
                  </a:lnTo>
                  <a:lnTo>
                    <a:pt x="408" y="40"/>
                  </a:lnTo>
                  <a:lnTo>
                    <a:pt x="121" y="0"/>
                  </a:lnTo>
                  <a:lnTo>
                    <a:pt x="117" y="26"/>
                  </a:lnTo>
                  <a:lnTo>
                    <a:pt x="108" y="60"/>
                  </a:lnTo>
                  <a:lnTo>
                    <a:pt x="98" y="102"/>
                  </a:lnTo>
                  <a:lnTo>
                    <a:pt x="85" y="148"/>
                  </a:lnTo>
                  <a:lnTo>
                    <a:pt x="71" y="193"/>
                  </a:lnTo>
                  <a:lnTo>
                    <a:pt x="58" y="236"/>
                  </a:lnTo>
                  <a:lnTo>
                    <a:pt x="47" y="275"/>
                  </a:lnTo>
                  <a:lnTo>
                    <a:pt x="38" y="304"/>
                  </a:lnTo>
                  <a:lnTo>
                    <a:pt x="29" y="340"/>
                  </a:lnTo>
                  <a:lnTo>
                    <a:pt x="21" y="380"/>
                  </a:lnTo>
                  <a:lnTo>
                    <a:pt x="15" y="426"/>
                  </a:lnTo>
                  <a:lnTo>
                    <a:pt x="11" y="474"/>
                  </a:lnTo>
                  <a:lnTo>
                    <a:pt x="6" y="523"/>
                  </a:lnTo>
                  <a:lnTo>
                    <a:pt x="5" y="572"/>
                  </a:lnTo>
                  <a:lnTo>
                    <a:pt x="3" y="619"/>
                  </a:lnTo>
                  <a:lnTo>
                    <a:pt x="2" y="663"/>
                  </a:lnTo>
                  <a:lnTo>
                    <a:pt x="0" y="732"/>
                  </a:lnTo>
                  <a:lnTo>
                    <a:pt x="12" y="980"/>
                  </a:lnTo>
                  <a:lnTo>
                    <a:pt x="42" y="977"/>
                  </a:lnTo>
                  <a:lnTo>
                    <a:pt x="90" y="968"/>
                  </a:lnTo>
                  <a:lnTo>
                    <a:pt x="146" y="957"/>
                  </a:lnTo>
                  <a:lnTo>
                    <a:pt x="209" y="942"/>
                  </a:lnTo>
                  <a:lnTo>
                    <a:pt x="273" y="926"/>
                  </a:lnTo>
                  <a:lnTo>
                    <a:pt x="330" y="913"/>
                  </a:lnTo>
                  <a:lnTo>
                    <a:pt x="378" y="900"/>
                  </a:lnTo>
                  <a:lnTo>
                    <a:pt x="410" y="892"/>
                  </a:lnTo>
                  <a:lnTo>
                    <a:pt x="453" y="882"/>
                  </a:lnTo>
                  <a:lnTo>
                    <a:pt x="503" y="870"/>
                  </a:lnTo>
                  <a:lnTo>
                    <a:pt x="558" y="860"/>
                  </a:lnTo>
                  <a:lnTo>
                    <a:pt x="614" y="850"/>
                  </a:lnTo>
                  <a:lnTo>
                    <a:pt x="672" y="841"/>
                  </a:lnTo>
                  <a:lnTo>
                    <a:pt x="728" y="831"/>
                  </a:lnTo>
                  <a:lnTo>
                    <a:pt x="780" y="823"/>
                  </a:lnTo>
                  <a:lnTo>
                    <a:pt x="826" y="815"/>
                  </a:lnTo>
                  <a:lnTo>
                    <a:pt x="879" y="807"/>
                  </a:lnTo>
                  <a:lnTo>
                    <a:pt x="931" y="798"/>
                  </a:lnTo>
                  <a:lnTo>
                    <a:pt x="986" y="789"/>
                  </a:lnTo>
                  <a:lnTo>
                    <a:pt x="1042" y="784"/>
                  </a:lnTo>
                  <a:lnTo>
                    <a:pt x="1155" y="771"/>
                  </a:lnTo>
                  <a:lnTo>
                    <a:pt x="1270" y="759"/>
                  </a:lnTo>
                  <a:lnTo>
                    <a:pt x="1387" y="749"/>
                  </a:lnTo>
                  <a:lnTo>
                    <a:pt x="1503" y="740"/>
                  </a:lnTo>
                  <a:lnTo>
                    <a:pt x="1619" y="732"/>
                  </a:lnTo>
                  <a:lnTo>
                    <a:pt x="1731" y="723"/>
                  </a:lnTo>
                  <a:lnTo>
                    <a:pt x="1614" y="22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327"/>
            <p:cNvSpPr>
              <a:spLocks/>
            </p:cNvSpPr>
            <p:nvPr/>
          </p:nvSpPr>
          <p:spPr bwMode="auto">
            <a:xfrm>
              <a:off x="24629" y="1923"/>
              <a:ext cx="122" cy="168"/>
            </a:xfrm>
            <a:custGeom>
              <a:avLst/>
              <a:gdLst>
                <a:gd name="T0" fmla="*/ 0 w 366"/>
                <a:gd name="T1" fmla="*/ 1 h 505"/>
                <a:gd name="T2" fmla="*/ 0 w 366"/>
                <a:gd name="T3" fmla="*/ 1 h 505"/>
                <a:gd name="T4" fmla="*/ 0 w 366"/>
                <a:gd name="T5" fmla="*/ 1 h 505"/>
                <a:gd name="T6" fmla="*/ 0 w 366"/>
                <a:gd name="T7" fmla="*/ 2 h 505"/>
                <a:gd name="T8" fmla="*/ 0 w 366"/>
                <a:gd name="T9" fmla="*/ 2 h 505"/>
                <a:gd name="T10" fmla="*/ 0 w 366"/>
                <a:gd name="T11" fmla="*/ 2 h 505"/>
                <a:gd name="T12" fmla="*/ 0 w 366"/>
                <a:gd name="T13" fmla="*/ 2 h 505"/>
                <a:gd name="T14" fmla="*/ 1 w 366"/>
                <a:gd name="T15" fmla="*/ 2 h 505"/>
                <a:gd name="T16" fmla="*/ 1 w 366"/>
                <a:gd name="T17" fmla="*/ 2 h 505"/>
                <a:gd name="T18" fmla="*/ 1 w 366"/>
                <a:gd name="T19" fmla="*/ 2 h 505"/>
                <a:gd name="T20" fmla="*/ 2 w 366"/>
                <a:gd name="T21" fmla="*/ 2 h 505"/>
                <a:gd name="T22" fmla="*/ 1 w 366"/>
                <a:gd name="T23" fmla="*/ 2 h 505"/>
                <a:gd name="T24" fmla="*/ 1 w 366"/>
                <a:gd name="T25" fmla="*/ 2 h 505"/>
                <a:gd name="T26" fmla="*/ 1 w 366"/>
                <a:gd name="T27" fmla="*/ 2 h 505"/>
                <a:gd name="T28" fmla="*/ 1 w 366"/>
                <a:gd name="T29" fmla="*/ 2 h 505"/>
                <a:gd name="T30" fmla="*/ 1 w 366"/>
                <a:gd name="T31" fmla="*/ 2 h 505"/>
                <a:gd name="T32" fmla="*/ 1 w 366"/>
                <a:gd name="T33" fmla="*/ 2 h 505"/>
                <a:gd name="T34" fmla="*/ 1 w 366"/>
                <a:gd name="T35" fmla="*/ 2 h 505"/>
                <a:gd name="T36" fmla="*/ 1 w 366"/>
                <a:gd name="T37" fmla="*/ 2 h 505"/>
                <a:gd name="T38" fmla="*/ 1 w 366"/>
                <a:gd name="T39" fmla="*/ 2 h 505"/>
                <a:gd name="T40" fmla="*/ 0 w 366"/>
                <a:gd name="T41" fmla="*/ 1 h 505"/>
                <a:gd name="T42" fmla="*/ 0 w 366"/>
                <a:gd name="T43" fmla="*/ 1 h 505"/>
                <a:gd name="T44" fmla="*/ 0 w 366"/>
                <a:gd name="T45" fmla="*/ 1 h 505"/>
                <a:gd name="T46" fmla="*/ 0 w 366"/>
                <a:gd name="T47" fmla="*/ 1 h 505"/>
                <a:gd name="T48" fmla="*/ 0 w 366"/>
                <a:gd name="T49" fmla="*/ 1 h 505"/>
                <a:gd name="T50" fmla="*/ 0 w 366"/>
                <a:gd name="T51" fmla="*/ 1 h 505"/>
                <a:gd name="T52" fmla="*/ 0 w 366"/>
                <a:gd name="T53" fmla="*/ 1 h 505"/>
                <a:gd name="T54" fmla="*/ 0 w 366"/>
                <a:gd name="T55" fmla="*/ 1 h 505"/>
                <a:gd name="T56" fmla="*/ 1 w 366"/>
                <a:gd name="T57" fmla="*/ 0 h 505"/>
                <a:gd name="T58" fmla="*/ 1 w 366"/>
                <a:gd name="T59" fmla="*/ 0 h 505"/>
                <a:gd name="T60" fmla="*/ 1 w 366"/>
                <a:gd name="T61" fmla="*/ 0 h 505"/>
                <a:gd name="T62" fmla="*/ 1 w 366"/>
                <a:gd name="T63" fmla="*/ 0 h 505"/>
                <a:gd name="T64" fmla="*/ 1 w 366"/>
                <a:gd name="T65" fmla="*/ 0 h 505"/>
                <a:gd name="T66" fmla="*/ 1 w 366"/>
                <a:gd name="T67" fmla="*/ 0 h 505"/>
                <a:gd name="T68" fmla="*/ 1 w 366"/>
                <a:gd name="T69" fmla="*/ 0 h 505"/>
                <a:gd name="T70" fmla="*/ 1 w 366"/>
                <a:gd name="T71" fmla="*/ 0 h 505"/>
                <a:gd name="T72" fmla="*/ 2 w 366"/>
                <a:gd name="T73" fmla="*/ 0 h 505"/>
                <a:gd name="T74" fmla="*/ 2 w 366"/>
                <a:gd name="T75" fmla="*/ 0 h 505"/>
                <a:gd name="T76" fmla="*/ 1 w 366"/>
                <a:gd name="T77" fmla="*/ 0 h 505"/>
                <a:gd name="T78" fmla="*/ 1 w 366"/>
                <a:gd name="T79" fmla="*/ 0 h 505"/>
                <a:gd name="T80" fmla="*/ 1 w 366"/>
                <a:gd name="T81" fmla="*/ 0 h 505"/>
                <a:gd name="T82" fmla="*/ 1 w 366"/>
                <a:gd name="T83" fmla="*/ 0 h 505"/>
                <a:gd name="T84" fmla="*/ 1 w 366"/>
                <a:gd name="T85" fmla="*/ 0 h 505"/>
                <a:gd name="T86" fmla="*/ 1 w 366"/>
                <a:gd name="T87" fmla="*/ 0 h 505"/>
                <a:gd name="T88" fmla="*/ 1 w 366"/>
                <a:gd name="T89" fmla="*/ 0 h 505"/>
                <a:gd name="T90" fmla="*/ 0 w 366"/>
                <a:gd name="T91" fmla="*/ 0 h 505"/>
                <a:gd name="T92" fmla="*/ 0 w 366"/>
                <a:gd name="T93" fmla="*/ 0 h 505"/>
                <a:gd name="T94" fmla="*/ 0 w 366"/>
                <a:gd name="T95" fmla="*/ 0 h 505"/>
                <a:gd name="T96" fmla="*/ 0 w 366"/>
                <a:gd name="T97" fmla="*/ 1 h 505"/>
                <a:gd name="T98" fmla="*/ 0 w 366"/>
                <a:gd name="T99" fmla="*/ 1 h 505"/>
                <a:gd name="T100" fmla="*/ 0 w 366"/>
                <a:gd name="T101" fmla="*/ 1 h 5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6"/>
                <a:gd name="T154" fmla="*/ 0 h 505"/>
                <a:gd name="T155" fmla="*/ 366 w 366"/>
                <a:gd name="T156" fmla="*/ 505 h 50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6" h="505">
                  <a:moveTo>
                    <a:pt x="0" y="207"/>
                  </a:moveTo>
                  <a:lnTo>
                    <a:pt x="0" y="317"/>
                  </a:lnTo>
                  <a:lnTo>
                    <a:pt x="0" y="322"/>
                  </a:lnTo>
                  <a:lnTo>
                    <a:pt x="2" y="331"/>
                  </a:lnTo>
                  <a:lnTo>
                    <a:pt x="4" y="340"/>
                  </a:lnTo>
                  <a:lnTo>
                    <a:pt x="9" y="348"/>
                  </a:lnTo>
                  <a:lnTo>
                    <a:pt x="17" y="367"/>
                  </a:lnTo>
                  <a:lnTo>
                    <a:pt x="29" y="386"/>
                  </a:lnTo>
                  <a:lnTo>
                    <a:pt x="42" y="405"/>
                  </a:lnTo>
                  <a:lnTo>
                    <a:pt x="55" y="422"/>
                  </a:lnTo>
                  <a:lnTo>
                    <a:pt x="66" y="436"/>
                  </a:lnTo>
                  <a:lnTo>
                    <a:pt x="76" y="448"/>
                  </a:lnTo>
                  <a:lnTo>
                    <a:pt x="89" y="458"/>
                  </a:lnTo>
                  <a:lnTo>
                    <a:pt x="105" y="469"/>
                  </a:lnTo>
                  <a:lnTo>
                    <a:pt x="123" y="478"/>
                  </a:lnTo>
                  <a:lnTo>
                    <a:pt x="143" y="487"/>
                  </a:lnTo>
                  <a:lnTo>
                    <a:pt x="163" y="494"/>
                  </a:lnTo>
                  <a:lnTo>
                    <a:pt x="185" y="500"/>
                  </a:lnTo>
                  <a:lnTo>
                    <a:pt x="206" y="503"/>
                  </a:lnTo>
                  <a:lnTo>
                    <a:pt x="228" y="504"/>
                  </a:lnTo>
                  <a:lnTo>
                    <a:pt x="277" y="505"/>
                  </a:lnTo>
                  <a:lnTo>
                    <a:pt x="366" y="494"/>
                  </a:lnTo>
                  <a:lnTo>
                    <a:pt x="366" y="425"/>
                  </a:lnTo>
                  <a:lnTo>
                    <a:pt x="347" y="426"/>
                  </a:lnTo>
                  <a:lnTo>
                    <a:pt x="333" y="429"/>
                  </a:lnTo>
                  <a:lnTo>
                    <a:pt x="324" y="432"/>
                  </a:lnTo>
                  <a:lnTo>
                    <a:pt x="316" y="435"/>
                  </a:lnTo>
                  <a:lnTo>
                    <a:pt x="310" y="439"/>
                  </a:lnTo>
                  <a:lnTo>
                    <a:pt x="301" y="442"/>
                  </a:lnTo>
                  <a:lnTo>
                    <a:pt x="291" y="443"/>
                  </a:lnTo>
                  <a:lnTo>
                    <a:pt x="277" y="445"/>
                  </a:lnTo>
                  <a:lnTo>
                    <a:pt x="246" y="445"/>
                  </a:lnTo>
                  <a:lnTo>
                    <a:pt x="229" y="443"/>
                  </a:lnTo>
                  <a:lnTo>
                    <a:pt x="212" y="441"/>
                  </a:lnTo>
                  <a:lnTo>
                    <a:pt x="196" y="436"/>
                  </a:lnTo>
                  <a:lnTo>
                    <a:pt x="180" y="431"/>
                  </a:lnTo>
                  <a:lnTo>
                    <a:pt x="166" y="422"/>
                  </a:lnTo>
                  <a:lnTo>
                    <a:pt x="151" y="413"/>
                  </a:lnTo>
                  <a:lnTo>
                    <a:pt x="138" y="402"/>
                  </a:lnTo>
                  <a:lnTo>
                    <a:pt x="127" y="390"/>
                  </a:lnTo>
                  <a:lnTo>
                    <a:pt x="117" y="376"/>
                  </a:lnTo>
                  <a:lnTo>
                    <a:pt x="107" y="361"/>
                  </a:lnTo>
                  <a:lnTo>
                    <a:pt x="98" y="347"/>
                  </a:lnTo>
                  <a:lnTo>
                    <a:pt x="92" y="330"/>
                  </a:lnTo>
                  <a:lnTo>
                    <a:pt x="87" y="312"/>
                  </a:lnTo>
                  <a:lnTo>
                    <a:pt x="82" y="295"/>
                  </a:lnTo>
                  <a:lnTo>
                    <a:pt x="79" y="276"/>
                  </a:lnTo>
                  <a:lnTo>
                    <a:pt x="79" y="256"/>
                  </a:lnTo>
                  <a:lnTo>
                    <a:pt x="79" y="227"/>
                  </a:lnTo>
                  <a:lnTo>
                    <a:pt x="79" y="211"/>
                  </a:lnTo>
                  <a:lnTo>
                    <a:pt x="82" y="196"/>
                  </a:lnTo>
                  <a:lnTo>
                    <a:pt x="87" y="181"/>
                  </a:lnTo>
                  <a:lnTo>
                    <a:pt x="91" y="167"/>
                  </a:lnTo>
                  <a:lnTo>
                    <a:pt x="98" y="152"/>
                  </a:lnTo>
                  <a:lnTo>
                    <a:pt x="105" y="139"/>
                  </a:lnTo>
                  <a:lnTo>
                    <a:pt x="114" y="128"/>
                  </a:lnTo>
                  <a:lnTo>
                    <a:pt x="124" y="116"/>
                  </a:lnTo>
                  <a:lnTo>
                    <a:pt x="134" y="106"/>
                  </a:lnTo>
                  <a:lnTo>
                    <a:pt x="146" y="96"/>
                  </a:lnTo>
                  <a:lnTo>
                    <a:pt x="159" y="89"/>
                  </a:lnTo>
                  <a:lnTo>
                    <a:pt x="172" y="82"/>
                  </a:lnTo>
                  <a:lnTo>
                    <a:pt x="185" y="76"/>
                  </a:lnTo>
                  <a:lnTo>
                    <a:pt x="199" y="72"/>
                  </a:lnTo>
                  <a:lnTo>
                    <a:pt x="213" y="70"/>
                  </a:lnTo>
                  <a:lnTo>
                    <a:pt x="228" y="69"/>
                  </a:lnTo>
                  <a:lnTo>
                    <a:pt x="287" y="69"/>
                  </a:lnTo>
                  <a:lnTo>
                    <a:pt x="300" y="69"/>
                  </a:lnTo>
                  <a:lnTo>
                    <a:pt x="310" y="72"/>
                  </a:lnTo>
                  <a:lnTo>
                    <a:pt x="317" y="75"/>
                  </a:lnTo>
                  <a:lnTo>
                    <a:pt x="324" y="77"/>
                  </a:lnTo>
                  <a:lnTo>
                    <a:pt x="330" y="80"/>
                  </a:lnTo>
                  <a:lnTo>
                    <a:pt x="339" y="83"/>
                  </a:lnTo>
                  <a:lnTo>
                    <a:pt x="350" y="86"/>
                  </a:lnTo>
                  <a:lnTo>
                    <a:pt x="366" y="89"/>
                  </a:lnTo>
                  <a:lnTo>
                    <a:pt x="366" y="39"/>
                  </a:lnTo>
                  <a:lnTo>
                    <a:pt x="365" y="33"/>
                  </a:lnTo>
                  <a:lnTo>
                    <a:pt x="363" y="27"/>
                  </a:lnTo>
                  <a:lnTo>
                    <a:pt x="362" y="23"/>
                  </a:lnTo>
                  <a:lnTo>
                    <a:pt x="359" y="18"/>
                  </a:lnTo>
                  <a:lnTo>
                    <a:pt x="350" y="11"/>
                  </a:lnTo>
                  <a:lnTo>
                    <a:pt x="340" y="7"/>
                  </a:lnTo>
                  <a:lnTo>
                    <a:pt x="327" y="3"/>
                  </a:lnTo>
                  <a:lnTo>
                    <a:pt x="314" y="1"/>
                  </a:lnTo>
                  <a:lnTo>
                    <a:pt x="300" y="0"/>
                  </a:lnTo>
                  <a:lnTo>
                    <a:pt x="287" y="0"/>
                  </a:lnTo>
                  <a:lnTo>
                    <a:pt x="208" y="0"/>
                  </a:lnTo>
                  <a:lnTo>
                    <a:pt x="190" y="1"/>
                  </a:lnTo>
                  <a:lnTo>
                    <a:pt x="173" y="4"/>
                  </a:lnTo>
                  <a:lnTo>
                    <a:pt x="156" y="11"/>
                  </a:lnTo>
                  <a:lnTo>
                    <a:pt x="138" y="20"/>
                  </a:lnTo>
                  <a:lnTo>
                    <a:pt x="120" y="30"/>
                  </a:lnTo>
                  <a:lnTo>
                    <a:pt x="102" y="41"/>
                  </a:lnTo>
                  <a:lnTo>
                    <a:pt x="87" y="54"/>
                  </a:lnTo>
                  <a:lnTo>
                    <a:pt x="71" y="69"/>
                  </a:lnTo>
                  <a:lnTo>
                    <a:pt x="56" y="85"/>
                  </a:lnTo>
                  <a:lnTo>
                    <a:pt x="42" y="102"/>
                  </a:lnTo>
                  <a:lnTo>
                    <a:pt x="30" y="119"/>
                  </a:lnTo>
                  <a:lnTo>
                    <a:pt x="20" y="137"/>
                  </a:lnTo>
                  <a:lnTo>
                    <a:pt x="12" y="154"/>
                  </a:lnTo>
                  <a:lnTo>
                    <a:pt x="6" y="173"/>
                  </a:lnTo>
                  <a:lnTo>
                    <a:pt x="2" y="190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328"/>
            <p:cNvSpPr>
              <a:spLocks/>
            </p:cNvSpPr>
            <p:nvPr/>
          </p:nvSpPr>
          <p:spPr bwMode="auto">
            <a:xfrm>
              <a:off x="25835" y="1926"/>
              <a:ext cx="92" cy="69"/>
            </a:xfrm>
            <a:custGeom>
              <a:avLst/>
              <a:gdLst>
                <a:gd name="T0" fmla="*/ 1 w 276"/>
                <a:gd name="T1" fmla="*/ 0 h 209"/>
                <a:gd name="T2" fmla="*/ 0 w 276"/>
                <a:gd name="T3" fmla="*/ 0 h 209"/>
                <a:gd name="T4" fmla="*/ 0 w 276"/>
                <a:gd name="T5" fmla="*/ 1 h 209"/>
                <a:gd name="T6" fmla="*/ 1 w 276"/>
                <a:gd name="T7" fmla="*/ 1 h 209"/>
                <a:gd name="T8" fmla="*/ 0 w 276"/>
                <a:gd name="T9" fmla="*/ 1 h 209"/>
                <a:gd name="T10" fmla="*/ 0 w 276"/>
                <a:gd name="T11" fmla="*/ 0 h 209"/>
                <a:gd name="T12" fmla="*/ 1 w 276"/>
                <a:gd name="T13" fmla="*/ 0 h 209"/>
                <a:gd name="T14" fmla="*/ 1 w 276"/>
                <a:gd name="T15" fmla="*/ 0 h 209"/>
                <a:gd name="T16" fmla="*/ 0 w 276"/>
                <a:gd name="T17" fmla="*/ 0 h 209"/>
                <a:gd name="T18" fmla="*/ 1 w 276"/>
                <a:gd name="T19" fmla="*/ 0 h 209"/>
                <a:gd name="T20" fmla="*/ 1 w 276"/>
                <a:gd name="T21" fmla="*/ 0 h 2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6"/>
                <a:gd name="T34" fmla="*/ 0 h 209"/>
                <a:gd name="T35" fmla="*/ 276 w 276"/>
                <a:gd name="T36" fmla="*/ 209 h 2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6" h="209">
                  <a:moveTo>
                    <a:pt x="266" y="61"/>
                  </a:moveTo>
                  <a:lnTo>
                    <a:pt x="69" y="61"/>
                  </a:lnTo>
                  <a:lnTo>
                    <a:pt x="69" y="209"/>
                  </a:lnTo>
                  <a:lnTo>
                    <a:pt x="256" y="209"/>
                  </a:lnTo>
                  <a:lnTo>
                    <a:pt x="79" y="199"/>
                  </a:lnTo>
                  <a:lnTo>
                    <a:pt x="79" y="71"/>
                  </a:lnTo>
                  <a:lnTo>
                    <a:pt x="266" y="61"/>
                  </a:lnTo>
                  <a:lnTo>
                    <a:pt x="276" y="0"/>
                  </a:lnTo>
                  <a:lnTo>
                    <a:pt x="0" y="12"/>
                  </a:lnTo>
                  <a:lnTo>
                    <a:pt x="266" y="12"/>
                  </a:lnTo>
                  <a:lnTo>
                    <a:pt x="266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329"/>
            <p:cNvSpPr>
              <a:spLocks/>
            </p:cNvSpPr>
            <p:nvPr/>
          </p:nvSpPr>
          <p:spPr bwMode="auto">
            <a:xfrm>
              <a:off x="26340" y="1926"/>
              <a:ext cx="125" cy="162"/>
            </a:xfrm>
            <a:custGeom>
              <a:avLst/>
              <a:gdLst>
                <a:gd name="T0" fmla="*/ 0 w 376"/>
                <a:gd name="T1" fmla="*/ 0 h 484"/>
                <a:gd name="T2" fmla="*/ 1 w 376"/>
                <a:gd name="T3" fmla="*/ 0 h 484"/>
                <a:gd name="T4" fmla="*/ 1 w 376"/>
                <a:gd name="T5" fmla="*/ 2 h 484"/>
                <a:gd name="T6" fmla="*/ 1 w 376"/>
                <a:gd name="T7" fmla="*/ 2 h 484"/>
                <a:gd name="T8" fmla="*/ 1 w 376"/>
                <a:gd name="T9" fmla="*/ 0 h 484"/>
                <a:gd name="T10" fmla="*/ 1 w 376"/>
                <a:gd name="T11" fmla="*/ 0 h 484"/>
                <a:gd name="T12" fmla="*/ 1 w 376"/>
                <a:gd name="T13" fmla="*/ 0 h 484"/>
                <a:gd name="T14" fmla="*/ 1 w 376"/>
                <a:gd name="T15" fmla="*/ 0 h 484"/>
                <a:gd name="T16" fmla="*/ 2 w 376"/>
                <a:gd name="T17" fmla="*/ 0 h 484"/>
                <a:gd name="T18" fmla="*/ 2 w 376"/>
                <a:gd name="T19" fmla="*/ 0 h 484"/>
                <a:gd name="T20" fmla="*/ 2 w 376"/>
                <a:gd name="T21" fmla="*/ 0 h 484"/>
                <a:gd name="T22" fmla="*/ 2 w 376"/>
                <a:gd name="T23" fmla="*/ 0 h 484"/>
                <a:gd name="T24" fmla="*/ 2 w 376"/>
                <a:gd name="T25" fmla="*/ 0 h 484"/>
                <a:gd name="T26" fmla="*/ 2 w 376"/>
                <a:gd name="T27" fmla="*/ 0 h 484"/>
                <a:gd name="T28" fmla="*/ 2 w 376"/>
                <a:gd name="T29" fmla="*/ 0 h 484"/>
                <a:gd name="T30" fmla="*/ 0 w 376"/>
                <a:gd name="T31" fmla="*/ 0 h 484"/>
                <a:gd name="T32" fmla="*/ 0 w 376"/>
                <a:gd name="T33" fmla="*/ 0 h 4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6"/>
                <a:gd name="T52" fmla="*/ 0 h 484"/>
                <a:gd name="T53" fmla="*/ 376 w 376"/>
                <a:gd name="T54" fmla="*/ 484 h 4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6" h="484">
                  <a:moveTo>
                    <a:pt x="0" y="59"/>
                  </a:moveTo>
                  <a:lnTo>
                    <a:pt x="148" y="59"/>
                  </a:lnTo>
                  <a:lnTo>
                    <a:pt x="148" y="484"/>
                  </a:lnTo>
                  <a:lnTo>
                    <a:pt x="217" y="484"/>
                  </a:lnTo>
                  <a:lnTo>
                    <a:pt x="217" y="69"/>
                  </a:lnTo>
                  <a:lnTo>
                    <a:pt x="346" y="69"/>
                  </a:lnTo>
                  <a:lnTo>
                    <a:pt x="354" y="69"/>
                  </a:lnTo>
                  <a:lnTo>
                    <a:pt x="360" y="67"/>
                  </a:lnTo>
                  <a:lnTo>
                    <a:pt x="366" y="65"/>
                  </a:lnTo>
                  <a:lnTo>
                    <a:pt x="369" y="62"/>
                  </a:lnTo>
                  <a:lnTo>
                    <a:pt x="371" y="59"/>
                  </a:lnTo>
                  <a:lnTo>
                    <a:pt x="374" y="53"/>
                  </a:lnTo>
                  <a:lnTo>
                    <a:pt x="374" y="47"/>
                  </a:lnTo>
                  <a:lnTo>
                    <a:pt x="376" y="39"/>
                  </a:lnTo>
                  <a:lnTo>
                    <a:pt x="376" y="0"/>
                  </a:lnTo>
                  <a:lnTo>
                    <a:pt x="0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330"/>
            <p:cNvSpPr>
              <a:spLocks/>
            </p:cNvSpPr>
            <p:nvPr/>
          </p:nvSpPr>
          <p:spPr bwMode="auto">
            <a:xfrm>
              <a:off x="26623" y="1946"/>
              <a:ext cx="69" cy="49"/>
            </a:xfrm>
            <a:custGeom>
              <a:avLst/>
              <a:gdLst>
                <a:gd name="T0" fmla="*/ 1 w 207"/>
                <a:gd name="T1" fmla="*/ 1 h 148"/>
                <a:gd name="T2" fmla="*/ 0 w 207"/>
                <a:gd name="T3" fmla="*/ 1 h 148"/>
                <a:gd name="T4" fmla="*/ 0 w 207"/>
                <a:gd name="T5" fmla="*/ 0 h 148"/>
                <a:gd name="T6" fmla="*/ 1 w 207"/>
                <a:gd name="T7" fmla="*/ 0 h 148"/>
                <a:gd name="T8" fmla="*/ 0 w 207"/>
                <a:gd name="T9" fmla="*/ 0 h 148"/>
                <a:gd name="T10" fmla="*/ 0 w 207"/>
                <a:gd name="T11" fmla="*/ 1 h 148"/>
                <a:gd name="T12" fmla="*/ 1 w 207"/>
                <a:gd name="T13" fmla="*/ 1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148"/>
                <a:gd name="T23" fmla="*/ 207 w 207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148">
                  <a:moveTo>
                    <a:pt x="189" y="148"/>
                  </a:moveTo>
                  <a:lnTo>
                    <a:pt x="10" y="138"/>
                  </a:lnTo>
                  <a:lnTo>
                    <a:pt x="10" y="10"/>
                  </a:lnTo>
                  <a:lnTo>
                    <a:pt x="207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89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331"/>
            <p:cNvSpPr>
              <a:spLocks/>
            </p:cNvSpPr>
            <p:nvPr/>
          </p:nvSpPr>
          <p:spPr bwMode="auto">
            <a:xfrm>
              <a:off x="21642" y="1930"/>
              <a:ext cx="89" cy="158"/>
            </a:xfrm>
            <a:custGeom>
              <a:avLst/>
              <a:gdLst>
                <a:gd name="T0" fmla="*/ 0 w 267"/>
                <a:gd name="T1" fmla="*/ 2 h 474"/>
                <a:gd name="T2" fmla="*/ 1 w 267"/>
                <a:gd name="T3" fmla="*/ 2 h 474"/>
                <a:gd name="T4" fmla="*/ 1 w 267"/>
                <a:gd name="T5" fmla="*/ 2 h 474"/>
                <a:gd name="T6" fmla="*/ 0 w 267"/>
                <a:gd name="T7" fmla="*/ 2 h 474"/>
                <a:gd name="T8" fmla="*/ 0 w 267"/>
                <a:gd name="T9" fmla="*/ 1 h 474"/>
                <a:gd name="T10" fmla="*/ 1 w 267"/>
                <a:gd name="T11" fmla="*/ 1 h 474"/>
                <a:gd name="T12" fmla="*/ 1 w 267"/>
                <a:gd name="T13" fmla="*/ 1 h 474"/>
                <a:gd name="T14" fmla="*/ 0 w 267"/>
                <a:gd name="T15" fmla="*/ 1 h 474"/>
                <a:gd name="T16" fmla="*/ 0 w 267"/>
                <a:gd name="T17" fmla="*/ 0 h 474"/>
                <a:gd name="T18" fmla="*/ 1 w 267"/>
                <a:gd name="T19" fmla="*/ 0 h 474"/>
                <a:gd name="T20" fmla="*/ 1 w 267"/>
                <a:gd name="T21" fmla="*/ 0 h 474"/>
                <a:gd name="T22" fmla="*/ 0 w 267"/>
                <a:gd name="T23" fmla="*/ 0 h 474"/>
                <a:gd name="T24" fmla="*/ 0 w 267"/>
                <a:gd name="T25" fmla="*/ 2 h 4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7"/>
                <a:gd name="T40" fmla="*/ 0 h 474"/>
                <a:gd name="T41" fmla="*/ 267 w 267"/>
                <a:gd name="T42" fmla="*/ 474 h 47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7" h="474">
                  <a:moveTo>
                    <a:pt x="0" y="474"/>
                  </a:moveTo>
                  <a:lnTo>
                    <a:pt x="267" y="474"/>
                  </a:lnTo>
                  <a:lnTo>
                    <a:pt x="267" y="415"/>
                  </a:lnTo>
                  <a:lnTo>
                    <a:pt x="69" y="415"/>
                  </a:lnTo>
                  <a:lnTo>
                    <a:pt x="69" y="256"/>
                  </a:lnTo>
                  <a:lnTo>
                    <a:pt x="247" y="256"/>
                  </a:lnTo>
                  <a:lnTo>
                    <a:pt x="247" y="197"/>
                  </a:lnTo>
                  <a:lnTo>
                    <a:pt x="69" y="197"/>
                  </a:lnTo>
                  <a:lnTo>
                    <a:pt x="69" y="59"/>
                  </a:lnTo>
                  <a:lnTo>
                    <a:pt x="267" y="49"/>
                  </a:lnTo>
                  <a:lnTo>
                    <a:pt x="267" y="0"/>
                  </a:lnTo>
                  <a:lnTo>
                    <a:pt x="0" y="0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332"/>
            <p:cNvSpPr>
              <a:spLocks/>
            </p:cNvSpPr>
            <p:nvPr/>
          </p:nvSpPr>
          <p:spPr bwMode="auto">
            <a:xfrm>
              <a:off x="22634" y="1926"/>
              <a:ext cx="125" cy="162"/>
            </a:xfrm>
            <a:custGeom>
              <a:avLst/>
              <a:gdLst>
                <a:gd name="T0" fmla="*/ 0 w 375"/>
                <a:gd name="T1" fmla="*/ 2 h 484"/>
                <a:gd name="T2" fmla="*/ 0 w 375"/>
                <a:gd name="T3" fmla="*/ 2 h 484"/>
                <a:gd name="T4" fmla="*/ 0 w 375"/>
                <a:gd name="T5" fmla="*/ 0 h 484"/>
                <a:gd name="T6" fmla="*/ 1 w 375"/>
                <a:gd name="T7" fmla="*/ 2 h 484"/>
                <a:gd name="T8" fmla="*/ 2 w 375"/>
                <a:gd name="T9" fmla="*/ 2 h 484"/>
                <a:gd name="T10" fmla="*/ 2 w 375"/>
                <a:gd name="T11" fmla="*/ 0 h 484"/>
                <a:gd name="T12" fmla="*/ 1 w 375"/>
                <a:gd name="T13" fmla="*/ 0 h 484"/>
                <a:gd name="T14" fmla="*/ 1 w 375"/>
                <a:gd name="T15" fmla="*/ 2 h 484"/>
                <a:gd name="T16" fmla="*/ 1 w 375"/>
                <a:gd name="T17" fmla="*/ 2 h 484"/>
                <a:gd name="T18" fmla="*/ 1 w 375"/>
                <a:gd name="T19" fmla="*/ 1 h 484"/>
                <a:gd name="T20" fmla="*/ 1 w 375"/>
                <a:gd name="T21" fmla="*/ 1 h 484"/>
                <a:gd name="T22" fmla="*/ 1 w 375"/>
                <a:gd name="T23" fmla="*/ 1 h 484"/>
                <a:gd name="T24" fmla="*/ 1 w 375"/>
                <a:gd name="T25" fmla="*/ 1 h 484"/>
                <a:gd name="T26" fmla="*/ 1 w 375"/>
                <a:gd name="T27" fmla="*/ 1 h 484"/>
                <a:gd name="T28" fmla="*/ 1 w 375"/>
                <a:gd name="T29" fmla="*/ 0 h 484"/>
                <a:gd name="T30" fmla="*/ 1 w 375"/>
                <a:gd name="T31" fmla="*/ 0 h 484"/>
                <a:gd name="T32" fmla="*/ 0 w 375"/>
                <a:gd name="T33" fmla="*/ 0 h 484"/>
                <a:gd name="T34" fmla="*/ 0 w 375"/>
                <a:gd name="T35" fmla="*/ 0 h 484"/>
                <a:gd name="T36" fmla="*/ 0 w 375"/>
                <a:gd name="T37" fmla="*/ 0 h 484"/>
                <a:gd name="T38" fmla="*/ 0 w 375"/>
                <a:gd name="T39" fmla="*/ 0 h 484"/>
                <a:gd name="T40" fmla="*/ 0 w 375"/>
                <a:gd name="T41" fmla="*/ 0 h 484"/>
                <a:gd name="T42" fmla="*/ 0 w 375"/>
                <a:gd name="T43" fmla="*/ 0 h 484"/>
                <a:gd name="T44" fmla="*/ 0 w 375"/>
                <a:gd name="T45" fmla="*/ 0 h 484"/>
                <a:gd name="T46" fmla="*/ 0 w 375"/>
                <a:gd name="T47" fmla="*/ 2 h 48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75"/>
                <a:gd name="T73" fmla="*/ 0 h 484"/>
                <a:gd name="T74" fmla="*/ 375 w 375"/>
                <a:gd name="T75" fmla="*/ 484 h 4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75" h="484">
                  <a:moveTo>
                    <a:pt x="0" y="484"/>
                  </a:moveTo>
                  <a:lnTo>
                    <a:pt x="69" y="484"/>
                  </a:lnTo>
                  <a:lnTo>
                    <a:pt x="74" y="96"/>
                  </a:lnTo>
                  <a:lnTo>
                    <a:pt x="287" y="484"/>
                  </a:lnTo>
                  <a:lnTo>
                    <a:pt x="375" y="484"/>
                  </a:lnTo>
                  <a:lnTo>
                    <a:pt x="375" y="0"/>
                  </a:lnTo>
                  <a:lnTo>
                    <a:pt x="306" y="0"/>
                  </a:lnTo>
                  <a:lnTo>
                    <a:pt x="306" y="376"/>
                  </a:lnTo>
                  <a:lnTo>
                    <a:pt x="297" y="363"/>
                  </a:lnTo>
                  <a:lnTo>
                    <a:pt x="287" y="346"/>
                  </a:lnTo>
                  <a:lnTo>
                    <a:pt x="274" y="324"/>
                  </a:lnTo>
                  <a:lnTo>
                    <a:pt x="260" y="297"/>
                  </a:lnTo>
                  <a:lnTo>
                    <a:pt x="227" y="236"/>
                  </a:lnTo>
                  <a:lnTo>
                    <a:pt x="192" y="170"/>
                  </a:lnTo>
                  <a:lnTo>
                    <a:pt x="157" y="106"/>
                  </a:lnTo>
                  <a:lnTo>
                    <a:pt x="124" y="52"/>
                  </a:lnTo>
                  <a:lnTo>
                    <a:pt x="111" y="30"/>
                  </a:lnTo>
                  <a:lnTo>
                    <a:pt x="98" y="14"/>
                  </a:lnTo>
                  <a:lnTo>
                    <a:pt x="93" y="7"/>
                  </a:lnTo>
                  <a:lnTo>
                    <a:pt x="87" y="3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333"/>
            <p:cNvSpPr>
              <a:spLocks/>
            </p:cNvSpPr>
            <p:nvPr/>
          </p:nvSpPr>
          <p:spPr bwMode="auto">
            <a:xfrm>
              <a:off x="23937" y="1926"/>
              <a:ext cx="92" cy="162"/>
            </a:xfrm>
            <a:custGeom>
              <a:avLst/>
              <a:gdLst>
                <a:gd name="T0" fmla="*/ 0 w 276"/>
                <a:gd name="T1" fmla="*/ 2 h 484"/>
                <a:gd name="T2" fmla="*/ 1 w 276"/>
                <a:gd name="T3" fmla="*/ 2 h 484"/>
                <a:gd name="T4" fmla="*/ 1 w 276"/>
                <a:gd name="T5" fmla="*/ 2 h 484"/>
                <a:gd name="T6" fmla="*/ 0 w 276"/>
                <a:gd name="T7" fmla="*/ 2 h 484"/>
                <a:gd name="T8" fmla="*/ 0 w 276"/>
                <a:gd name="T9" fmla="*/ 1 h 484"/>
                <a:gd name="T10" fmla="*/ 1 w 276"/>
                <a:gd name="T11" fmla="*/ 1 h 484"/>
                <a:gd name="T12" fmla="*/ 1 w 276"/>
                <a:gd name="T13" fmla="*/ 1 h 484"/>
                <a:gd name="T14" fmla="*/ 0 w 276"/>
                <a:gd name="T15" fmla="*/ 1 h 484"/>
                <a:gd name="T16" fmla="*/ 0 w 276"/>
                <a:gd name="T17" fmla="*/ 0 h 484"/>
                <a:gd name="T18" fmla="*/ 1 w 276"/>
                <a:gd name="T19" fmla="*/ 0 h 484"/>
                <a:gd name="T20" fmla="*/ 1 w 276"/>
                <a:gd name="T21" fmla="*/ 0 h 484"/>
                <a:gd name="T22" fmla="*/ 0 w 276"/>
                <a:gd name="T23" fmla="*/ 0 h 484"/>
                <a:gd name="T24" fmla="*/ 0 w 276"/>
                <a:gd name="T25" fmla="*/ 2 h 4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6"/>
                <a:gd name="T40" fmla="*/ 0 h 484"/>
                <a:gd name="T41" fmla="*/ 276 w 276"/>
                <a:gd name="T42" fmla="*/ 484 h 4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6" h="484">
                  <a:moveTo>
                    <a:pt x="0" y="484"/>
                  </a:moveTo>
                  <a:lnTo>
                    <a:pt x="276" y="484"/>
                  </a:lnTo>
                  <a:lnTo>
                    <a:pt x="276" y="425"/>
                  </a:lnTo>
                  <a:lnTo>
                    <a:pt x="69" y="425"/>
                  </a:lnTo>
                  <a:lnTo>
                    <a:pt x="69" y="266"/>
                  </a:lnTo>
                  <a:lnTo>
                    <a:pt x="256" y="266"/>
                  </a:lnTo>
                  <a:lnTo>
                    <a:pt x="256" y="207"/>
                  </a:lnTo>
                  <a:lnTo>
                    <a:pt x="69" y="207"/>
                  </a:lnTo>
                  <a:lnTo>
                    <a:pt x="69" y="69"/>
                  </a:lnTo>
                  <a:lnTo>
                    <a:pt x="276" y="69"/>
                  </a:lnTo>
                  <a:lnTo>
                    <a:pt x="276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334"/>
            <p:cNvSpPr>
              <a:spLocks/>
            </p:cNvSpPr>
            <p:nvPr/>
          </p:nvSpPr>
          <p:spPr bwMode="auto">
            <a:xfrm>
              <a:off x="21949" y="1999"/>
              <a:ext cx="62" cy="89"/>
            </a:xfrm>
            <a:custGeom>
              <a:avLst/>
              <a:gdLst>
                <a:gd name="T0" fmla="*/ 0 w 187"/>
                <a:gd name="T1" fmla="*/ 1 h 267"/>
                <a:gd name="T2" fmla="*/ 0 w 187"/>
                <a:gd name="T3" fmla="*/ 1 h 267"/>
                <a:gd name="T4" fmla="*/ 0 w 187"/>
                <a:gd name="T5" fmla="*/ 1 h 267"/>
                <a:gd name="T6" fmla="*/ 0 w 187"/>
                <a:gd name="T7" fmla="*/ 1 h 267"/>
                <a:gd name="T8" fmla="*/ 0 w 187"/>
                <a:gd name="T9" fmla="*/ 1 h 267"/>
                <a:gd name="T10" fmla="*/ 0 w 187"/>
                <a:gd name="T11" fmla="*/ 1 h 267"/>
                <a:gd name="T12" fmla="*/ 0 w 187"/>
                <a:gd name="T13" fmla="*/ 1 h 267"/>
                <a:gd name="T14" fmla="*/ 0 w 187"/>
                <a:gd name="T15" fmla="*/ 0 h 267"/>
                <a:gd name="T16" fmla="*/ 0 w 187"/>
                <a:gd name="T17" fmla="*/ 0 h 267"/>
                <a:gd name="T18" fmla="*/ 0 w 187"/>
                <a:gd name="T19" fmla="*/ 0 h 267"/>
                <a:gd name="T20" fmla="*/ 0 w 187"/>
                <a:gd name="T21" fmla="*/ 0 h 267"/>
                <a:gd name="T22" fmla="*/ 0 w 187"/>
                <a:gd name="T23" fmla="*/ 0 h 267"/>
                <a:gd name="T24" fmla="*/ 0 w 187"/>
                <a:gd name="T25" fmla="*/ 0 h 267"/>
                <a:gd name="T26" fmla="*/ 0 w 187"/>
                <a:gd name="T27" fmla="*/ 0 h 267"/>
                <a:gd name="T28" fmla="*/ 0 w 187"/>
                <a:gd name="T29" fmla="*/ 0 h 267"/>
                <a:gd name="T30" fmla="*/ 0 w 187"/>
                <a:gd name="T31" fmla="*/ 0 h 267"/>
                <a:gd name="T32" fmla="*/ 0 w 187"/>
                <a:gd name="T33" fmla="*/ 0 h 267"/>
                <a:gd name="T34" fmla="*/ 0 w 187"/>
                <a:gd name="T35" fmla="*/ 0 h 267"/>
                <a:gd name="T36" fmla="*/ 1 w 187"/>
                <a:gd name="T37" fmla="*/ 0 h 267"/>
                <a:gd name="T38" fmla="*/ 1 w 187"/>
                <a:gd name="T39" fmla="*/ 1 h 267"/>
                <a:gd name="T40" fmla="*/ 1 w 187"/>
                <a:gd name="T41" fmla="*/ 1 h 267"/>
                <a:gd name="T42" fmla="*/ 1 w 187"/>
                <a:gd name="T43" fmla="*/ 1 h 267"/>
                <a:gd name="T44" fmla="*/ 1 w 187"/>
                <a:gd name="T45" fmla="*/ 1 h 267"/>
                <a:gd name="T46" fmla="*/ 1 w 187"/>
                <a:gd name="T47" fmla="*/ 1 h 267"/>
                <a:gd name="T48" fmla="*/ 1 w 187"/>
                <a:gd name="T49" fmla="*/ 1 h 267"/>
                <a:gd name="T50" fmla="*/ 1 w 187"/>
                <a:gd name="T51" fmla="*/ 1 h 267"/>
                <a:gd name="T52" fmla="*/ 1 w 187"/>
                <a:gd name="T53" fmla="*/ 1 h 267"/>
                <a:gd name="T54" fmla="*/ 1 w 187"/>
                <a:gd name="T55" fmla="*/ 0 h 267"/>
                <a:gd name="T56" fmla="*/ 0 w 187"/>
                <a:gd name="T57" fmla="*/ 0 h 267"/>
                <a:gd name="T58" fmla="*/ 0 w 187"/>
                <a:gd name="T59" fmla="*/ 0 h 267"/>
                <a:gd name="T60" fmla="*/ 0 w 187"/>
                <a:gd name="T61" fmla="*/ 0 h 267"/>
                <a:gd name="T62" fmla="*/ 0 w 187"/>
                <a:gd name="T63" fmla="*/ 0 h 267"/>
                <a:gd name="T64" fmla="*/ 0 w 187"/>
                <a:gd name="T65" fmla="*/ 0 h 267"/>
                <a:gd name="T66" fmla="*/ 0 w 187"/>
                <a:gd name="T67" fmla="*/ 0 h 267"/>
                <a:gd name="T68" fmla="*/ 0 w 187"/>
                <a:gd name="T69" fmla="*/ 0 h 267"/>
                <a:gd name="T70" fmla="*/ 0 w 187"/>
                <a:gd name="T71" fmla="*/ 0 h 267"/>
                <a:gd name="T72" fmla="*/ 0 w 187"/>
                <a:gd name="T73" fmla="*/ 0 h 267"/>
                <a:gd name="T74" fmla="*/ 0 w 187"/>
                <a:gd name="T75" fmla="*/ 0 h 267"/>
                <a:gd name="T76" fmla="*/ 0 w 187"/>
                <a:gd name="T77" fmla="*/ 0 h 267"/>
                <a:gd name="T78" fmla="*/ 0 w 187"/>
                <a:gd name="T79" fmla="*/ 1 h 267"/>
                <a:gd name="T80" fmla="*/ 0 w 187"/>
                <a:gd name="T81" fmla="*/ 1 h 26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7"/>
                <a:gd name="T124" fmla="*/ 0 h 267"/>
                <a:gd name="T125" fmla="*/ 187 w 187"/>
                <a:gd name="T126" fmla="*/ 267 h 26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7" h="267">
                  <a:moveTo>
                    <a:pt x="69" y="218"/>
                  </a:moveTo>
                  <a:lnTo>
                    <a:pt x="90" y="218"/>
                  </a:lnTo>
                  <a:lnTo>
                    <a:pt x="106" y="215"/>
                  </a:lnTo>
                  <a:lnTo>
                    <a:pt x="111" y="212"/>
                  </a:lnTo>
                  <a:lnTo>
                    <a:pt x="115" y="206"/>
                  </a:lnTo>
                  <a:lnTo>
                    <a:pt x="118" y="199"/>
                  </a:lnTo>
                  <a:lnTo>
                    <a:pt x="118" y="188"/>
                  </a:lnTo>
                  <a:lnTo>
                    <a:pt x="118" y="80"/>
                  </a:lnTo>
                  <a:lnTo>
                    <a:pt x="118" y="71"/>
                  </a:lnTo>
                  <a:lnTo>
                    <a:pt x="116" y="65"/>
                  </a:lnTo>
                  <a:lnTo>
                    <a:pt x="115" y="59"/>
                  </a:lnTo>
                  <a:lnTo>
                    <a:pt x="112" y="55"/>
                  </a:lnTo>
                  <a:lnTo>
                    <a:pt x="108" y="52"/>
                  </a:lnTo>
                  <a:lnTo>
                    <a:pt x="103" y="51"/>
                  </a:lnTo>
                  <a:lnTo>
                    <a:pt x="96" y="49"/>
                  </a:lnTo>
                  <a:lnTo>
                    <a:pt x="89" y="49"/>
                  </a:lnTo>
                  <a:lnTo>
                    <a:pt x="20" y="49"/>
                  </a:lnTo>
                  <a:lnTo>
                    <a:pt x="20" y="10"/>
                  </a:lnTo>
                  <a:lnTo>
                    <a:pt x="178" y="10"/>
                  </a:lnTo>
                  <a:lnTo>
                    <a:pt x="177" y="255"/>
                  </a:lnTo>
                  <a:lnTo>
                    <a:pt x="158" y="267"/>
                  </a:lnTo>
                  <a:lnTo>
                    <a:pt x="173" y="264"/>
                  </a:lnTo>
                  <a:lnTo>
                    <a:pt x="181" y="260"/>
                  </a:lnTo>
                  <a:lnTo>
                    <a:pt x="184" y="257"/>
                  </a:lnTo>
                  <a:lnTo>
                    <a:pt x="186" y="253"/>
                  </a:lnTo>
                  <a:lnTo>
                    <a:pt x="187" y="247"/>
                  </a:lnTo>
                  <a:lnTo>
                    <a:pt x="187" y="237"/>
                  </a:lnTo>
                  <a:lnTo>
                    <a:pt x="187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0" y="48"/>
                  </a:lnTo>
                  <a:lnTo>
                    <a:pt x="1" y="54"/>
                  </a:lnTo>
                  <a:lnTo>
                    <a:pt x="3" y="59"/>
                  </a:lnTo>
                  <a:lnTo>
                    <a:pt x="5" y="62"/>
                  </a:lnTo>
                  <a:lnTo>
                    <a:pt x="10" y="65"/>
                  </a:lnTo>
                  <a:lnTo>
                    <a:pt x="15" y="68"/>
                  </a:lnTo>
                  <a:lnTo>
                    <a:pt x="21" y="70"/>
                  </a:lnTo>
                  <a:lnTo>
                    <a:pt x="30" y="70"/>
                  </a:lnTo>
                  <a:lnTo>
                    <a:pt x="109" y="70"/>
                  </a:lnTo>
                  <a:lnTo>
                    <a:pt x="108" y="206"/>
                  </a:lnTo>
                  <a:lnTo>
                    <a:pt x="69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Rectangle 335"/>
            <p:cNvSpPr>
              <a:spLocks noChangeArrowheads="1"/>
            </p:cNvSpPr>
            <p:nvPr/>
          </p:nvSpPr>
          <p:spPr bwMode="auto">
            <a:xfrm>
              <a:off x="22163" y="1926"/>
              <a:ext cx="23" cy="1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336"/>
            <p:cNvSpPr>
              <a:spLocks/>
            </p:cNvSpPr>
            <p:nvPr/>
          </p:nvSpPr>
          <p:spPr bwMode="auto">
            <a:xfrm>
              <a:off x="23194" y="1926"/>
              <a:ext cx="93" cy="162"/>
            </a:xfrm>
            <a:custGeom>
              <a:avLst/>
              <a:gdLst>
                <a:gd name="T0" fmla="*/ 0 w 279"/>
                <a:gd name="T1" fmla="*/ 2 h 484"/>
                <a:gd name="T2" fmla="*/ 1 w 279"/>
                <a:gd name="T3" fmla="*/ 2 h 484"/>
                <a:gd name="T4" fmla="*/ 0 w 279"/>
                <a:gd name="T5" fmla="*/ 2 h 484"/>
                <a:gd name="T6" fmla="*/ 0 w 279"/>
                <a:gd name="T7" fmla="*/ 0 h 484"/>
                <a:gd name="T8" fmla="*/ 0 w 279"/>
                <a:gd name="T9" fmla="*/ 0 h 484"/>
                <a:gd name="T10" fmla="*/ 0 w 279"/>
                <a:gd name="T11" fmla="*/ 2 h 484"/>
                <a:gd name="T12" fmla="*/ 1 w 279"/>
                <a:gd name="T13" fmla="*/ 2 h 484"/>
                <a:gd name="T14" fmla="*/ 0 w 279"/>
                <a:gd name="T15" fmla="*/ 2 h 484"/>
                <a:gd name="T16" fmla="*/ 0 w 279"/>
                <a:gd name="T17" fmla="*/ 0 h 484"/>
                <a:gd name="T18" fmla="*/ 0 w 279"/>
                <a:gd name="T19" fmla="*/ 0 h 484"/>
                <a:gd name="T20" fmla="*/ 0 w 279"/>
                <a:gd name="T21" fmla="*/ 2 h 4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9"/>
                <a:gd name="T34" fmla="*/ 0 h 484"/>
                <a:gd name="T35" fmla="*/ 279 w 279"/>
                <a:gd name="T36" fmla="*/ 484 h 4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9" h="484">
                  <a:moveTo>
                    <a:pt x="11" y="484"/>
                  </a:moveTo>
                  <a:lnTo>
                    <a:pt x="279" y="484"/>
                  </a:lnTo>
                  <a:lnTo>
                    <a:pt x="11" y="484"/>
                  </a:lnTo>
                  <a:lnTo>
                    <a:pt x="11" y="10"/>
                  </a:lnTo>
                  <a:lnTo>
                    <a:pt x="70" y="10"/>
                  </a:lnTo>
                  <a:lnTo>
                    <a:pt x="70" y="425"/>
                  </a:lnTo>
                  <a:lnTo>
                    <a:pt x="279" y="425"/>
                  </a:lnTo>
                  <a:lnTo>
                    <a:pt x="80" y="41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11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337"/>
            <p:cNvSpPr>
              <a:spLocks/>
            </p:cNvSpPr>
            <p:nvPr/>
          </p:nvSpPr>
          <p:spPr bwMode="auto">
            <a:xfrm>
              <a:off x="25835" y="2015"/>
              <a:ext cx="92" cy="76"/>
            </a:xfrm>
            <a:custGeom>
              <a:avLst/>
              <a:gdLst>
                <a:gd name="T0" fmla="*/ 0 w 276"/>
                <a:gd name="T1" fmla="*/ 1 h 228"/>
                <a:gd name="T2" fmla="*/ 1 w 276"/>
                <a:gd name="T3" fmla="*/ 1 h 228"/>
                <a:gd name="T4" fmla="*/ 1 w 276"/>
                <a:gd name="T5" fmla="*/ 1 h 228"/>
                <a:gd name="T6" fmla="*/ 1 w 276"/>
                <a:gd name="T7" fmla="*/ 1 h 228"/>
                <a:gd name="T8" fmla="*/ 1 w 276"/>
                <a:gd name="T9" fmla="*/ 1 h 228"/>
                <a:gd name="T10" fmla="*/ 1 w 276"/>
                <a:gd name="T11" fmla="*/ 1 h 228"/>
                <a:gd name="T12" fmla="*/ 1 w 276"/>
                <a:gd name="T13" fmla="*/ 1 h 228"/>
                <a:gd name="T14" fmla="*/ 1 w 276"/>
                <a:gd name="T15" fmla="*/ 1 h 228"/>
                <a:gd name="T16" fmla="*/ 1 w 276"/>
                <a:gd name="T17" fmla="*/ 1 h 228"/>
                <a:gd name="T18" fmla="*/ 1 w 276"/>
                <a:gd name="T19" fmla="*/ 1 h 228"/>
                <a:gd name="T20" fmla="*/ 1 w 276"/>
                <a:gd name="T21" fmla="*/ 1 h 228"/>
                <a:gd name="T22" fmla="*/ 0 w 276"/>
                <a:gd name="T23" fmla="*/ 1 h 228"/>
                <a:gd name="T24" fmla="*/ 0 w 276"/>
                <a:gd name="T25" fmla="*/ 0 h 228"/>
                <a:gd name="T26" fmla="*/ 0 w 276"/>
                <a:gd name="T27" fmla="*/ 1 h 228"/>
                <a:gd name="T28" fmla="*/ 1 w 276"/>
                <a:gd name="T29" fmla="*/ 1 h 228"/>
                <a:gd name="T30" fmla="*/ 1 w 276"/>
                <a:gd name="T31" fmla="*/ 1 h 228"/>
                <a:gd name="T32" fmla="*/ 0 w 276"/>
                <a:gd name="T33" fmla="*/ 1 h 228"/>
                <a:gd name="T34" fmla="*/ 0 w 276"/>
                <a:gd name="T35" fmla="*/ 1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76"/>
                <a:gd name="T55" fmla="*/ 0 h 228"/>
                <a:gd name="T56" fmla="*/ 276 w 276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76" h="228">
                  <a:moveTo>
                    <a:pt x="0" y="218"/>
                  </a:moveTo>
                  <a:lnTo>
                    <a:pt x="276" y="228"/>
                  </a:lnTo>
                  <a:lnTo>
                    <a:pt x="276" y="179"/>
                  </a:lnTo>
                  <a:lnTo>
                    <a:pt x="276" y="170"/>
                  </a:lnTo>
                  <a:lnTo>
                    <a:pt x="275" y="165"/>
                  </a:lnTo>
                  <a:lnTo>
                    <a:pt x="273" y="159"/>
                  </a:lnTo>
                  <a:lnTo>
                    <a:pt x="271" y="155"/>
                  </a:lnTo>
                  <a:lnTo>
                    <a:pt x="266" y="152"/>
                  </a:lnTo>
                  <a:lnTo>
                    <a:pt x="261" y="150"/>
                  </a:lnTo>
                  <a:lnTo>
                    <a:pt x="255" y="149"/>
                  </a:lnTo>
                  <a:lnTo>
                    <a:pt x="246" y="149"/>
                  </a:lnTo>
                  <a:lnTo>
                    <a:pt x="79" y="149"/>
                  </a:lnTo>
                  <a:lnTo>
                    <a:pt x="79" y="0"/>
                  </a:lnTo>
                  <a:lnTo>
                    <a:pt x="69" y="159"/>
                  </a:lnTo>
                  <a:lnTo>
                    <a:pt x="266" y="159"/>
                  </a:lnTo>
                  <a:lnTo>
                    <a:pt x="266" y="218"/>
                  </a:lnTo>
                  <a:lnTo>
                    <a:pt x="20" y="218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338"/>
            <p:cNvSpPr>
              <a:spLocks noEditPoints="1"/>
            </p:cNvSpPr>
            <p:nvPr/>
          </p:nvSpPr>
          <p:spPr bwMode="auto">
            <a:xfrm>
              <a:off x="24457" y="1926"/>
              <a:ext cx="27" cy="165"/>
            </a:xfrm>
            <a:custGeom>
              <a:avLst/>
              <a:gdLst>
                <a:gd name="T0" fmla="*/ 0 w 79"/>
                <a:gd name="T1" fmla="*/ 0 h 494"/>
                <a:gd name="T2" fmla="*/ 0 w 79"/>
                <a:gd name="T3" fmla="*/ 0 h 494"/>
                <a:gd name="T4" fmla="*/ 0 w 79"/>
                <a:gd name="T5" fmla="*/ 2 h 494"/>
                <a:gd name="T6" fmla="*/ 0 w 79"/>
                <a:gd name="T7" fmla="*/ 2 h 494"/>
                <a:gd name="T8" fmla="*/ 0 w 79"/>
                <a:gd name="T9" fmla="*/ 0 h 494"/>
                <a:gd name="T10" fmla="*/ 0 w 79"/>
                <a:gd name="T11" fmla="*/ 2 h 494"/>
                <a:gd name="T12" fmla="*/ 0 w 79"/>
                <a:gd name="T13" fmla="*/ 2 h 494"/>
                <a:gd name="T14" fmla="*/ 0 w 79"/>
                <a:gd name="T15" fmla="*/ 0 h 494"/>
                <a:gd name="T16" fmla="*/ 0 w 79"/>
                <a:gd name="T17" fmla="*/ 0 h 494"/>
                <a:gd name="T18" fmla="*/ 0 w 79"/>
                <a:gd name="T19" fmla="*/ 2 h 4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9"/>
                <a:gd name="T31" fmla="*/ 0 h 494"/>
                <a:gd name="T32" fmla="*/ 79 w 79"/>
                <a:gd name="T33" fmla="*/ 494 h 4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9" h="494">
                  <a:moveTo>
                    <a:pt x="10" y="10"/>
                  </a:moveTo>
                  <a:lnTo>
                    <a:pt x="69" y="10"/>
                  </a:lnTo>
                  <a:lnTo>
                    <a:pt x="69" y="484"/>
                  </a:lnTo>
                  <a:lnTo>
                    <a:pt x="10" y="484"/>
                  </a:lnTo>
                  <a:lnTo>
                    <a:pt x="10" y="10"/>
                  </a:lnTo>
                  <a:close/>
                  <a:moveTo>
                    <a:pt x="0" y="494"/>
                  </a:moveTo>
                  <a:lnTo>
                    <a:pt x="79" y="494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339"/>
            <p:cNvSpPr>
              <a:spLocks/>
            </p:cNvSpPr>
            <p:nvPr/>
          </p:nvSpPr>
          <p:spPr bwMode="auto">
            <a:xfrm>
              <a:off x="21873" y="1923"/>
              <a:ext cx="135" cy="168"/>
            </a:xfrm>
            <a:custGeom>
              <a:avLst/>
              <a:gdLst>
                <a:gd name="T0" fmla="*/ 2 w 406"/>
                <a:gd name="T1" fmla="*/ 2 h 504"/>
                <a:gd name="T2" fmla="*/ 1 w 406"/>
                <a:gd name="T3" fmla="*/ 1 h 504"/>
                <a:gd name="T4" fmla="*/ 1 w 406"/>
                <a:gd name="T5" fmla="*/ 1 h 504"/>
                <a:gd name="T6" fmla="*/ 1 w 406"/>
                <a:gd name="T7" fmla="*/ 1 h 504"/>
                <a:gd name="T8" fmla="*/ 1 w 406"/>
                <a:gd name="T9" fmla="*/ 1 h 504"/>
                <a:gd name="T10" fmla="*/ 1 w 406"/>
                <a:gd name="T11" fmla="*/ 1 h 504"/>
                <a:gd name="T12" fmla="*/ 1 w 406"/>
                <a:gd name="T13" fmla="*/ 1 h 504"/>
                <a:gd name="T14" fmla="*/ 1 w 406"/>
                <a:gd name="T15" fmla="*/ 2 h 504"/>
                <a:gd name="T16" fmla="*/ 1 w 406"/>
                <a:gd name="T17" fmla="*/ 2 h 504"/>
                <a:gd name="T18" fmla="*/ 1 w 406"/>
                <a:gd name="T19" fmla="*/ 2 h 504"/>
                <a:gd name="T20" fmla="*/ 1 w 406"/>
                <a:gd name="T21" fmla="*/ 2 h 504"/>
                <a:gd name="T22" fmla="*/ 1 w 406"/>
                <a:gd name="T23" fmla="*/ 2 h 504"/>
                <a:gd name="T24" fmla="*/ 1 w 406"/>
                <a:gd name="T25" fmla="*/ 2 h 504"/>
                <a:gd name="T26" fmla="*/ 1 w 406"/>
                <a:gd name="T27" fmla="*/ 2 h 504"/>
                <a:gd name="T28" fmla="*/ 1 w 406"/>
                <a:gd name="T29" fmla="*/ 2 h 504"/>
                <a:gd name="T30" fmla="*/ 0 w 406"/>
                <a:gd name="T31" fmla="*/ 1 h 504"/>
                <a:gd name="T32" fmla="*/ 0 w 406"/>
                <a:gd name="T33" fmla="*/ 1 h 504"/>
                <a:gd name="T34" fmla="*/ 0 w 406"/>
                <a:gd name="T35" fmla="*/ 1 h 504"/>
                <a:gd name="T36" fmla="*/ 0 w 406"/>
                <a:gd name="T37" fmla="*/ 1 h 504"/>
                <a:gd name="T38" fmla="*/ 0 w 406"/>
                <a:gd name="T39" fmla="*/ 1 h 504"/>
                <a:gd name="T40" fmla="*/ 0 w 406"/>
                <a:gd name="T41" fmla="*/ 1 h 504"/>
                <a:gd name="T42" fmla="*/ 0 w 406"/>
                <a:gd name="T43" fmla="*/ 1 h 504"/>
                <a:gd name="T44" fmla="*/ 1 w 406"/>
                <a:gd name="T45" fmla="*/ 0 h 504"/>
                <a:gd name="T46" fmla="*/ 1 w 406"/>
                <a:gd name="T47" fmla="*/ 0 h 504"/>
                <a:gd name="T48" fmla="*/ 1 w 406"/>
                <a:gd name="T49" fmla="*/ 0 h 504"/>
                <a:gd name="T50" fmla="*/ 1 w 406"/>
                <a:gd name="T51" fmla="*/ 0 h 504"/>
                <a:gd name="T52" fmla="*/ 1 w 406"/>
                <a:gd name="T53" fmla="*/ 0 h 504"/>
                <a:gd name="T54" fmla="*/ 1 w 406"/>
                <a:gd name="T55" fmla="*/ 0 h 504"/>
                <a:gd name="T56" fmla="*/ 1 w 406"/>
                <a:gd name="T57" fmla="*/ 0 h 504"/>
                <a:gd name="T58" fmla="*/ 2 w 406"/>
                <a:gd name="T59" fmla="*/ 0 h 504"/>
                <a:gd name="T60" fmla="*/ 2 w 406"/>
                <a:gd name="T61" fmla="*/ 0 h 504"/>
                <a:gd name="T62" fmla="*/ 1 w 406"/>
                <a:gd name="T63" fmla="*/ 0 h 504"/>
                <a:gd name="T64" fmla="*/ 1 w 406"/>
                <a:gd name="T65" fmla="*/ 0 h 504"/>
                <a:gd name="T66" fmla="*/ 1 w 406"/>
                <a:gd name="T67" fmla="*/ 0 h 504"/>
                <a:gd name="T68" fmla="*/ 1 w 406"/>
                <a:gd name="T69" fmla="*/ 0 h 504"/>
                <a:gd name="T70" fmla="*/ 1 w 406"/>
                <a:gd name="T71" fmla="*/ 0 h 504"/>
                <a:gd name="T72" fmla="*/ 0 w 406"/>
                <a:gd name="T73" fmla="*/ 0 h 504"/>
                <a:gd name="T74" fmla="*/ 0 w 406"/>
                <a:gd name="T75" fmla="*/ 0 h 504"/>
                <a:gd name="T76" fmla="*/ 0 w 406"/>
                <a:gd name="T77" fmla="*/ 0 h 504"/>
                <a:gd name="T78" fmla="*/ 0 w 406"/>
                <a:gd name="T79" fmla="*/ 1 h 504"/>
                <a:gd name="T80" fmla="*/ 0 w 406"/>
                <a:gd name="T81" fmla="*/ 1 h 504"/>
                <a:gd name="T82" fmla="*/ 0 w 406"/>
                <a:gd name="T83" fmla="*/ 1 h 504"/>
                <a:gd name="T84" fmla="*/ 0 w 406"/>
                <a:gd name="T85" fmla="*/ 1 h 504"/>
                <a:gd name="T86" fmla="*/ 0 w 406"/>
                <a:gd name="T87" fmla="*/ 1 h 504"/>
                <a:gd name="T88" fmla="*/ 0 w 406"/>
                <a:gd name="T89" fmla="*/ 1 h 504"/>
                <a:gd name="T90" fmla="*/ 0 w 406"/>
                <a:gd name="T91" fmla="*/ 2 h 504"/>
                <a:gd name="T92" fmla="*/ 0 w 406"/>
                <a:gd name="T93" fmla="*/ 2 h 504"/>
                <a:gd name="T94" fmla="*/ 0 w 406"/>
                <a:gd name="T95" fmla="*/ 2 h 504"/>
                <a:gd name="T96" fmla="*/ 0 w 406"/>
                <a:gd name="T97" fmla="*/ 2 h 504"/>
                <a:gd name="T98" fmla="*/ 1 w 406"/>
                <a:gd name="T99" fmla="*/ 2 h 504"/>
                <a:gd name="T100" fmla="*/ 1 w 406"/>
                <a:gd name="T101" fmla="*/ 2 h 504"/>
                <a:gd name="T102" fmla="*/ 1 w 406"/>
                <a:gd name="T103" fmla="*/ 2 h 504"/>
                <a:gd name="T104" fmla="*/ 1 w 406"/>
                <a:gd name="T105" fmla="*/ 2 h 504"/>
                <a:gd name="T106" fmla="*/ 2 w 406"/>
                <a:gd name="T107" fmla="*/ 2 h 50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06"/>
                <a:gd name="T163" fmla="*/ 0 h 504"/>
                <a:gd name="T164" fmla="*/ 406 w 406"/>
                <a:gd name="T165" fmla="*/ 504 h 50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06" h="504">
                  <a:moveTo>
                    <a:pt x="386" y="494"/>
                  </a:moveTo>
                  <a:lnTo>
                    <a:pt x="405" y="482"/>
                  </a:lnTo>
                  <a:lnTo>
                    <a:pt x="406" y="237"/>
                  </a:lnTo>
                  <a:lnTo>
                    <a:pt x="248" y="237"/>
                  </a:lnTo>
                  <a:lnTo>
                    <a:pt x="248" y="276"/>
                  </a:lnTo>
                  <a:lnTo>
                    <a:pt x="317" y="276"/>
                  </a:lnTo>
                  <a:lnTo>
                    <a:pt x="324" y="276"/>
                  </a:lnTo>
                  <a:lnTo>
                    <a:pt x="331" y="278"/>
                  </a:lnTo>
                  <a:lnTo>
                    <a:pt x="336" y="279"/>
                  </a:lnTo>
                  <a:lnTo>
                    <a:pt x="340" y="282"/>
                  </a:lnTo>
                  <a:lnTo>
                    <a:pt x="343" y="286"/>
                  </a:lnTo>
                  <a:lnTo>
                    <a:pt x="344" y="292"/>
                  </a:lnTo>
                  <a:lnTo>
                    <a:pt x="346" y="298"/>
                  </a:lnTo>
                  <a:lnTo>
                    <a:pt x="346" y="307"/>
                  </a:lnTo>
                  <a:lnTo>
                    <a:pt x="346" y="415"/>
                  </a:lnTo>
                  <a:lnTo>
                    <a:pt x="346" y="426"/>
                  </a:lnTo>
                  <a:lnTo>
                    <a:pt x="343" y="433"/>
                  </a:lnTo>
                  <a:lnTo>
                    <a:pt x="339" y="439"/>
                  </a:lnTo>
                  <a:lnTo>
                    <a:pt x="334" y="442"/>
                  </a:lnTo>
                  <a:lnTo>
                    <a:pt x="318" y="445"/>
                  </a:lnTo>
                  <a:lnTo>
                    <a:pt x="297" y="445"/>
                  </a:lnTo>
                  <a:lnTo>
                    <a:pt x="274" y="443"/>
                  </a:lnTo>
                  <a:lnTo>
                    <a:pt x="251" y="442"/>
                  </a:lnTo>
                  <a:lnTo>
                    <a:pt x="231" y="439"/>
                  </a:lnTo>
                  <a:lnTo>
                    <a:pt x="209" y="433"/>
                  </a:lnTo>
                  <a:lnTo>
                    <a:pt x="190" y="428"/>
                  </a:lnTo>
                  <a:lnTo>
                    <a:pt x="173" y="420"/>
                  </a:lnTo>
                  <a:lnTo>
                    <a:pt x="156" y="412"/>
                  </a:lnTo>
                  <a:lnTo>
                    <a:pt x="141" y="402"/>
                  </a:lnTo>
                  <a:lnTo>
                    <a:pt x="127" y="389"/>
                  </a:lnTo>
                  <a:lnTo>
                    <a:pt x="115" y="376"/>
                  </a:lnTo>
                  <a:lnTo>
                    <a:pt x="104" y="361"/>
                  </a:lnTo>
                  <a:lnTo>
                    <a:pt x="95" y="346"/>
                  </a:lnTo>
                  <a:lnTo>
                    <a:pt x="89" y="328"/>
                  </a:lnTo>
                  <a:lnTo>
                    <a:pt x="84" y="309"/>
                  </a:lnTo>
                  <a:lnTo>
                    <a:pt x="81" y="288"/>
                  </a:lnTo>
                  <a:lnTo>
                    <a:pt x="79" y="266"/>
                  </a:lnTo>
                  <a:lnTo>
                    <a:pt x="81" y="249"/>
                  </a:lnTo>
                  <a:lnTo>
                    <a:pt x="82" y="232"/>
                  </a:lnTo>
                  <a:lnTo>
                    <a:pt x="85" y="214"/>
                  </a:lnTo>
                  <a:lnTo>
                    <a:pt x="91" y="197"/>
                  </a:lnTo>
                  <a:lnTo>
                    <a:pt x="97" y="180"/>
                  </a:lnTo>
                  <a:lnTo>
                    <a:pt x="104" y="163"/>
                  </a:lnTo>
                  <a:lnTo>
                    <a:pt x="112" y="148"/>
                  </a:lnTo>
                  <a:lnTo>
                    <a:pt x="121" y="132"/>
                  </a:lnTo>
                  <a:lnTo>
                    <a:pt x="131" y="119"/>
                  </a:lnTo>
                  <a:lnTo>
                    <a:pt x="143" y="106"/>
                  </a:lnTo>
                  <a:lnTo>
                    <a:pt x="154" y="96"/>
                  </a:lnTo>
                  <a:lnTo>
                    <a:pt x="169" y="86"/>
                  </a:lnTo>
                  <a:lnTo>
                    <a:pt x="182" y="79"/>
                  </a:lnTo>
                  <a:lnTo>
                    <a:pt x="196" y="73"/>
                  </a:lnTo>
                  <a:lnTo>
                    <a:pt x="212" y="70"/>
                  </a:lnTo>
                  <a:lnTo>
                    <a:pt x="228" y="69"/>
                  </a:lnTo>
                  <a:lnTo>
                    <a:pt x="277" y="69"/>
                  </a:lnTo>
                  <a:lnTo>
                    <a:pt x="300" y="70"/>
                  </a:lnTo>
                  <a:lnTo>
                    <a:pt x="318" y="72"/>
                  </a:lnTo>
                  <a:lnTo>
                    <a:pt x="334" y="75"/>
                  </a:lnTo>
                  <a:lnTo>
                    <a:pt x="349" y="79"/>
                  </a:lnTo>
                  <a:lnTo>
                    <a:pt x="375" y="89"/>
                  </a:lnTo>
                  <a:lnTo>
                    <a:pt x="406" y="99"/>
                  </a:lnTo>
                  <a:lnTo>
                    <a:pt x="406" y="20"/>
                  </a:lnTo>
                  <a:lnTo>
                    <a:pt x="379" y="13"/>
                  </a:lnTo>
                  <a:lnTo>
                    <a:pt x="354" y="5"/>
                  </a:lnTo>
                  <a:lnTo>
                    <a:pt x="341" y="4"/>
                  </a:lnTo>
                  <a:lnTo>
                    <a:pt x="329" y="1"/>
                  </a:lnTo>
                  <a:lnTo>
                    <a:pt x="314" y="0"/>
                  </a:lnTo>
                  <a:lnTo>
                    <a:pt x="297" y="0"/>
                  </a:lnTo>
                  <a:lnTo>
                    <a:pt x="248" y="0"/>
                  </a:lnTo>
                  <a:lnTo>
                    <a:pt x="225" y="1"/>
                  </a:lnTo>
                  <a:lnTo>
                    <a:pt x="202" y="4"/>
                  </a:lnTo>
                  <a:lnTo>
                    <a:pt x="179" y="10"/>
                  </a:lnTo>
                  <a:lnTo>
                    <a:pt x="157" y="17"/>
                  </a:lnTo>
                  <a:lnTo>
                    <a:pt x="135" y="26"/>
                  </a:lnTo>
                  <a:lnTo>
                    <a:pt x="117" y="34"/>
                  </a:lnTo>
                  <a:lnTo>
                    <a:pt x="101" y="46"/>
                  </a:lnTo>
                  <a:lnTo>
                    <a:pt x="86" y="56"/>
                  </a:lnTo>
                  <a:lnTo>
                    <a:pt x="75" y="67"/>
                  </a:lnTo>
                  <a:lnTo>
                    <a:pt x="62" y="83"/>
                  </a:lnTo>
                  <a:lnTo>
                    <a:pt x="48" y="102"/>
                  </a:lnTo>
                  <a:lnTo>
                    <a:pt x="35" y="122"/>
                  </a:lnTo>
                  <a:lnTo>
                    <a:pt x="22" y="144"/>
                  </a:lnTo>
                  <a:lnTo>
                    <a:pt x="10" y="164"/>
                  </a:lnTo>
                  <a:lnTo>
                    <a:pt x="6" y="174"/>
                  </a:lnTo>
                  <a:lnTo>
                    <a:pt x="3" y="183"/>
                  </a:lnTo>
                  <a:lnTo>
                    <a:pt x="1" y="190"/>
                  </a:lnTo>
                  <a:lnTo>
                    <a:pt x="0" y="197"/>
                  </a:lnTo>
                  <a:lnTo>
                    <a:pt x="0" y="256"/>
                  </a:lnTo>
                  <a:lnTo>
                    <a:pt x="1" y="281"/>
                  </a:lnTo>
                  <a:lnTo>
                    <a:pt x="6" y="304"/>
                  </a:lnTo>
                  <a:lnTo>
                    <a:pt x="10" y="327"/>
                  </a:lnTo>
                  <a:lnTo>
                    <a:pt x="19" y="350"/>
                  </a:lnTo>
                  <a:lnTo>
                    <a:pt x="29" y="371"/>
                  </a:lnTo>
                  <a:lnTo>
                    <a:pt x="40" y="392"/>
                  </a:lnTo>
                  <a:lnTo>
                    <a:pt x="53" y="410"/>
                  </a:lnTo>
                  <a:lnTo>
                    <a:pt x="68" y="428"/>
                  </a:lnTo>
                  <a:lnTo>
                    <a:pt x="85" y="445"/>
                  </a:lnTo>
                  <a:lnTo>
                    <a:pt x="102" y="459"/>
                  </a:lnTo>
                  <a:lnTo>
                    <a:pt x="121" y="472"/>
                  </a:lnTo>
                  <a:lnTo>
                    <a:pt x="141" y="484"/>
                  </a:lnTo>
                  <a:lnTo>
                    <a:pt x="161" y="492"/>
                  </a:lnTo>
                  <a:lnTo>
                    <a:pt x="183" y="498"/>
                  </a:lnTo>
                  <a:lnTo>
                    <a:pt x="205" y="503"/>
                  </a:lnTo>
                  <a:lnTo>
                    <a:pt x="228" y="504"/>
                  </a:lnTo>
                  <a:lnTo>
                    <a:pt x="317" y="504"/>
                  </a:lnTo>
                  <a:lnTo>
                    <a:pt x="337" y="503"/>
                  </a:lnTo>
                  <a:lnTo>
                    <a:pt x="353" y="500"/>
                  </a:lnTo>
                  <a:lnTo>
                    <a:pt x="367" y="497"/>
                  </a:lnTo>
                  <a:lnTo>
                    <a:pt x="386" y="4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340"/>
            <p:cNvSpPr>
              <a:spLocks noEditPoints="1"/>
            </p:cNvSpPr>
            <p:nvPr/>
          </p:nvSpPr>
          <p:spPr bwMode="auto">
            <a:xfrm>
              <a:off x="21382" y="1926"/>
              <a:ext cx="118" cy="165"/>
            </a:xfrm>
            <a:custGeom>
              <a:avLst/>
              <a:gdLst>
                <a:gd name="T0" fmla="*/ 1 w 356"/>
                <a:gd name="T1" fmla="*/ 0 h 494"/>
                <a:gd name="T2" fmla="*/ 1 w 356"/>
                <a:gd name="T3" fmla="*/ 0 h 494"/>
                <a:gd name="T4" fmla="*/ 1 w 356"/>
                <a:gd name="T5" fmla="*/ 0 h 494"/>
                <a:gd name="T6" fmla="*/ 1 w 356"/>
                <a:gd name="T7" fmla="*/ 0 h 494"/>
                <a:gd name="T8" fmla="*/ 1 w 356"/>
                <a:gd name="T9" fmla="*/ 0 h 494"/>
                <a:gd name="T10" fmla="*/ 1 w 356"/>
                <a:gd name="T11" fmla="*/ 0 h 494"/>
                <a:gd name="T12" fmla="*/ 1 w 356"/>
                <a:gd name="T13" fmla="*/ 1 h 494"/>
                <a:gd name="T14" fmla="*/ 1 w 356"/>
                <a:gd name="T15" fmla="*/ 1 h 494"/>
                <a:gd name="T16" fmla="*/ 1 w 356"/>
                <a:gd name="T17" fmla="*/ 1 h 494"/>
                <a:gd name="T18" fmla="*/ 1 w 356"/>
                <a:gd name="T19" fmla="*/ 1 h 494"/>
                <a:gd name="T20" fmla="*/ 1 w 356"/>
                <a:gd name="T21" fmla="*/ 1 h 494"/>
                <a:gd name="T22" fmla="*/ 1 w 356"/>
                <a:gd name="T23" fmla="*/ 1 h 494"/>
                <a:gd name="T24" fmla="*/ 0 w 356"/>
                <a:gd name="T25" fmla="*/ 1 h 494"/>
                <a:gd name="T26" fmla="*/ 0 w 356"/>
                <a:gd name="T27" fmla="*/ 2 h 494"/>
                <a:gd name="T28" fmla="*/ 0 w 356"/>
                <a:gd name="T29" fmla="*/ 2 h 494"/>
                <a:gd name="T30" fmla="*/ 0 w 356"/>
                <a:gd name="T31" fmla="*/ 2 h 494"/>
                <a:gd name="T32" fmla="*/ 0 w 356"/>
                <a:gd name="T33" fmla="*/ 2 h 494"/>
                <a:gd name="T34" fmla="*/ 0 w 356"/>
                <a:gd name="T35" fmla="*/ 2 h 494"/>
                <a:gd name="T36" fmla="*/ 0 w 356"/>
                <a:gd name="T37" fmla="*/ 2 h 494"/>
                <a:gd name="T38" fmla="*/ 0 w 356"/>
                <a:gd name="T39" fmla="*/ 2 h 494"/>
                <a:gd name="T40" fmla="*/ 0 w 356"/>
                <a:gd name="T41" fmla="*/ 2 h 494"/>
                <a:gd name="T42" fmla="*/ 0 w 356"/>
                <a:gd name="T43" fmla="*/ 2 h 494"/>
                <a:gd name="T44" fmla="*/ 0 w 356"/>
                <a:gd name="T45" fmla="*/ 1 h 494"/>
                <a:gd name="T46" fmla="*/ 1 w 356"/>
                <a:gd name="T47" fmla="*/ 1 h 494"/>
                <a:gd name="T48" fmla="*/ 1 w 356"/>
                <a:gd name="T49" fmla="*/ 1 h 494"/>
                <a:gd name="T50" fmla="*/ 1 w 356"/>
                <a:gd name="T51" fmla="*/ 1 h 494"/>
                <a:gd name="T52" fmla="*/ 1 w 356"/>
                <a:gd name="T53" fmla="*/ 1 h 494"/>
                <a:gd name="T54" fmla="*/ 1 w 356"/>
                <a:gd name="T55" fmla="*/ 1 h 494"/>
                <a:gd name="T56" fmla="*/ 1 w 356"/>
                <a:gd name="T57" fmla="*/ 2 h 494"/>
                <a:gd name="T58" fmla="*/ 1 w 356"/>
                <a:gd name="T59" fmla="*/ 2 h 494"/>
                <a:gd name="T60" fmla="*/ 1 w 356"/>
                <a:gd name="T61" fmla="*/ 2 h 494"/>
                <a:gd name="T62" fmla="*/ 1 w 356"/>
                <a:gd name="T63" fmla="*/ 2 h 494"/>
                <a:gd name="T64" fmla="*/ 1 w 356"/>
                <a:gd name="T65" fmla="*/ 2 h 494"/>
                <a:gd name="T66" fmla="*/ 1 w 356"/>
                <a:gd name="T67" fmla="*/ 1 h 494"/>
                <a:gd name="T68" fmla="*/ 1 w 356"/>
                <a:gd name="T69" fmla="*/ 1 h 494"/>
                <a:gd name="T70" fmla="*/ 1 w 356"/>
                <a:gd name="T71" fmla="*/ 1 h 494"/>
                <a:gd name="T72" fmla="*/ 1 w 356"/>
                <a:gd name="T73" fmla="*/ 1 h 494"/>
                <a:gd name="T74" fmla="*/ 1 w 356"/>
                <a:gd name="T75" fmla="*/ 1 h 494"/>
                <a:gd name="T76" fmla="*/ 1 w 356"/>
                <a:gd name="T77" fmla="*/ 1 h 494"/>
                <a:gd name="T78" fmla="*/ 1 w 356"/>
                <a:gd name="T79" fmla="*/ 1 h 494"/>
                <a:gd name="T80" fmla="*/ 1 w 356"/>
                <a:gd name="T81" fmla="*/ 1 h 494"/>
                <a:gd name="T82" fmla="*/ 1 w 356"/>
                <a:gd name="T83" fmla="*/ 1 h 494"/>
                <a:gd name="T84" fmla="*/ 1 w 356"/>
                <a:gd name="T85" fmla="*/ 0 h 494"/>
                <a:gd name="T86" fmla="*/ 1 w 356"/>
                <a:gd name="T87" fmla="*/ 0 h 494"/>
                <a:gd name="T88" fmla="*/ 1 w 356"/>
                <a:gd name="T89" fmla="*/ 0 h 494"/>
                <a:gd name="T90" fmla="*/ 1 w 356"/>
                <a:gd name="T91" fmla="*/ 0 h 494"/>
                <a:gd name="T92" fmla="*/ 1 w 356"/>
                <a:gd name="T93" fmla="*/ 0 h 494"/>
                <a:gd name="T94" fmla="*/ 1 w 356"/>
                <a:gd name="T95" fmla="*/ 0 h 494"/>
                <a:gd name="T96" fmla="*/ 1 w 356"/>
                <a:gd name="T97" fmla="*/ 0 h 494"/>
                <a:gd name="T98" fmla="*/ 1 w 356"/>
                <a:gd name="T99" fmla="*/ 0 h 494"/>
                <a:gd name="T100" fmla="*/ 0 w 356"/>
                <a:gd name="T101" fmla="*/ 0 h 49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56"/>
                <a:gd name="T154" fmla="*/ 0 h 494"/>
                <a:gd name="T155" fmla="*/ 356 w 356"/>
                <a:gd name="T156" fmla="*/ 494 h 49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56" h="494">
                  <a:moveTo>
                    <a:pt x="80" y="69"/>
                  </a:moveTo>
                  <a:lnTo>
                    <a:pt x="167" y="69"/>
                  </a:lnTo>
                  <a:lnTo>
                    <a:pt x="180" y="69"/>
                  </a:lnTo>
                  <a:lnTo>
                    <a:pt x="193" y="72"/>
                  </a:lnTo>
                  <a:lnTo>
                    <a:pt x="205" y="76"/>
                  </a:lnTo>
                  <a:lnTo>
                    <a:pt x="215" y="82"/>
                  </a:lnTo>
                  <a:lnTo>
                    <a:pt x="224" y="89"/>
                  </a:lnTo>
                  <a:lnTo>
                    <a:pt x="231" y="96"/>
                  </a:lnTo>
                  <a:lnTo>
                    <a:pt x="234" y="102"/>
                  </a:lnTo>
                  <a:lnTo>
                    <a:pt x="235" y="106"/>
                  </a:lnTo>
                  <a:lnTo>
                    <a:pt x="237" y="112"/>
                  </a:lnTo>
                  <a:lnTo>
                    <a:pt x="237" y="118"/>
                  </a:lnTo>
                  <a:lnTo>
                    <a:pt x="237" y="148"/>
                  </a:lnTo>
                  <a:lnTo>
                    <a:pt x="237" y="155"/>
                  </a:lnTo>
                  <a:lnTo>
                    <a:pt x="235" y="163"/>
                  </a:lnTo>
                  <a:lnTo>
                    <a:pt x="232" y="168"/>
                  </a:lnTo>
                  <a:lnTo>
                    <a:pt x="228" y="174"/>
                  </a:lnTo>
                  <a:lnTo>
                    <a:pt x="224" y="180"/>
                  </a:lnTo>
                  <a:lnTo>
                    <a:pt x="218" y="184"/>
                  </a:lnTo>
                  <a:lnTo>
                    <a:pt x="211" y="189"/>
                  </a:lnTo>
                  <a:lnTo>
                    <a:pt x="205" y="193"/>
                  </a:lnTo>
                  <a:lnTo>
                    <a:pt x="189" y="199"/>
                  </a:lnTo>
                  <a:lnTo>
                    <a:pt x="172" y="203"/>
                  </a:lnTo>
                  <a:lnTo>
                    <a:pt x="156" y="206"/>
                  </a:lnTo>
                  <a:lnTo>
                    <a:pt x="139" y="207"/>
                  </a:lnTo>
                  <a:lnTo>
                    <a:pt x="80" y="207"/>
                  </a:lnTo>
                  <a:lnTo>
                    <a:pt x="80" y="69"/>
                  </a:lnTo>
                  <a:close/>
                  <a:moveTo>
                    <a:pt x="0" y="464"/>
                  </a:moveTo>
                  <a:lnTo>
                    <a:pt x="0" y="472"/>
                  </a:lnTo>
                  <a:lnTo>
                    <a:pt x="2" y="478"/>
                  </a:lnTo>
                  <a:lnTo>
                    <a:pt x="3" y="484"/>
                  </a:lnTo>
                  <a:lnTo>
                    <a:pt x="6" y="488"/>
                  </a:lnTo>
                  <a:lnTo>
                    <a:pt x="10" y="491"/>
                  </a:lnTo>
                  <a:lnTo>
                    <a:pt x="15" y="493"/>
                  </a:lnTo>
                  <a:lnTo>
                    <a:pt x="22" y="494"/>
                  </a:lnTo>
                  <a:lnTo>
                    <a:pt x="29" y="494"/>
                  </a:lnTo>
                  <a:lnTo>
                    <a:pt x="49" y="494"/>
                  </a:lnTo>
                  <a:lnTo>
                    <a:pt x="57" y="494"/>
                  </a:lnTo>
                  <a:lnTo>
                    <a:pt x="64" y="493"/>
                  </a:lnTo>
                  <a:lnTo>
                    <a:pt x="68" y="491"/>
                  </a:lnTo>
                  <a:lnTo>
                    <a:pt x="72" y="488"/>
                  </a:lnTo>
                  <a:lnTo>
                    <a:pt x="75" y="484"/>
                  </a:lnTo>
                  <a:lnTo>
                    <a:pt x="78" y="478"/>
                  </a:lnTo>
                  <a:lnTo>
                    <a:pt x="78" y="472"/>
                  </a:lnTo>
                  <a:lnTo>
                    <a:pt x="80" y="464"/>
                  </a:lnTo>
                  <a:lnTo>
                    <a:pt x="80" y="276"/>
                  </a:lnTo>
                  <a:lnTo>
                    <a:pt x="149" y="276"/>
                  </a:lnTo>
                  <a:lnTo>
                    <a:pt x="155" y="276"/>
                  </a:lnTo>
                  <a:lnTo>
                    <a:pt x="160" y="279"/>
                  </a:lnTo>
                  <a:lnTo>
                    <a:pt x="166" y="282"/>
                  </a:lnTo>
                  <a:lnTo>
                    <a:pt x="172" y="285"/>
                  </a:lnTo>
                  <a:lnTo>
                    <a:pt x="182" y="295"/>
                  </a:lnTo>
                  <a:lnTo>
                    <a:pt x="191" y="308"/>
                  </a:lnTo>
                  <a:lnTo>
                    <a:pt x="199" y="324"/>
                  </a:lnTo>
                  <a:lnTo>
                    <a:pt x="208" y="343"/>
                  </a:lnTo>
                  <a:lnTo>
                    <a:pt x="215" y="361"/>
                  </a:lnTo>
                  <a:lnTo>
                    <a:pt x="222" y="380"/>
                  </a:lnTo>
                  <a:lnTo>
                    <a:pt x="237" y="418"/>
                  </a:lnTo>
                  <a:lnTo>
                    <a:pt x="251" y="452"/>
                  </a:lnTo>
                  <a:lnTo>
                    <a:pt x="258" y="465"/>
                  </a:lnTo>
                  <a:lnTo>
                    <a:pt x="267" y="475"/>
                  </a:lnTo>
                  <a:lnTo>
                    <a:pt x="271" y="480"/>
                  </a:lnTo>
                  <a:lnTo>
                    <a:pt x="277" y="481"/>
                  </a:lnTo>
                  <a:lnTo>
                    <a:pt x="281" y="484"/>
                  </a:lnTo>
                  <a:lnTo>
                    <a:pt x="287" y="484"/>
                  </a:lnTo>
                  <a:lnTo>
                    <a:pt x="346" y="484"/>
                  </a:lnTo>
                  <a:lnTo>
                    <a:pt x="356" y="478"/>
                  </a:lnTo>
                  <a:lnTo>
                    <a:pt x="218" y="236"/>
                  </a:lnTo>
                  <a:lnTo>
                    <a:pt x="228" y="236"/>
                  </a:lnTo>
                  <a:lnTo>
                    <a:pt x="238" y="235"/>
                  </a:lnTo>
                  <a:lnTo>
                    <a:pt x="248" y="233"/>
                  </a:lnTo>
                  <a:lnTo>
                    <a:pt x="257" y="230"/>
                  </a:lnTo>
                  <a:lnTo>
                    <a:pt x="265" y="227"/>
                  </a:lnTo>
                  <a:lnTo>
                    <a:pt x="274" y="223"/>
                  </a:lnTo>
                  <a:lnTo>
                    <a:pt x="281" y="219"/>
                  </a:lnTo>
                  <a:lnTo>
                    <a:pt x="289" y="213"/>
                  </a:lnTo>
                  <a:lnTo>
                    <a:pt x="294" y="207"/>
                  </a:lnTo>
                  <a:lnTo>
                    <a:pt x="300" y="200"/>
                  </a:lnTo>
                  <a:lnTo>
                    <a:pt x="304" y="193"/>
                  </a:lnTo>
                  <a:lnTo>
                    <a:pt x="309" y="186"/>
                  </a:lnTo>
                  <a:lnTo>
                    <a:pt x="312" y="177"/>
                  </a:lnTo>
                  <a:lnTo>
                    <a:pt x="314" y="168"/>
                  </a:lnTo>
                  <a:lnTo>
                    <a:pt x="316" y="158"/>
                  </a:lnTo>
                  <a:lnTo>
                    <a:pt x="316" y="148"/>
                  </a:lnTo>
                  <a:lnTo>
                    <a:pt x="316" y="108"/>
                  </a:lnTo>
                  <a:lnTo>
                    <a:pt x="316" y="96"/>
                  </a:lnTo>
                  <a:lnTo>
                    <a:pt x="313" y="85"/>
                  </a:lnTo>
                  <a:lnTo>
                    <a:pt x="309" y="73"/>
                  </a:lnTo>
                  <a:lnTo>
                    <a:pt x="304" y="63"/>
                  </a:lnTo>
                  <a:lnTo>
                    <a:pt x="297" y="55"/>
                  </a:lnTo>
                  <a:lnTo>
                    <a:pt x="290" y="44"/>
                  </a:lnTo>
                  <a:lnTo>
                    <a:pt x="281" y="37"/>
                  </a:lnTo>
                  <a:lnTo>
                    <a:pt x="273" y="30"/>
                  </a:lnTo>
                  <a:lnTo>
                    <a:pt x="263" y="23"/>
                  </a:lnTo>
                  <a:lnTo>
                    <a:pt x="251" y="17"/>
                  </a:lnTo>
                  <a:lnTo>
                    <a:pt x="240" y="11"/>
                  </a:lnTo>
                  <a:lnTo>
                    <a:pt x="228" y="7"/>
                  </a:lnTo>
                  <a:lnTo>
                    <a:pt x="215" y="4"/>
                  </a:lnTo>
                  <a:lnTo>
                    <a:pt x="204" y="1"/>
                  </a:lnTo>
                  <a:lnTo>
                    <a:pt x="191" y="0"/>
                  </a:lnTo>
                  <a:lnTo>
                    <a:pt x="178" y="0"/>
                  </a:lnTo>
                  <a:lnTo>
                    <a:pt x="0" y="0"/>
                  </a:lnTo>
                  <a:lnTo>
                    <a:pt x="0" y="4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341"/>
            <p:cNvSpPr>
              <a:spLocks noEditPoints="1"/>
            </p:cNvSpPr>
            <p:nvPr/>
          </p:nvSpPr>
          <p:spPr bwMode="auto">
            <a:xfrm>
              <a:off x="22331" y="1923"/>
              <a:ext cx="158" cy="168"/>
            </a:xfrm>
            <a:custGeom>
              <a:avLst/>
              <a:gdLst>
                <a:gd name="T0" fmla="*/ 0 w 475"/>
                <a:gd name="T1" fmla="*/ 1 h 504"/>
                <a:gd name="T2" fmla="*/ 0 w 475"/>
                <a:gd name="T3" fmla="*/ 1 h 504"/>
                <a:gd name="T4" fmla="*/ 0 w 475"/>
                <a:gd name="T5" fmla="*/ 1 h 504"/>
                <a:gd name="T6" fmla="*/ 1 w 475"/>
                <a:gd name="T7" fmla="*/ 0 h 504"/>
                <a:gd name="T8" fmla="*/ 1 w 475"/>
                <a:gd name="T9" fmla="*/ 0 h 504"/>
                <a:gd name="T10" fmla="*/ 1 w 475"/>
                <a:gd name="T11" fmla="*/ 0 h 504"/>
                <a:gd name="T12" fmla="*/ 1 w 475"/>
                <a:gd name="T13" fmla="*/ 0 h 504"/>
                <a:gd name="T14" fmla="*/ 1 w 475"/>
                <a:gd name="T15" fmla="*/ 0 h 504"/>
                <a:gd name="T16" fmla="*/ 2 w 475"/>
                <a:gd name="T17" fmla="*/ 1 h 504"/>
                <a:gd name="T18" fmla="*/ 2 w 475"/>
                <a:gd name="T19" fmla="*/ 1 h 504"/>
                <a:gd name="T20" fmla="*/ 2 w 475"/>
                <a:gd name="T21" fmla="*/ 1 h 504"/>
                <a:gd name="T22" fmla="*/ 2 w 475"/>
                <a:gd name="T23" fmla="*/ 1 h 504"/>
                <a:gd name="T24" fmla="*/ 2 w 475"/>
                <a:gd name="T25" fmla="*/ 1 h 504"/>
                <a:gd name="T26" fmla="*/ 1 w 475"/>
                <a:gd name="T27" fmla="*/ 2 h 504"/>
                <a:gd name="T28" fmla="*/ 1 w 475"/>
                <a:gd name="T29" fmla="*/ 2 h 504"/>
                <a:gd name="T30" fmla="*/ 1 w 475"/>
                <a:gd name="T31" fmla="*/ 2 h 504"/>
                <a:gd name="T32" fmla="*/ 1 w 475"/>
                <a:gd name="T33" fmla="*/ 2 h 504"/>
                <a:gd name="T34" fmla="*/ 1 w 475"/>
                <a:gd name="T35" fmla="*/ 2 h 504"/>
                <a:gd name="T36" fmla="*/ 1 w 475"/>
                <a:gd name="T37" fmla="*/ 2 h 504"/>
                <a:gd name="T38" fmla="*/ 0 w 475"/>
                <a:gd name="T39" fmla="*/ 2 h 504"/>
                <a:gd name="T40" fmla="*/ 0 w 475"/>
                <a:gd name="T41" fmla="*/ 1 h 504"/>
                <a:gd name="T42" fmla="*/ 0 w 475"/>
                <a:gd name="T43" fmla="*/ 1 h 504"/>
                <a:gd name="T44" fmla="*/ 0 w 475"/>
                <a:gd name="T45" fmla="*/ 1 h 504"/>
                <a:gd name="T46" fmla="*/ 0 w 475"/>
                <a:gd name="T47" fmla="*/ 1 h 504"/>
                <a:gd name="T48" fmla="*/ 0 w 475"/>
                <a:gd name="T49" fmla="*/ 2 h 504"/>
                <a:gd name="T50" fmla="*/ 0 w 475"/>
                <a:gd name="T51" fmla="*/ 2 h 504"/>
                <a:gd name="T52" fmla="*/ 0 w 475"/>
                <a:gd name="T53" fmla="*/ 2 h 504"/>
                <a:gd name="T54" fmla="*/ 1 w 475"/>
                <a:gd name="T55" fmla="*/ 2 h 504"/>
                <a:gd name="T56" fmla="*/ 1 w 475"/>
                <a:gd name="T57" fmla="*/ 2 h 504"/>
                <a:gd name="T58" fmla="*/ 1 w 475"/>
                <a:gd name="T59" fmla="*/ 2 h 504"/>
                <a:gd name="T60" fmla="*/ 1 w 475"/>
                <a:gd name="T61" fmla="*/ 2 h 504"/>
                <a:gd name="T62" fmla="*/ 2 w 475"/>
                <a:gd name="T63" fmla="*/ 2 h 504"/>
                <a:gd name="T64" fmla="*/ 2 w 475"/>
                <a:gd name="T65" fmla="*/ 2 h 504"/>
                <a:gd name="T66" fmla="*/ 2 w 475"/>
                <a:gd name="T67" fmla="*/ 1 h 504"/>
                <a:gd name="T68" fmla="*/ 2 w 475"/>
                <a:gd name="T69" fmla="*/ 1 h 504"/>
                <a:gd name="T70" fmla="*/ 2 w 475"/>
                <a:gd name="T71" fmla="*/ 1 h 504"/>
                <a:gd name="T72" fmla="*/ 2 w 475"/>
                <a:gd name="T73" fmla="*/ 0 h 504"/>
                <a:gd name="T74" fmla="*/ 2 w 475"/>
                <a:gd name="T75" fmla="*/ 0 h 504"/>
                <a:gd name="T76" fmla="*/ 1 w 475"/>
                <a:gd name="T77" fmla="*/ 0 h 504"/>
                <a:gd name="T78" fmla="*/ 1 w 475"/>
                <a:gd name="T79" fmla="*/ 0 h 504"/>
                <a:gd name="T80" fmla="*/ 1 w 475"/>
                <a:gd name="T81" fmla="*/ 0 h 504"/>
                <a:gd name="T82" fmla="*/ 1 w 475"/>
                <a:gd name="T83" fmla="*/ 0 h 504"/>
                <a:gd name="T84" fmla="*/ 0 w 475"/>
                <a:gd name="T85" fmla="*/ 0 h 504"/>
                <a:gd name="T86" fmla="*/ 0 w 475"/>
                <a:gd name="T87" fmla="*/ 0 h 504"/>
                <a:gd name="T88" fmla="*/ 0 w 475"/>
                <a:gd name="T89" fmla="*/ 1 h 504"/>
                <a:gd name="T90" fmla="*/ 0 w 475"/>
                <a:gd name="T91" fmla="*/ 1 h 5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75"/>
                <a:gd name="T139" fmla="*/ 0 h 504"/>
                <a:gd name="T140" fmla="*/ 475 w 475"/>
                <a:gd name="T141" fmla="*/ 504 h 5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75" h="504">
                  <a:moveTo>
                    <a:pt x="79" y="256"/>
                  </a:moveTo>
                  <a:lnTo>
                    <a:pt x="80" y="242"/>
                  </a:lnTo>
                  <a:lnTo>
                    <a:pt x="82" y="226"/>
                  </a:lnTo>
                  <a:lnTo>
                    <a:pt x="85" y="209"/>
                  </a:lnTo>
                  <a:lnTo>
                    <a:pt x="89" y="193"/>
                  </a:lnTo>
                  <a:lnTo>
                    <a:pt x="93" y="177"/>
                  </a:lnTo>
                  <a:lnTo>
                    <a:pt x="99" y="161"/>
                  </a:lnTo>
                  <a:lnTo>
                    <a:pt x="106" y="147"/>
                  </a:lnTo>
                  <a:lnTo>
                    <a:pt x="115" y="132"/>
                  </a:lnTo>
                  <a:lnTo>
                    <a:pt x="122" y="119"/>
                  </a:lnTo>
                  <a:lnTo>
                    <a:pt x="132" y="106"/>
                  </a:lnTo>
                  <a:lnTo>
                    <a:pt x="142" y="96"/>
                  </a:lnTo>
                  <a:lnTo>
                    <a:pt x="152" y="86"/>
                  </a:lnTo>
                  <a:lnTo>
                    <a:pt x="162" y="79"/>
                  </a:lnTo>
                  <a:lnTo>
                    <a:pt x="174" y="73"/>
                  </a:lnTo>
                  <a:lnTo>
                    <a:pt x="186" y="70"/>
                  </a:lnTo>
                  <a:lnTo>
                    <a:pt x="197" y="69"/>
                  </a:lnTo>
                  <a:lnTo>
                    <a:pt x="276" y="69"/>
                  </a:lnTo>
                  <a:lnTo>
                    <a:pt x="288" y="70"/>
                  </a:lnTo>
                  <a:lnTo>
                    <a:pt x="299" y="73"/>
                  </a:lnTo>
                  <a:lnTo>
                    <a:pt x="311" y="77"/>
                  </a:lnTo>
                  <a:lnTo>
                    <a:pt x="321" y="85"/>
                  </a:lnTo>
                  <a:lnTo>
                    <a:pt x="331" y="93"/>
                  </a:lnTo>
                  <a:lnTo>
                    <a:pt x="341" y="103"/>
                  </a:lnTo>
                  <a:lnTo>
                    <a:pt x="351" y="115"/>
                  </a:lnTo>
                  <a:lnTo>
                    <a:pt x="358" y="126"/>
                  </a:lnTo>
                  <a:lnTo>
                    <a:pt x="367" y="141"/>
                  </a:lnTo>
                  <a:lnTo>
                    <a:pt x="374" y="155"/>
                  </a:lnTo>
                  <a:lnTo>
                    <a:pt x="380" y="170"/>
                  </a:lnTo>
                  <a:lnTo>
                    <a:pt x="386" y="184"/>
                  </a:lnTo>
                  <a:lnTo>
                    <a:pt x="390" y="200"/>
                  </a:lnTo>
                  <a:lnTo>
                    <a:pt x="393" y="216"/>
                  </a:lnTo>
                  <a:lnTo>
                    <a:pt x="394" y="232"/>
                  </a:lnTo>
                  <a:lnTo>
                    <a:pt x="396" y="246"/>
                  </a:lnTo>
                  <a:lnTo>
                    <a:pt x="396" y="256"/>
                  </a:lnTo>
                  <a:lnTo>
                    <a:pt x="394" y="276"/>
                  </a:lnTo>
                  <a:lnTo>
                    <a:pt x="393" y="297"/>
                  </a:lnTo>
                  <a:lnTo>
                    <a:pt x="390" y="314"/>
                  </a:lnTo>
                  <a:lnTo>
                    <a:pt x="384" y="331"/>
                  </a:lnTo>
                  <a:lnTo>
                    <a:pt x="379" y="348"/>
                  </a:lnTo>
                  <a:lnTo>
                    <a:pt x="371" y="364"/>
                  </a:lnTo>
                  <a:lnTo>
                    <a:pt x="363" y="379"/>
                  </a:lnTo>
                  <a:lnTo>
                    <a:pt x="353" y="392"/>
                  </a:lnTo>
                  <a:lnTo>
                    <a:pt x="343" y="403"/>
                  </a:lnTo>
                  <a:lnTo>
                    <a:pt x="330" y="413"/>
                  </a:lnTo>
                  <a:lnTo>
                    <a:pt x="315" y="423"/>
                  </a:lnTo>
                  <a:lnTo>
                    <a:pt x="301" y="431"/>
                  </a:lnTo>
                  <a:lnTo>
                    <a:pt x="283" y="436"/>
                  </a:lnTo>
                  <a:lnTo>
                    <a:pt x="266" y="441"/>
                  </a:lnTo>
                  <a:lnTo>
                    <a:pt x="247" y="443"/>
                  </a:lnTo>
                  <a:lnTo>
                    <a:pt x="227" y="445"/>
                  </a:lnTo>
                  <a:lnTo>
                    <a:pt x="216" y="443"/>
                  </a:lnTo>
                  <a:lnTo>
                    <a:pt x="203" y="441"/>
                  </a:lnTo>
                  <a:lnTo>
                    <a:pt x="190" y="436"/>
                  </a:lnTo>
                  <a:lnTo>
                    <a:pt x="178" y="431"/>
                  </a:lnTo>
                  <a:lnTo>
                    <a:pt x="165" y="423"/>
                  </a:lnTo>
                  <a:lnTo>
                    <a:pt x="152" y="415"/>
                  </a:lnTo>
                  <a:lnTo>
                    <a:pt x="141" y="405"/>
                  </a:lnTo>
                  <a:lnTo>
                    <a:pt x="129" y="394"/>
                  </a:lnTo>
                  <a:lnTo>
                    <a:pt x="119" y="383"/>
                  </a:lnTo>
                  <a:lnTo>
                    <a:pt x="109" y="371"/>
                  </a:lnTo>
                  <a:lnTo>
                    <a:pt x="100" y="358"/>
                  </a:lnTo>
                  <a:lnTo>
                    <a:pt x="93" y="346"/>
                  </a:lnTo>
                  <a:lnTo>
                    <a:pt x="88" y="334"/>
                  </a:lnTo>
                  <a:lnTo>
                    <a:pt x="83" y="321"/>
                  </a:lnTo>
                  <a:lnTo>
                    <a:pt x="80" y="308"/>
                  </a:lnTo>
                  <a:lnTo>
                    <a:pt x="79" y="297"/>
                  </a:lnTo>
                  <a:lnTo>
                    <a:pt x="79" y="256"/>
                  </a:lnTo>
                  <a:close/>
                  <a:moveTo>
                    <a:pt x="0" y="237"/>
                  </a:moveTo>
                  <a:lnTo>
                    <a:pt x="0" y="256"/>
                  </a:lnTo>
                  <a:lnTo>
                    <a:pt x="1" y="282"/>
                  </a:lnTo>
                  <a:lnTo>
                    <a:pt x="4" y="307"/>
                  </a:lnTo>
                  <a:lnTo>
                    <a:pt x="10" y="330"/>
                  </a:lnTo>
                  <a:lnTo>
                    <a:pt x="15" y="353"/>
                  </a:lnTo>
                  <a:lnTo>
                    <a:pt x="26" y="374"/>
                  </a:lnTo>
                  <a:lnTo>
                    <a:pt x="36" y="394"/>
                  </a:lnTo>
                  <a:lnTo>
                    <a:pt x="47" y="413"/>
                  </a:lnTo>
                  <a:lnTo>
                    <a:pt x="62" y="431"/>
                  </a:lnTo>
                  <a:lnTo>
                    <a:pt x="77" y="446"/>
                  </a:lnTo>
                  <a:lnTo>
                    <a:pt x="95" y="461"/>
                  </a:lnTo>
                  <a:lnTo>
                    <a:pt x="113" y="474"/>
                  </a:lnTo>
                  <a:lnTo>
                    <a:pt x="134" y="484"/>
                  </a:lnTo>
                  <a:lnTo>
                    <a:pt x="155" y="492"/>
                  </a:lnTo>
                  <a:lnTo>
                    <a:pt x="178" y="498"/>
                  </a:lnTo>
                  <a:lnTo>
                    <a:pt x="203" y="503"/>
                  </a:lnTo>
                  <a:lnTo>
                    <a:pt x="227" y="504"/>
                  </a:lnTo>
                  <a:lnTo>
                    <a:pt x="268" y="504"/>
                  </a:lnTo>
                  <a:lnTo>
                    <a:pt x="279" y="504"/>
                  </a:lnTo>
                  <a:lnTo>
                    <a:pt x="292" y="503"/>
                  </a:lnTo>
                  <a:lnTo>
                    <a:pt x="304" y="501"/>
                  </a:lnTo>
                  <a:lnTo>
                    <a:pt x="315" y="498"/>
                  </a:lnTo>
                  <a:lnTo>
                    <a:pt x="338" y="491"/>
                  </a:lnTo>
                  <a:lnTo>
                    <a:pt x="358" y="482"/>
                  </a:lnTo>
                  <a:lnTo>
                    <a:pt x="377" y="471"/>
                  </a:lnTo>
                  <a:lnTo>
                    <a:pt x="393" y="458"/>
                  </a:lnTo>
                  <a:lnTo>
                    <a:pt x="409" y="442"/>
                  </a:lnTo>
                  <a:lnTo>
                    <a:pt x="423" y="425"/>
                  </a:lnTo>
                  <a:lnTo>
                    <a:pt x="435" y="406"/>
                  </a:lnTo>
                  <a:lnTo>
                    <a:pt x="445" y="384"/>
                  </a:lnTo>
                  <a:lnTo>
                    <a:pt x="455" y="363"/>
                  </a:lnTo>
                  <a:lnTo>
                    <a:pt x="462" y="340"/>
                  </a:lnTo>
                  <a:lnTo>
                    <a:pt x="468" y="315"/>
                  </a:lnTo>
                  <a:lnTo>
                    <a:pt x="471" y="289"/>
                  </a:lnTo>
                  <a:lnTo>
                    <a:pt x="474" y="263"/>
                  </a:lnTo>
                  <a:lnTo>
                    <a:pt x="475" y="237"/>
                  </a:lnTo>
                  <a:lnTo>
                    <a:pt x="474" y="216"/>
                  </a:lnTo>
                  <a:lnTo>
                    <a:pt x="471" y="194"/>
                  </a:lnTo>
                  <a:lnTo>
                    <a:pt x="465" y="173"/>
                  </a:lnTo>
                  <a:lnTo>
                    <a:pt x="458" y="152"/>
                  </a:lnTo>
                  <a:lnTo>
                    <a:pt x="449" y="132"/>
                  </a:lnTo>
                  <a:lnTo>
                    <a:pt x="439" y="112"/>
                  </a:lnTo>
                  <a:lnTo>
                    <a:pt x="428" y="93"/>
                  </a:lnTo>
                  <a:lnTo>
                    <a:pt x="415" y="76"/>
                  </a:lnTo>
                  <a:lnTo>
                    <a:pt x="400" y="60"/>
                  </a:lnTo>
                  <a:lnTo>
                    <a:pt x="384" y="44"/>
                  </a:lnTo>
                  <a:lnTo>
                    <a:pt x="369" y="31"/>
                  </a:lnTo>
                  <a:lnTo>
                    <a:pt x="351" y="21"/>
                  </a:lnTo>
                  <a:lnTo>
                    <a:pt x="334" y="11"/>
                  </a:lnTo>
                  <a:lnTo>
                    <a:pt x="315" y="5"/>
                  </a:lnTo>
                  <a:lnTo>
                    <a:pt x="296" y="1"/>
                  </a:lnTo>
                  <a:lnTo>
                    <a:pt x="276" y="0"/>
                  </a:lnTo>
                  <a:lnTo>
                    <a:pt x="197" y="0"/>
                  </a:lnTo>
                  <a:lnTo>
                    <a:pt x="178" y="1"/>
                  </a:lnTo>
                  <a:lnTo>
                    <a:pt x="161" y="5"/>
                  </a:lnTo>
                  <a:lnTo>
                    <a:pt x="142" y="13"/>
                  </a:lnTo>
                  <a:lnTo>
                    <a:pt x="125" y="21"/>
                  </a:lnTo>
                  <a:lnTo>
                    <a:pt x="108" y="33"/>
                  </a:lnTo>
                  <a:lnTo>
                    <a:pt x="90" y="47"/>
                  </a:lnTo>
                  <a:lnTo>
                    <a:pt x="76" y="62"/>
                  </a:lnTo>
                  <a:lnTo>
                    <a:pt x="62" y="79"/>
                  </a:lnTo>
                  <a:lnTo>
                    <a:pt x="49" y="96"/>
                  </a:lnTo>
                  <a:lnTo>
                    <a:pt x="36" y="115"/>
                  </a:lnTo>
                  <a:lnTo>
                    <a:pt x="26" y="135"/>
                  </a:lnTo>
                  <a:lnTo>
                    <a:pt x="17" y="155"/>
                  </a:lnTo>
                  <a:lnTo>
                    <a:pt x="10" y="175"/>
                  </a:lnTo>
                  <a:lnTo>
                    <a:pt x="4" y="196"/>
                  </a:lnTo>
                  <a:lnTo>
                    <a:pt x="1" y="217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342"/>
            <p:cNvSpPr>
              <a:spLocks noEditPoints="1"/>
            </p:cNvSpPr>
            <p:nvPr/>
          </p:nvSpPr>
          <p:spPr bwMode="auto">
            <a:xfrm>
              <a:off x="22898" y="1926"/>
              <a:ext cx="158" cy="162"/>
            </a:xfrm>
            <a:custGeom>
              <a:avLst/>
              <a:gdLst>
                <a:gd name="T0" fmla="*/ 1 w 474"/>
                <a:gd name="T1" fmla="*/ 1 h 484"/>
                <a:gd name="T2" fmla="*/ 1 w 474"/>
                <a:gd name="T3" fmla="*/ 0 h 484"/>
                <a:gd name="T4" fmla="*/ 0 w 474"/>
                <a:gd name="T5" fmla="*/ 2 h 484"/>
                <a:gd name="T6" fmla="*/ 0 w 474"/>
                <a:gd name="T7" fmla="*/ 2 h 484"/>
                <a:gd name="T8" fmla="*/ 0 w 474"/>
                <a:gd name="T9" fmla="*/ 2 h 484"/>
                <a:gd name="T10" fmla="*/ 0 w 474"/>
                <a:gd name="T11" fmla="*/ 2 h 484"/>
                <a:gd name="T12" fmla="*/ 0 w 474"/>
                <a:gd name="T13" fmla="*/ 2 h 484"/>
                <a:gd name="T14" fmla="*/ 0 w 474"/>
                <a:gd name="T15" fmla="*/ 2 h 484"/>
                <a:gd name="T16" fmla="*/ 1 w 474"/>
                <a:gd name="T17" fmla="*/ 2 h 484"/>
                <a:gd name="T18" fmla="*/ 1 w 474"/>
                <a:gd name="T19" fmla="*/ 2 h 484"/>
                <a:gd name="T20" fmla="*/ 2 w 474"/>
                <a:gd name="T21" fmla="*/ 2 h 484"/>
                <a:gd name="T22" fmla="*/ 2 w 474"/>
                <a:gd name="T23" fmla="*/ 2 h 484"/>
                <a:gd name="T24" fmla="*/ 2 w 474"/>
                <a:gd name="T25" fmla="*/ 2 h 484"/>
                <a:gd name="T26" fmla="*/ 2 w 474"/>
                <a:gd name="T27" fmla="*/ 2 h 484"/>
                <a:gd name="T28" fmla="*/ 2 w 474"/>
                <a:gd name="T29" fmla="*/ 2 h 484"/>
                <a:gd name="T30" fmla="*/ 2 w 474"/>
                <a:gd name="T31" fmla="*/ 2 h 484"/>
                <a:gd name="T32" fmla="*/ 2 w 474"/>
                <a:gd name="T33" fmla="*/ 2 h 484"/>
                <a:gd name="T34" fmla="*/ 2 w 474"/>
                <a:gd name="T35" fmla="*/ 2 h 484"/>
                <a:gd name="T36" fmla="*/ 2 w 474"/>
                <a:gd name="T37" fmla="*/ 1 h 484"/>
                <a:gd name="T38" fmla="*/ 1 w 474"/>
                <a:gd name="T39" fmla="*/ 1 h 484"/>
                <a:gd name="T40" fmla="*/ 1 w 474"/>
                <a:gd name="T41" fmla="*/ 0 h 484"/>
                <a:gd name="T42" fmla="*/ 1 w 474"/>
                <a:gd name="T43" fmla="*/ 0 h 484"/>
                <a:gd name="T44" fmla="*/ 1 w 474"/>
                <a:gd name="T45" fmla="*/ 0 h 484"/>
                <a:gd name="T46" fmla="*/ 1 w 474"/>
                <a:gd name="T47" fmla="*/ 0 h 484"/>
                <a:gd name="T48" fmla="*/ 1 w 474"/>
                <a:gd name="T49" fmla="*/ 0 h 484"/>
                <a:gd name="T50" fmla="*/ 1 w 474"/>
                <a:gd name="T51" fmla="*/ 0 h 484"/>
                <a:gd name="T52" fmla="*/ 1 w 474"/>
                <a:gd name="T53" fmla="*/ 0 h 484"/>
                <a:gd name="T54" fmla="*/ 1 w 474"/>
                <a:gd name="T55" fmla="*/ 0 h 484"/>
                <a:gd name="T56" fmla="*/ 1 w 474"/>
                <a:gd name="T57" fmla="*/ 1 h 484"/>
                <a:gd name="T58" fmla="*/ 0 w 474"/>
                <a:gd name="T59" fmla="*/ 1 h 484"/>
                <a:gd name="T60" fmla="*/ 0 w 474"/>
                <a:gd name="T61" fmla="*/ 1 h 484"/>
                <a:gd name="T62" fmla="*/ 0 w 474"/>
                <a:gd name="T63" fmla="*/ 1 h 484"/>
                <a:gd name="T64" fmla="*/ 0 w 474"/>
                <a:gd name="T65" fmla="*/ 2 h 484"/>
                <a:gd name="T66" fmla="*/ 0 w 474"/>
                <a:gd name="T67" fmla="*/ 2 h 4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74"/>
                <a:gd name="T103" fmla="*/ 0 h 484"/>
                <a:gd name="T104" fmla="*/ 474 w 474"/>
                <a:gd name="T105" fmla="*/ 484 h 4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74" h="484">
                  <a:moveTo>
                    <a:pt x="240" y="75"/>
                  </a:moveTo>
                  <a:lnTo>
                    <a:pt x="333" y="304"/>
                  </a:lnTo>
                  <a:lnTo>
                    <a:pt x="144" y="304"/>
                  </a:lnTo>
                  <a:lnTo>
                    <a:pt x="240" y="75"/>
                  </a:lnTo>
                  <a:close/>
                  <a:moveTo>
                    <a:pt x="0" y="484"/>
                  </a:moveTo>
                  <a:lnTo>
                    <a:pt x="49" y="484"/>
                  </a:lnTo>
                  <a:lnTo>
                    <a:pt x="55" y="482"/>
                  </a:lnTo>
                  <a:lnTo>
                    <a:pt x="61" y="480"/>
                  </a:lnTo>
                  <a:lnTo>
                    <a:pt x="68" y="475"/>
                  </a:lnTo>
                  <a:lnTo>
                    <a:pt x="74" y="470"/>
                  </a:lnTo>
                  <a:lnTo>
                    <a:pt x="84" y="455"/>
                  </a:lnTo>
                  <a:lnTo>
                    <a:pt x="94" y="436"/>
                  </a:lnTo>
                  <a:lnTo>
                    <a:pt x="103" y="416"/>
                  </a:lnTo>
                  <a:lnTo>
                    <a:pt x="110" y="397"/>
                  </a:lnTo>
                  <a:lnTo>
                    <a:pt x="114" y="379"/>
                  </a:lnTo>
                  <a:lnTo>
                    <a:pt x="119" y="366"/>
                  </a:lnTo>
                  <a:lnTo>
                    <a:pt x="336" y="366"/>
                  </a:lnTo>
                  <a:lnTo>
                    <a:pt x="346" y="367"/>
                  </a:lnTo>
                  <a:lnTo>
                    <a:pt x="355" y="370"/>
                  </a:lnTo>
                  <a:lnTo>
                    <a:pt x="362" y="376"/>
                  </a:lnTo>
                  <a:lnTo>
                    <a:pt x="368" y="384"/>
                  </a:lnTo>
                  <a:lnTo>
                    <a:pt x="372" y="393"/>
                  </a:lnTo>
                  <a:lnTo>
                    <a:pt x="376" y="403"/>
                  </a:lnTo>
                  <a:lnTo>
                    <a:pt x="379" y="413"/>
                  </a:lnTo>
                  <a:lnTo>
                    <a:pt x="382" y="425"/>
                  </a:lnTo>
                  <a:lnTo>
                    <a:pt x="388" y="446"/>
                  </a:lnTo>
                  <a:lnTo>
                    <a:pt x="395" y="465"/>
                  </a:lnTo>
                  <a:lnTo>
                    <a:pt x="401" y="472"/>
                  </a:lnTo>
                  <a:lnTo>
                    <a:pt x="407" y="480"/>
                  </a:lnTo>
                  <a:lnTo>
                    <a:pt x="415" y="482"/>
                  </a:lnTo>
                  <a:lnTo>
                    <a:pt x="425" y="484"/>
                  </a:lnTo>
                  <a:lnTo>
                    <a:pt x="474" y="484"/>
                  </a:lnTo>
                  <a:lnTo>
                    <a:pt x="473" y="471"/>
                  </a:lnTo>
                  <a:lnTo>
                    <a:pt x="466" y="449"/>
                  </a:lnTo>
                  <a:lnTo>
                    <a:pt x="457" y="421"/>
                  </a:lnTo>
                  <a:lnTo>
                    <a:pt x="446" y="387"/>
                  </a:lnTo>
                  <a:lnTo>
                    <a:pt x="414" y="310"/>
                  </a:lnTo>
                  <a:lnTo>
                    <a:pt x="378" y="223"/>
                  </a:lnTo>
                  <a:lnTo>
                    <a:pt x="359" y="180"/>
                  </a:lnTo>
                  <a:lnTo>
                    <a:pt x="340" y="140"/>
                  </a:lnTo>
                  <a:lnTo>
                    <a:pt x="322" y="102"/>
                  </a:lnTo>
                  <a:lnTo>
                    <a:pt x="306" y="67"/>
                  </a:lnTo>
                  <a:lnTo>
                    <a:pt x="290" y="40"/>
                  </a:lnTo>
                  <a:lnTo>
                    <a:pt x="276" y="18"/>
                  </a:lnTo>
                  <a:lnTo>
                    <a:pt x="270" y="10"/>
                  </a:lnTo>
                  <a:lnTo>
                    <a:pt x="266" y="4"/>
                  </a:lnTo>
                  <a:lnTo>
                    <a:pt x="261" y="1"/>
                  </a:lnTo>
                  <a:lnTo>
                    <a:pt x="257" y="0"/>
                  </a:lnTo>
                  <a:lnTo>
                    <a:pt x="228" y="0"/>
                  </a:lnTo>
                  <a:lnTo>
                    <a:pt x="224" y="0"/>
                  </a:lnTo>
                  <a:lnTo>
                    <a:pt x="219" y="1"/>
                  </a:lnTo>
                  <a:lnTo>
                    <a:pt x="217" y="4"/>
                  </a:lnTo>
                  <a:lnTo>
                    <a:pt x="212" y="7"/>
                  </a:lnTo>
                  <a:lnTo>
                    <a:pt x="204" y="17"/>
                  </a:lnTo>
                  <a:lnTo>
                    <a:pt x="195" y="30"/>
                  </a:lnTo>
                  <a:lnTo>
                    <a:pt x="176" y="62"/>
                  </a:lnTo>
                  <a:lnTo>
                    <a:pt x="157" y="101"/>
                  </a:lnTo>
                  <a:lnTo>
                    <a:pt x="140" y="140"/>
                  </a:lnTo>
                  <a:lnTo>
                    <a:pt x="124" y="178"/>
                  </a:lnTo>
                  <a:lnTo>
                    <a:pt x="113" y="210"/>
                  </a:lnTo>
                  <a:lnTo>
                    <a:pt x="106" y="233"/>
                  </a:lnTo>
                  <a:lnTo>
                    <a:pt x="93" y="266"/>
                  </a:lnTo>
                  <a:lnTo>
                    <a:pt x="78" y="298"/>
                  </a:lnTo>
                  <a:lnTo>
                    <a:pt x="64" y="330"/>
                  </a:lnTo>
                  <a:lnTo>
                    <a:pt x="49" y="359"/>
                  </a:lnTo>
                  <a:lnTo>
                    <a:pt x="35" y="389"/>
                  </a:lnTo>
                  <a:lnTo>
                    <a:pt x="21" y="419"/>
                  </a:lnTo>
                  <a:lnTo>
                    <a:pt x="9" y="451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343"/>
            <p:cNvSpPr>
              <a:spLocks/>
            </p:cNvSpPr>
            <p:nvPr/>
          </p:nvSpPr>
          <p:spPr bwMode="auto">
            <a:xfrm>
              <a:off x="23198" y="1930"/>
              <a:ext cx="89" cy="158"/>
            </a:xfrm>
            <a:custGeom>
              <a:avLst/>
              <a:gdLst>
                <a:gd name="T0" fmla="*/ 0 w 268"/>
                <a:gd name="T1" fmla="*/ 2 h 474"/>
                <a:gd name="T2" fmla="*/ 1 w 268"/>
                <a:gd name="T3" fmla="*/ 2 h 474"/>
                <a:gd name="T4" fmla="*/ 1 w 268"/>
                <a:gd name="T5" fmla="*/ 2 h 474"/>
                <a:gd name="T6" fmla="*/ 0 w 268"/>
                <a:gd name="T7" fmla="*/ 2 h 474"/>
                <a:gd name="T8" fmla="*/ 0 w 268"/>
                <a:gd name="T9" fmla="*/ 0 h 474"/>
                <a:gd name="T10" fmla="*/ 0 w 268"/>
                <a:gd name="T11" fmla="*/ 0 h 474"/>
                <a:gd name="T12" fmla="*/ 0 w 268"/>
                <a:gd name="T13" fmla="*/ 2 h 4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"/>
                <a:gd name="T22" fmla="*/ 0 h 474"/>
                <a:gd name="T23" fmla="*/ 268 w 268"/>
                <a:gd name="T24" fmla="*/ 474 h 4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" h="474">
                  <a:moveTo>
                    <a:pt x="0" y="474"/>
                  </a:moveTo>
                  <a:lnTo>
                    <a:pt x="268" y="474"/>
                  </a:lnTo>
                  <a:lnTo>
                    <a:pt x="268" y="415"/>
                  </a:lnTo>
                  <a:lnTo>
                    <a:pt x="59" y="415"/>
                  </a:lnTo>
                  <a:lnTo>
                    <a:pt x="59" y="0"/>
                  </a:lnTo>
                  <a:lnTo>
                    <a:pt x="0" y="0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344"/>
            <p:cNvSpPr>
              <a:spLocks/>
            </p:cNvSpPr>
            <p:nvPr/>
          </p:nvSpPr>
          <p:spPr bwMode="auto">
            <a:xfrm>
              <a:off x="23603" y="1926"/>
              <a:ext cx="178" cy="165"/>
            </a:xfrm>
            <a:custGeom>
              <a:avLst/>
              <a:gdLst>
                <a:gd name="T0" fmla="*/ 0 w 534"/>
                <a:gd name="T1" fmla="*/ 2 h 494"/>
                <a:gd name="T2" fmla="*/ 1 w 534"/>
                <a:gd name="T3" fmla="*/ 2 h 494"/>
                <a:gd name="T4" fmla="*/ 1 w 534"/>
                <a:gd name="T5" fmla="*/ 2 h 494"/>
                <a:gd name="T6" fmla="*/ 1 w 534"/>
                <a:gd name="T7" fmla="*/ 2 h 494"/>
                <a:gd name="T8" fmla="*/ 1 w 534"/>
                <a:gd name="T9" fmla="*/ 2 h 494"/>
                <a:gd name="T10" fmla="*/ 1 w 534"/>
                <a:gd name="T11" fmla="*/ 2 h 494"/>
                <a:gd name="T12" fmla="*/ 1 w 534"/>
                <a:gd name="T13" fmla="*/ 1 h 494"/>
                <a:gd name="T14" fmla="*/ 2 w 534"/>
                <a:gd name="T15" fmla="*/ 1 h 494"/>
                <a:gd name="T16" fmla="*/ 2 w 534"/>
                <a:gd name="T17" fmla="*/ 1 h 494"/>
                <a:gd name="T18" fmla="*/ 2 w 534"/>
                <a:gd name="T19" fmla="*/ 1 h 494"/>
                <a:gd name="T20" fmla="*/ 2 w 534"/>
                <a:gd name="T21" fmla="*/ 1 h 494"/>
                <a:gd name="T22" fmla="*/ 2 w 534"/>
                <a:gd name="T23" fmla="*/ 1 h 494"/>
                <a:gd name="T24" fmla="*/ 2 w 534"/>
                <a:gd name="T25" fmla="*/ 1 h 494"/>
                <a:gd name="T26" fmla="*/ 2 w 534"/>
                <a:gd name="T27" fmla="*/ 2 h 494"/>
                <a:gd name="T28" fmla="*/ 2 w 534"/>
                <a:gd name="T29" fmla="*/ 2 h 494"/>
                <a:gd name="T30" fmla="*/ 2 w 534"/>
                <a:gd name="T31" fmla="*/ 2 h 494"/>
                <a:gd name="T32" fmla="*/ 2 w 534"/>
                <a:gd name="T33" fmla="*/ 2 h 494"/>
                <a:gd name="T34" fmla="*/ 2 w 534"/>
                <a:gd name="T35" fmla="*/ 2 h 494"/>
                <a:gd name="T36" fmla="*/ 2 w 534"/>
                <a:gd name="T37" fmla="*/ 2 h 494"/>
                <a:gd name="T38" fmla="*/ 2 w 534"/>
                <a:gd name="T39" fmla="*/ 2 h 494"/>
                <a:gd name="T40" fmla="*/ 2 w 534"/>
                <a:gd name="T41" fmla="*/ 2 h 494"/>
                <a:gd name="T42" fmla="*/ 2 w 534"/>
                <a:gd name="T43" fmla="*/ 2 h 494"/>
                <a:gd name="T44" fmla="*/ 2 w 534"/>
                <a:gd name="T45" fmla="*/ 0 h 494"/>
                <a:gd name="T46" fmla="*/ 2 w 534"/>
                <a:gd name="T47" fmla="*/ 0 h 494"/>
                <a:gd name="T48" fmla="*/ 2 w 534"/>
                <a:gd name="T49" fmla="*/ 0 h 494"/>
                <a:gd name="T50" fmla="*/ 2 w 534"/>
                <a:gd name="T51" fmla="*/ 0 h 494"/>
                <a:gd name="T52" fmla="*/ 1 w 534"/>
                <a:gd name="T53" fmla="*/ 1 h 494"/>
                <a:gd name="T54" fmla="*/ 1 w 534"/>
                <a:gd name="T55" fmla="*/ 1 h 494"/>
                <a:gd name="T56" fmla="*/ 1 w 534"/>
                <a:gd name="T57" fmla="*/ 1 h 494"/>
                <a:gd name="T58" fmla="*/ 1 w 534"/>
                <a:gd name="T59" fmla="*/ 2 h 494"/>
                <a:gd name="T60" fmla="*/ 0 w 534"/>
                <a:gd name="T61" fmla="*/ 0 h 494"/>
                <a:gd name="T62" fmla="*/ 0 w 534"/>
                <a:gd name="T63" fmla="*/ 2 h 4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34"/>
                <a:gd name="T97" fmla="*/ 0 h 494"/>
                <a:gd name="T98" fmla="*/ 534 w 534"/>
                <a:gd name="T99" fmla="*/ 494 h 4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34" h="494">
                  <a:moveTo>
                    <a:pt x="0" y="484"/>
                  </a:moveTo>
                  <a:lnTo>
                    <a:pt x="69" y="484"/>
                  </a:lnTo>
                  <a:lnTo>
                    <a:pt x="77" y="86"/>
                  </a:lnTo>
                  <a:lnTo>
                    <a:pt x="227" y="484"/>
                  </a:lnTo>
                  <a:lnTo>
                    <a:pt x="278" y="484"/>
                  </a:lnTo>
                  <a:lnTo>
                    <a:pt x="282" y="482"/>
                  </a:lnTo>
                  <a:lnTo>
                    <a:pt x="288" y="481"/>
                  </a:lnTo>
                  <a:lnTo>
                    <a:pt x="294" y="477"/>
                  </a:lnTo>
                  <a:lnTo>
                    <a:pt x="299" y="471"/>
                  </a:lnTo>
                  <a:lnTo>
                    <a:pt x="309" y="455"/>
                  </a:lnTo>
                  <a:lnTo>
                    <a:pt x="321" y="433"/>
                  </a:lnTo>
                  <a:lnTo>
                    <a:pt x="333" y="409"/>
                  </a:lnTo>
                  <a:lnTo>
                    <a:pt x="344" y="380"/>
                  </a:lnTo>
                  <a:lnTo>
                    <a:pt x="356" y="350"/>
                  </a:lnTo>
                  <a:lnTo>
                    <a:pt x="369" y="318"/>
                  </a:lnTo>
                  <a:lnTo>
                    <a:pt x="392" y="253"/>
                  </a:lnTo>
                  <a:lnTo>
                    <a:pt x="413" y="191"/>
                  </a:lnTo>
                  <a:lnTo>
                    <a:pt x="425" y="165"/>
                  </a:lnTo>
                  <a:lnTo>
                    <a:pt x="435" y="141"/>
                  </a:lnTo>
                  <a:lnTo>
                    <a:pt x="445" y="122"/>
                  </a:lnTo>
                  <a:lnTo>
                    <a:pt x="455" y="108"/>
                  </a:lnTo>
                  <a:lnTo>
                    <a:pt x="454" y="144"/>
                  </a:lnTo>
                  <a:lnTo>
                    <a:pt x="452" y="197"/>
                  </a:lnTo>
                  <a:lnTo>
                    <a:pt x="451" y="259"/>
                  </a:lnTo>
                  <a:lnTo>
                    <a:pt x="451" y="325"/>
                  </a:lnTo>
                  <a:lnTo>
                    <a:pt x="451" y="359"/>
                  </a:lnTo>
                  <a:lnTo>
                    <a:pt x="452" y="389"/>
                  </a:lnTo>
                  <a:lnTo>
                    <a:pt x="455" y="418"/>
                  </a:lnTo>
                  <a:lnTo>
                    <a:pt x="458" y="444"/>
                  </a:lnTo>
                  <a:lnTo>
                    <a:pt x="462" y="464"/>
                  </a:lnTo>
                  <a:lnTo>
                    <a:pt x="468" y="480"/>
                  </a:lnTo>
                  <a:lnTo>
                    <a:pt x="472" y="485"/>
                  </a:lnTo>
                  <a:lnTo>
                    <a:pt x="475" y="490"/>
                  </a:lnTo>
                  <a:lnTo>
                    <a:pt x="480" y="493"/>
                  </a:lnTo>
                  <a:lnTo>
                    <a:pt x="485" y="494"/>
                  </a:lnTo>
                  <a:lnTo>
                    <a:pt x="504" y="494"/>
                  </a:lnTo>
                  <a:lnTo>
                    <a:pt x="513" y="494"/>
                  </a:lnTo>
                  <a:lnTo>
                    <a:pt x="518" y="493"/>
                  </a:lnTo>
                  <a:lnTo>
                    <a:pt x="524" y="491"/>
                  </a:lnTo>
                  <a:lnTo>
                    <a:pt x="528" y="488"/>
                  </a:lnTo>
                  <a:lnTo>
                    <a:pt x="531" y="484"/>
                  </a:lnTo>
                  <a:lnTo>
                    <a:pt x="533" y="478"/>
                  </a:lnTo>
                  <a:lnTo>
                    <a:pt x="534" y="472"/>
                  </a:lnTo>
                  <a:lnTo>
                    <a:pt x="534" y="464"/>
                  </a:lnTo>
                  <a:lnTo>
                    <a:pt x="534" y="0"/>
                  </a:lnTo>
                  <a:lnTo>
                    <a:pt x="435" y="0"/>
                  </a:lnTo>
                  <a:lnTo>
                    <a:pt x="432" y="0"/>
                  </a:lnTo>
                  <a:lnTo>
                    <a:pt x="429" y="3"/>
                  </a:lnTo>
                  <a:lnTo>
                    <a:pt x="425" y="7"/>
                  </a:lnTo>
                  <a:lnTo>
                    <a:pt x="419" y="14"/>
                  </a:lnTo>
                  <a:lnTo>
                    <a:pt x="409" y="30"/>
                  </a:lnTo>
                  <a:lnTo>
                    <a:pt x="397" y="52"/>
                  </a:lnTo>
                  <a:lnTo>
                    <a:pt x="373" y="106"/>
                  </a:lnTo>
                  <a:lnTo>
                    <a:pt x="345" y="171"/>
                  </a:lnTo>
                  <a:lnTo>
                    <a:pt x="321" y="239"/>
                  </a:lnTo>
                  <a:lnTo>
                    <a:pt x="299" y="301"/>
                  </a:lnTo>
                  <a:lnTo>
                    <a:pt x="291" y="328"/>
                  </a:lnTo>
                  <a:lnTo>
                    <a:pt x="284" y="353"/>
                  </a:lnTo>
                  <a:lnTo>
                    <a:pt x="279" y="372"/>
                  </a:lnTo>
                  <a:lnTo>
                    <a:pt x="278" y="384"/>
                  </a:lnTo>
                  <a:lnTo>
                    <a:pt x="260" y="384"/>
                  </a:lnTo>
                  <a:lnTo>
                    <a:pt x="119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345"/>
            <p:cNvSpPr>
              <a:spLocks noEditPoints="1"/>
            </p:cNvSpPr>
            <p:nvPr/>
          </p:nvSpPr>
          <p:spPr bwMode="auto">
            <a:xfrm>
              <a:off x="24177" y="1926"/>
              <a:ext cx="132" cy="162"/>
            </a:xfrm>
            <a:custGeom>
              <a:avLst/>
              <a:gdLst>
                <a:gd name="T0" fmla="*/ 1 w 394"/>
                <a:gd name="T1" fmla="*/ 0 h 484"/>
                <a:gd name="T2" fmla="*/ 1 w 394"/>
                <a:gd name="T3" fmla="*/ 0 h 484"/>
                <a:gd name="T4" fmla="*/ 1 w 394"/>
                <a:gd name="T5" fmla="*/ 0 h 484"/>
                <a:gd name="T6" fmla="*/ 1 w 394"/>
                <a:gd name="T7" fmla="*/ 0 h 484"/>
                <a:gd name="T8" fmla="*/ 1 w 394"/>
                <a:gd name="T9" fmla="*/ 0 h 484"/>
                <a:gd name="T10" fmla="*/ 1 w 394"/>
                <a:gd name="T11" fmla="*/ 1 h 484"/>
                <a:gd name="T12" fmla="*/ 1 w 394"/>
                <a:gd name="T13" fmla="*/ 1 h 484"/>
                <a:gd name="T14" fmla="*/ 1 w 394"/>
                <a:gd name="T15" fmla="*/ 1 h 484"/>
                <a:gd name="T16" fmla="*/ 1 w 394"/>
                <a:gd name="T17" fmla="*/ 1 h 484"/>
                <a:gd name="T18" fmla="*/ 1 w 394"/>
                <a:gd name="T19" fmla="*/ 1 h 484"/>
                <a:gd name="T20" fmla="*/ 1 w 394"/>
                <a:gd name="T21" fmla="*/ 1 h 484"/>
                <a:gd name="T22" fmla="*/ 1 w 394"/>
                <a:gd name="T23" fmla="*/ 1 h 484"/>
                <a:gd name="T24" fmla="*/ 1 w 394"/>
                <a:gd name="T25" fmla="*/ 2 h 484"/>
                <a:gd name="T26" fmla="*/ 1 w 394"/>
                <a:gd name="T27" fmla="*/ 2 h 484"/>
                <a:gd name="T28" fmla="*/ 1 w 394"/>
                <a:gd name="T29" fmla="*/ 2 h 484"/>
                <a:gd name="T30" fmla="*/ 1 w 394"/>
                <a:gd name="T31" fmla="*/ 2 h 484"/>
                <a:gd name="T32" fmla="*/ 1 w 394"/>
                <a:gd name="T33" fmla="*/ 2 h 484"/>
                <a:gd name="T34" fmla="*/ 0 w 394"/>
                <a:gd name="T35" fmla="*/ 2 h 484"/>
                <a:gd name="T36" fmla="*/ 0 w 394"/>
                <a:gd name="T37" fmla="*/ 2 h 484"/>
                <a:gd name="T38" fmla="*/ 1 w 394"/>
                <a:gd name="T39" fmla="*/ 2 h 484"/>
                <a:gd name="T40" fmla="*/ 1 w 394"/>
                <a:gd name="T41" fmla="*/ 2 h 484"/>
                <a:gd name="T42" fmla="*/ 1 w 394"/>
                <a:gd name="T43" fmla="*/ 2 h 484"/>
                <a:gd name="T44" fmla="*/ 1 w 394"/>
                <a:gd name="T45" fmla="*/ 2 h 484"/>
                <a:gd name="T46" fmla="*/ 1 w 394"/>
                <a:gd name="T47" fmla="*/ 2 h 484"/>
                <a:gd name="T48" fmla="*/ 2 w 394"/>
                <a:gd name="T49" fmla="*/ 2 h 484"/>
                <a:gd name="T50" fmla="*/ 2 w 394"/>
                <a:gd name="T51" fmla="*/ 1 h 484"/>
                <a:gd name="T52" fmla="*/ 2 w 394"/>
                <a:gd name="T53" fmla="*/ 1 h 484"/>
                <a:gd name="T54" fmla="*/ 2 w 394"/>
                <a:gd name="T55" fmla="*/ 1 h 484"/>
                <a:gd name="T56" fmla="*/ 2 w 394"/>
                <a:gd name="T57" fmla="*/ 1 h 484"/>
                <a:gd name="T58" fmla="*/ 2 w 394"/>
                <a:gd name="T59" fmla="*/ 1 h 484"/>
                <a:gd name="T60" fmla="*/ 1 w 394"/>
                <a:gd name="T61" fmla="*/ 0 h 484"/>
                <a:gd name="T62" fmla="*/ 1 w 394"/>
                <a:gd name="T63" fmla="*/ 0 h 484"/>
                <a:gd name="T64" fmla="*/ 1 w 394"/>
                <a:gd name="T65" fmla="*/ 0 h 484"/>
                <a:gd name="T66" fmla="*/ 1 w 394"/>
                <a:gd name="T67" fmla="*/ 0 h 484"/>
                <a:gd name="T68" fmla="*/ 1 w 394"/>
                <a:gd name="T69" fmla="*/ 0 h 484"/>
                <a:gd name="T70" fmla="*/ 1 w 394"/>
                <a:gd name="T71" fmla="*/ 0 h 484"/>
                <a:gd name="T72" fmla="*/ 0 w 394"/>
                <a:gd name="T73" fmla="*/ 2 h 4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4"/>
                <a:gd name="T112" fmla="*/ 0 h 484"/>
                <a:gd name="T113" fmla="*/ 394 w 394"/>
                <a:gd name="T114" fmla="*/ 484 h 4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4" h="484">
                  <a:moveTo>
                    <a:pt x="69" y="69"/>
                  </a:moveTo>
                  <a:lnTo>
                    <a:pt x="167" y="69"/>
                  </a:lnTo>
                  <a:lnTo>
                    <a:pt x="183" y="69"/>
                  </a:lnTo>
                  <a:lnTo>
                    <a:pt x="198" y="72"/>
                  </a:lnTo>
                  <a:lnTo>
                    <a:pt x="213" y="76"/>
                  </a:lnTo>
                  <a:lnTo>
                    <a:pt x="227" y="82"/>
                  </a:lnTo>
                  <a:lnTo>
                    <a:pt x="242" y="88"/>
                  </a:lnTo>
                  <a:lnTo>
                    <a:pt x="255" y="96"/>
                  </a:lnTo>
                  <a:lnTo>
                    <a:pt x="266" y="105"/>
                  </a:lnTo>
                  <a:lnTo>
                    <a:pt x="278" y="115"/>
                  </a:lnTo>
                  <a:lnTo>
                    <a:pt x="288" y="125"/>
                  </a:lnTo>
                  <a:lnTo>
                    <a:pt x="298" y="137"/>
                  </a:lnTo>
                  <a:lnTo>
                    <a:pt x="305" y="150"/>
                  </a:lnTo>
                  <a:lnTo>
                    <a:pt x="312" y="163"/>
                  </a:lnTo>
                  <a:lnTo>
                    <a:pt x="318" y="176"/>
                  </a:lnTo>
                  <a:lnTo>
                    <a:pt x="322" y="189"/>
                  </a:lnTo>
                  <a:lnTo>
                    <a:pt x="325" y="203"/>
                  </a:lnTo>
                  <a:lnTo>
                    <a:pt x="325" y="217"/>
                  </a:lnTo>
                  <a:lnTo>
                    <a:pt x="325" y="276"/>
                  </a:lnTo>
                  <a:lnTo>
                    <a:pt x="324" y="294"/>
                  </a:lnTo>
                  <a:lnTo>
                    <a:pt x="321" y="311"/>
                  </a:lnTo>
                  <a:lnTo>
                    <a:pt x="314" y="327"/>
                  </a:lnTo>
                  <a:lnTo>
                    <a:pt x="307" y="341"/>
                  </a:lnTo>
                  <a:lnTo>
                    <a:pt x="296" y="354"/>
                  </a:lnTo>
                  <a:lnTo>
                    <a:pt x="285" y="366"/>
                  </a:lnTo>
                  <a:lnTo>
                    <a:pt x="270" y="377"/>
                  </a:lnTo>
                  <a:lnTo>
                    <a:pt x="256" y="387"/>
                  </a:lnTo>
                  <a:lnTo>
                    <a:pt x="240" y="396"/>
                  </a:lnTo>
                  <a:lnTo>
                    <a:pt x="223" y="403"/>
                  </a:lnTo>
                  <a:lnTo>
                    <a:pt x="206" y="410"/>
                  </a:lnTo>
                  <a:lnTo>
                    <a:pt x="187" y="415"/>
                  </a:lnTo>
                  <a:lnTo>
                    <a:pt x="167" y="419"/>
                  </a:lnTo>
                  <a:lnTo>
                    <a:pt x="148" y="422"/>
                  </a:lnTo>
                  <a:lnTo>
                    <a:pt x="128" y="423"/>
                  </a:lnTo>
                  <a:lnTo>
                    <a:pt x="108" y="425"/>
                  </a:lnTo>
                  <a:lnTo>
                    <a:pt x="69" y="425"/>
                  </a:lnTo>
                  <a:lnTo>
                    <a:pt x="69" y="69"/>
                  </a:lnTo>
                  <a:close/>
                  <a:moveTo>
                    <a:pt x="0" y="484"/>
                  </a:moveTo>
                  <a:lnTo>
                    <a:pt x="177" y="484"/>
                  </a:lnTo>
                  <a:lnTo>
                    <a:pt x="201" y="482"/>
                  </a:lnTo>
                  <a:lnTo>
                    <a:pt x="224" y="480"/>
                  </a:lnTo>
                  <a:lnTo>
                    <a:pt x="246" y="475"/>
                  </a:lnTo>
                  <a:lnTo>
                    <a:pt x="266" y="468"/>
                  </a:lnTo>
                  <a:lnTo>
                    <a:pt x="285" y="459"/>
                  </a:lnTo>
                  <a:lnTo>
                    <a:pt x="304" y="448"/>
                  </a:lnTo>
                  <a:lnTo>
                    <a:pt x="319" y="436"/>
                  </a:lnTo>
                  <a:lnTo>
                    <a:pt x="334" y="422"/>
                  </a:lnTo>
                  <a:lnTo>
                    <a:pt x="348" y="408"/>
                  </a:lnTo>
                  <a:lnTo>
                    <a:pt x="360" y="390"/>
                  </a:lnTo>
                  <a:lnTo>
                    <a:pt x="370" y="373"/>
                  </a:lnTo>
                  <a:lnTo>
                    <a:pt x="379" y="354"/>
                  </a:lnTo>
                  <a:lnTo>
                    <a:pt x="386" y="334"/>
                  </a:lnTo>
                  <a:lnTo>
                    <a:pt x="390" y="312"/>
                  </a:lnTo>
                  <a:lnTo>
                    <a:pt x="393" y="289"/>
                  </a:lnTo>
                  <a:lnTo>
                    <a:pt x="394" y="266"/>
                  </a:lnTo>
                  <a:lnTo>
                    <a:pt x="394" y="256"/>
                  </a:lnTo>
                  <a:lnTo>
                    <a:pt x="393" y="226"/>
                  </a:lnTo>
                  <a:lnTo>
                    <a:pt x="390" y="197"/>
                  </a:lnTo>
                  <a:lnTo>
                    <a:pt x="386" y="171"/>
                  </a:lnTo>
                  <a:lnTo>
                    <a:pt x="379" y="147"/>
                  </a:lnTo>
                  <a:lnTo>
                    <a:pt x="370" y="124"/>
                  </a:lnTo>
                  <a:lnTo>
                    <a:pt x="358" y="102"/>
                  </a:lnTo>
                  <a:lnTo>
                    <a:pt x="345" y="83"/>
                  </a:lnTo>
                  <a:lnTo>
                    <a:pt x="331" y="66"/>
                  </a:lnTo>
                  <a:lnTo>
                    <a:pt x="315" y="50"/>
                  </a:lnTo>
                  <a:lnTo>
                    <a:pt x="296" y="37"/>
                  </a:lnTo>
                  <a:lnTo>
                    <a:pt x="276" y="26"/>
                  </a:lnTo>
                  <a:lnTo>
                    <a:pt x="253" y="16"/>
                  </a:lnTo>
                  <a:lnTo>
                    <a:pt x="230" y="8"/>
                  </a:lnTo>
                  <a:lnTo>
                    <a:pt x="204" y="4"/>
                  </a:lnTo>
                  <a:lnTo>
                    <a:pt x="177" y="0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346"/>
            <p:cNvSpPr>
              <a:spLocks noChangeArrowheads="1"/>
            </p:cNvSpPr>
            <p:nvPr/>
          </p:nvSpPr>
          <p:spPr bwMode="auto">
            <a:xfrm>
              <a:off x="24461" y="1930"/>
              <a:ext cx="19" cy="1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347"/>
            <p:cNvSpPr>
              <a:spLocks noEditPoints="1"/>
            </p:cNvSpPr>
            <p:nvPr/>
          </p:nvSpPr>
          <p:spPr bwMode="auto">
            <a:xfrm>
              <a:off x="24876" y="1926"/>
              <a:ext cx="158" cy="162"/>
            </a:xfrm>
            <a:custGeom>
              <a:avLst/>
              <a:gdLst>
                <a:gd name="T0" fmla="*/ 1 w 474"/>
                <a:gd name="T1" fmla="*/ 1 h 484"/>
                <a:gd name="T2" fmla="*/ 1 w 474"/>
                <a:gd name="T3" fmla="*/ 0 h 484"/>
                <a:gd name="T4" fmla="*/ 0 w 474"/>
                <a:gd name="T5" fmla="*/ 2 h 484"/>
                <a:gd name="T6" fmla="*/ 0 w 474"/>
                <a:gd name="T7" fmla="*/ 2 h 484"/>
                <a:gd name="T8" fmla="*/ 0 w 474"/>
                <a:gd name="T9" fmla="*/ 2 h 484"/>
                <a:gd name="T10" fmla="*/ 0 w 474"/>
                <a:gd name="T11" fmla="*/ 2 h 484"/>
                <a:gd name="T12" fmla="*/ 0 w 474"/>
                <a:gd name="T13" fmla="*/ 2 h 484"/>
                <a:gd name="T14" fmla="*/ 0 w 474"/>
                <a:gd name="T15" fmla="*/ 2 h 484"/>
                <a:gd name="T16" fmla="*/ 1 w 474"/>
                <a:gd name="T17" fmla="*/ 2 h 484"/>
                <a:gd name="T18" fmla="*/ 2 w 474"/>
                <a:gd name="T19" fmla="*/ 2 h 484"/>
                <a:gd name="T20" fmla="*/ 2 w 474"/>
                <a:gd name="T21" fmla="*/ 2 h 484"/>
                <a:gd name="T22" fmla="*/ 2 w 474"/>
                <a:gd name="T23" fmla="*/ 2 h 484"/>
                <a:gd name="T24" fmla="*/ 2 w 474"/>
                <a:gd name="T25" fmla="*/ 1 h 484"/>
                <a:gd name="T26" fmla="*/ 2 w 474"/>
                <a:gd name="T27" fmla="*/ 1 h 484"/>
                <a:gd name="T28" fmla="*/ 2 w 474"/>
                <a:gd name="T29" fmla="*/ 1 h 484"/>
                <a:gd name="T30" fmla="*/ 1 w 474"/>
                <a:gd name="T31" fmla="*/ 1 h 484"/>
                <a:gd name="T32" fmla="*/ 1 w 474"/>
                <a:gd name="T33" fmla="*/ 0 h 484"/>
                <a:gd name="T34" fmla="*/ 1 w 474"/>
                <a:gd name="T35" fmla="*/ 0 h 484"/>
                <a:gd name="T36" fmla="*/ 1 w 474"/>
                <a:gd name="T37" fmla="*/ 0 h 484"/>
                <a:gd name="T38" fmla="*/ 1 w 474"/>
                <a:gd name="T39" fmla="*/ 0 h 484"/>
                <a:gd name="T40" fmla="*/ 1 w 474"/>
                <a:gd name="T41" fmla="*/ 0 h 484"/>
                <a:gd name="T42" fmla="*/ 1 w 474"/>
                <a:gd name="T43" fmla="*/ 0 h 484"/>
                <a:gd name="T44" fmla="*/ 1 w 474"/>
                <a:gd name="T45" fmla="*/ 0 h 484"/>
                <a:gd name="T46" fmla="*/ 1 w 474"/>
                <a:gd name="T47" fmla="*/ 0 h 484"/>
                <a:gd name="T48" fmla="*/ 1 w 474"/>
                <a:gd name="T49" fmla="*/ 0 h 484"/>
                <a:gd name="T50" fmla="*/ 0 w 474"/>
                <a:gd name="T51" fmla="*/ 1 h 484"/>
                <a:gd name="T52" fmla="*/ 0 w 474"/>
                <a:gd name="T53" fmla="*/ 1 h 484"/>
                <a:gd name="T54" fmla="*/ 0 w 474"/>
                <a:gd name="T55" fmla="*/ 1 h 484"/>
                <a:gd name="T56" fmla="*/ 0 w 474"/>
                <a:gd name="T57" fmla="*/ 1 h 484"/>
                <a:gd name="T58" fmla="*/ 0 w 474"/>
                <a:gd name="T59" fmla="*/ 2 h 484"/>
                <a:gd name="T60" fmla="*/ 0 w 474"/>
                <a:gd name="T61" fmla="*/ 2 h 484"/>
                <a:gd name="T62" fmla="*/ 0 w 474"/>
                <a:gd name="T63" fmla="*/ 2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74"/>
                <a:gd name="T97" fmla="*/ 0 h 484"/>
                <a:gd name="T98" fmla="*/ 474 w 474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74" h="484">
                  <a:moveTo>
                    <a:pt x="228" y="75"/>
                  </a:moveTo>
                  <a:lnTo>
                    <a:pt x="327" y="305"/>
                  </a:lnTo>
                  <a:lnTo>
                    <a:pt x="140" y="302"/>
                  </a:lnTo>
                  <a:lnTo>
                    <a:pt x="228" y="75"/>
                  </a:lnTo>
                  <a:close/>
                  <a:moveTo>
                    <a:pt x="0" y="484"/>
                  </a:moveTo>
                  <a:lnTo>
                    <a:pt x="49" y="484"/>
                  </a:lnTo>
                  <a:lnTo>
                    <a:pt x="59" y="482"/>
                  </a:lnTo>
                  <a:lnTo>
                    <a:pt x="66" y="480"/>
                  </a:lnTo>
                  <a:lnTo>
                    <a:pt x="74" y="472"/>
                  </a:lnTo>
                  <a:lnTo>
                    <a:pt x="79" y="465"/>
                  </a:lnTo>
                  <a:lnTo>
                    <a:pt x="88" y="446"/>
                  </a:lnTo>
                  <a:lnTo>
                    <a:pt x="95" y="425"/>
                  </a:lnTo>
                  <a:lnTo>
                    <a:pt x="101" y="403"/>
                  </a:lnTo>
                  <a:lnTo>
                    <a:pt x="110" y="384"/>
                  </a:lnTo>
                  <a:lnTo>
                    <a:pt x="115" y="376"/>
                  </a:lnTo>
                  <a:lnTo>
                    <a:pt x="121" y="370"/>
                  </a:lnTo>
                  <a:lnTo>
                    <a:pt x="128" y="367"/>
                  </a:lnTo>
                  <a:lnTo>
                    <a:pt x="138" y="366"/>
                  </a:lnTo>
                  <a:lnTo>
                    <a:pt x="352" y="367"/>
                  </a:lnTo>
                  <a:lnTo>
                    <a:pt x="395" y="484"/>
                  </a:lnTo>
                  <a:lnTo>
                    <a:pt x="474" y="484"/>
                  </a:lnTo>
                  <a:lnTo>
                    <a:pt x="470" y="465"/>
                  </a:lnTo>
                  <a:lnTo>
                    <a:pt x="460" y="438"/>
                  </a:lnTo>
                  <a:lnTo>
                    <a:pt x="447" y="403"/>
                  </a:lnTo>
                  <a:lnTo>
                    <a:pt x="430" y="367"/>
                  </a:lnTo>
                  <a:lnTo>
                    <a:pt x="414" y="328"/>
                  </a:lnTo>
                  <a:lnTo>
                    <a:pt x="398" y="294"/>
                  </a:lnTo>
                  <a:lnTo>
                    <a:pt x="383" y="262"/>
                  </a:lnTo>
                  <a:lnTo>
                    <a:pt x="375" y="238"/>
                  </a:lnTo>
                  <a:lnTo>
                    <a:pt x="366" y="217"/>
                  </a:lnTo>
                  <a:lnTo>
                    <a:pt x="355" y="186"/>
                  </a:lnTo>
                  <a:lnTo>
                    <a:pt x="340" y="147"/>
                  </a:lnTo>
                  <a:lnTo>
                    <a:pt x="323" y="105"/>
                  </a:lnTo>
                  <a:lnTo>
                    <a:pt x="304" y="65"/>
                  </a:lnTo>
                  <a:lnTo>
                    <a:pt x="287" y="31"/>
                  </a:lnTo>
                  <a:lnTo>
                    <a:pt x="278" y="18"/>
                  </a:lnTo>
                  <a:lnTo>
                    <a:pt x="271" y="8"/>
                  </a:lnTo>
                  <a:lnTo>
                    <a:pt x="267" y="4"/>
                  </a:lnTo>
                  <a:lnTo>
                    <a:pt x="264" y="1"/>
                  </a:lnTo>
                  <a:lnTo>
                    <a:pt x="260" y="0"/>
                  </a:lnTo>
                  <a:lnTo>
                    <a:pt x="257" y="0"/>
                  </a:lnTo>
                  <a:lnTo>
                    <a:pt x="218" y="0"/>
                  </a:lnTo>
                  <a:lnTo>
                    <a:pt x="215" y="0"/>
                  </a:lnTo>
                  <a:lnTo>
                    <a:pt x="211" y="1"/>
                  </a:lnTo>
                  <a:lnTo>
                    <a:pt x="208" y="4"/>
                  </a:lnTo>
                  <a:lnTo>
                    <a:pt x="203" y="8"/>
                  </a:lnTo>
                  <a:lnTo>
                    <a:pt x="196" y="17"/>
                  </a:lnTo>
                  <a:lnTo>
                    <a:pt x="187" y="30"/>
                  </a:lnTo>
                  <a:lnTo>
                    <a:pt x="170" y="63"/>
                  </a:lnTo>
                  <a:lnTo>
                    <a:pt x="151" y="101"/>
                  </a:lnTo>
                  <a:lnTo>
                    <a:pt x="134" y="141"/>
                  </a:lnTo>
                  <a:lnTo>
                    <a:pt x="120" y="178"/>
                  </a:lnTo>
                  <a:lnTo>
                    <a:pt x="107" y="209"/>
                  </a:lnTo>
                  <a:lnTo>
                    <a:pt x="100" y="229"/>
                  </a:lnTo>
                  <a:lnTo>
                    <a:pt x="89" y="255"/>
                  </a:lnTo>
                  <a:lnTo>
                    <a:pt x="75" y="285"/>
                  </a:lnTo>
                  <a:lnTo>
                    <a:pt x="59" y="320"/>
                  </a:lnTo>
                  <a:lnTo>
                    <a:pt x="43" y="356"/>
                  </a:lnTo>
                  <a:lnTo>
                    <a:pt x="28" y="393"/>
                  </a:lnTo>
                  <a:lnTo>
                    <a:pt x="15" y="426"/>
                  </a:lnTo>
                  <a:lnTo>
                    <a:pt x="9" y="444"/>
                  </a:lnTo>
                  <a:lnTo>
                    <a:pt x="4" y="458"/>
                  </a:lnTo>
                  <a:lnTo>
                    <a:pt x="2" y="472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348"/>
            <p:cNvSpPr>
              <a:spLocks/>
            </p:cNvSpPr>
            <p:nvPr/>
          </p:nvSpPr>
          <p:spPr bwMode="auto">
            <a:xfrm>
              <a:off x="25172" y="1926"/>
              <a:ext cx="90" cy="162"/>
            </a:xfrm>
            <a:custGeom>
              <a:avLst/>
              <a:gdLst>
                <a:gd name="T0" fmla="*/ 0 w 268"/>
                <a:gd name="T1" fmla="*/ 2 h 484"/>
                <a:gd name="T2" fmla="*/ 1 w 268"/>
                <a:gd name="T3" fmla="*/ 2 h 484"/>
                <a:gd name="T4" fmla="*/ 1 w 268"/>
                <a:gd name="T5" fmla="*/ 2 h 484"/>
                <a:gd name="T6" fmla="*/ 0 w 268"/>
                <a:gd name="T7" fmla="*/ 2 h 484"/>
                <a:gd name="T8" fmla="*/ 0 w 268"/>
                <a:gd name="T9" fmla="*/ 0 h 484"/>
                <a:gd name="T10" fmla="*/ 0 w 268"/>
                <a:gd name="T11" fmla="*/ 0 h 484"/>
                <a:gd name="T12" fmla="*/ 0 w 268"/>
                <a:gd name="T13" fmla="*/ 2 h 4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"/>
                <a:gd name="T22" fmla="*/ 0 h 484"/>
                <a:gd name="T23" fmla="*/ 268 w 268"/>
                <a:gd name="T24" fmla="*/ 484 h 4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" h="484">
                  <a:moveTo>
                    <a:pt x="0" y="484"/>
                  </a:moveTo>
                  <a:lnTo>
                    <a:pt x="268" y="484"/>
                  </a:lnTo>
                  <a:lnTo>
                    <a:pt x="268" y="425"/>
                  </a:lnTo>
                  <a:lnTo>
                    <a:pt x="69" y="425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349"/>
            <p:cNvSpPr>
              <a:spLocks/>
            </p:cNvSpPr>
            <p:nvPr/>
          </p:nvSpPr>
          <p:spPr bwMode="auto">
            <a:xfrm>
              <a:off x="25572" y="1923"/>
              <a:ext cx="122" cy="168"/>
            </a:xfrm>
            <a:custGeom>
              <a:avLst/>
              <a:gdLst>
                <a:gd name="T0" fmla="*/ 0 w 366"/>
                <a:gd name="T1" fmla="*/ 1 h 505"/>
                <a:gd name="T2" fmla="*/ 0 w 366"/>
                <a:gd name="T3" fmla="*/ 1 h 505"/>
                <a:gd name="T4" fmla="*/ 0 w 366"/>
                <a:gd name="T5" fmla="*/ 2 h 505"/>
                <a:gd name="T6" fmla="*/ 0 w 366"/>
                <a:gd name="T7" fmla="*/ 2 h 505"/>
                <a:gd name="T8" fmla="*/ 0 w 366"/>
                <a:gd name="T9" fmla="*/ 2 h 505"/>
                <a:gd name="T10" fmla="*/ 0 w 366"/>
                <a:gd name="T11" fmla="*/ 2 h 505"/>
                <a:gd name="T12" fmla="*/ 1 w 366"/>
                <a:gd name="T13" fmla="*/ 2 h 505"/>
                <a:gd name="T14" fmla="*/ 1 w 366"/>
                <a:gd name="T15" fmla="*/ 2 h 505"/>
                <a:gd name="T16" fmla="*/ 1 w 366"/>
                <a:gd name="T17" fmla="*/ 2 h 505"/>
                <a:gd name="T18" fmla="*/ 2 w 366"/>
                <a:gd name="T19" fmla="*/ 2 h 505"/>
                <a:gd name="T20" fmla="*/ 1 w 366"/>
                <a:gd name="T21" fmla="*/ 2 h 505"/>
                <a:gd name="T22" fmla="*/ 1 w 366"/>
                <a:gd name="T23" fmla="*/ 2 h 505"/>
                <a:gd name="T24" fmla="*/ 1 w 366"/>
                <a:gd name="T25" fmla="*/ 2 h 505"/>
                <a:gd name="T26" fmla="*/ 1 w 366"/>
                <a:gd name="T27" fmla="*/ 2 h 505"/>
                <a:gd name="T28" fmla="*/ 1 w 366"/>
                <a:gd name="T29" fmla="*/ 2 h 505"/>
                <a:gd name="T30" fmla="*/ 1 w 366"/>
                <a:gd name="T31" fmla="*/ 2 h 505"/>
                <a:gd name="T32" fmla="*/ 1 w 366"/>
                <a:gd name="T33" fmla="*/ 2 h 505"/>
                <a:gd name="T34" fmla="*/ 0 w 366"/>
                <a:gd name="T35" fmla="*/ 1 h 505"/>
                <a:gd name="T36" fmla="*/ 0 w 366"/>
                <a:gd name="T37" fmla="*/ 1 h 505"/>
                <a:gd name="T38" fmla="*/ 0 w 366"/>
                <a:gd name="T39" fmla="*/ 1 h 505"/>
                <a:gd name="T40" fmla="*/ 0 w 366"/>
                <a:gd name="T41" fmla="*/ 1 h 505"/>
                <a:gd name="T42" fmla="*/ 0 w 366"/>
                <a:gd name="T43" fmla="*/ 1 h 505"/>
                <a:gd name="T44" fmla="*/ 0 w 366"/>
                <a:gd name="T45" fmla="*/ 1 h 505"/>
                <a:gd name="T46" fmla="*/ 0 w 366"/>
                <a:gd name="T47" fmla="*/ 1 h 505"/>
                <a:gd name="T48" fmla="*/ 1 w 366"/>
                <a:gd name="T49" fmla="*/ 0 h 505"/>
                <a:gd name="T50" fmla="*/ 1 w 366"/>
                <a:gd name="T51" fmla="*/ 0 h 505"/>
                <a:gd name="T52" fmla="*/ 1 w 366"/>
                <a:gd name="T53" fmla="*/ 0 h 505"/>
                <a:gd name="T54" fmla="*/ 1 w 366"/>
                <a:gd name="T55" fmla="*/ 0 h 505"/>
                <a:gd name="T56" fmla="*/ 1 w 366"/>
                <a:gd name="T57" fmla="*/ 0 h 505"/>
                <a:gd name="T58" fmla="*/ 1 w 366"/>
                <a:gd name="T59" fmla="*/ 0 h 505"/>
                <a:gd name="T60" fmla="*/ 1 w 366"/>
                <a:gd name="T61" fmla="*/ 0 h 505"/>
                <a:gd name="T62" fmla="*/ 1 w 366"/>
                <a:gd name="T63" fmla="*/ 0 h 505"/>
                <a:gd name="T64" fmla="*/ 1 w 366"/>
                <a:gd name="T65" fmla="*/ 0 h 505"/>
                <a:gd name="T66" fmla="*/ 2 w 366"/>
                <a:gd name="T67" fmla="*/ 0 h 505"/>
                <a:gd name="T68" fmla="*/ 1 w 366"/>
                <a:gd name="T69" fmla="*/ 0 h 505"/>
                <a:gd name="T70" fmla="*/ 1 w 366"/>
                <a:gd name="T71" fmla="*/ 0 h 505"/>
                <a:gd name="T72" fmla="*/ 1 w 366"/>
                <a:gd name="T73" fmla="*/ 0 h 505"/>
                <a:gd name="T74" fmla="*/ 1 w 366"/>
                <a:gd name="T75" fmla="*/ 0 h 505"/>
                <a:gd name="T76" fmla="*/ 1 w 366"/>
                <a:gd name="T77" fmla="*/ 0 h 505"/>
                <a:gd name="T78" fmla="*/ 1 w 366"/>
                <a:gd name="T79" fmla="*/ 0 h 505"/>
                <a:gd name="T80" fmla="*/ 1 w 366"/>
                <a:gd name="T81" fmla="*/ 0 h 505"/>
                <a:gd name="T82" fmla="*/ 1 w 366"/>
                <a:gd name="T83" fmla="*/ 0 h 505"/>
                <a:gd name="T84" fmla="*/ 1 w 366"/>
                <a:gd name="T85" fmla="*/ 0 h 505"/>
                <a:gd name="T86" fmla="*/ 0 w 366"/>
                <a:gd name="T87" fmla="*/ 0 h 505"/>
                <a:gd name="T88" fmla="*/ 0 w 366"/>
                <a:gd name="T89" fmla="*/ 0 h 505"/>
                <a:gd name="T90" fmla="*/ 0 w 366"/>
                <a:gd name="T91" fmla="*/ 0 h 505"/>
                <a:gd name="T92" fmla="*/ 0 w 366"/>
                <a:gd name="T93" fmla="*/ 1 h 505"/>
                <a:gd name="T94" fmla="*/ 0 w 366"/>
                <a:gd name="T95" fmla="*/ 1 h 50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6"/>
                <a:gd name="T145" fmla="*/ 0 h 505"/>
                <a:gd name="T146" fmla="*/ 366 w 366"/>
                <a:gd name="T147" fmla="*/ 505 h 50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6" h="505">
                  <a:moveTo>
                    <a:pt x="0" y="217"/>
                  </a:moveTo>
                  <a:lnTo>
                    <a:pt x="0" y="286"/>
                  </a:lnTo>
                  <a:lnTo>
                    <a:pt x="1" y="309"/>
                  </a:lnTo>
                  <a:lnTo>
                    <a:pt x="4" y="331"/>
                  </a:lnTo>
                  <a:lnTo>
                    <a:pt x="10" y="351"/>
                  </a:lnTo>
                  <a:lnTo>
                    <a:pt x="18" y="371"/>
                  </a:lnTo>
                  <a:lnTo>
                    <a:pt x="28" y="392"/>
                  </a:lnTo>
                  <a:lnTo>
                    <a:pt x="40" y="409"/>
                  </a:lnTo>
                  <a:lnTo>
                    <a:pt x="54" y="426"/>
                  </a:lnTo>
                  <a:lnTo>
                    <a:pt x="69" y="441"/>
                  </a:lnTo>
                  <a:lnTo>
                    <a:pt x="86" y="455"/>
                  </a:lnTo>
                  <a:lnTo>
                    <a:pt x="105" y="468"/>
                  </a:lnTo>
                  <a:lnTo>
                    <a:pt x="124" y="478"/>
                  </a:lnTo>
                  <a:lnTo>
                    <a:pt x="145" y="487"/>
                  </a:lnTo>
                  <a:lnTo>
                    <a:pt x="167" y="494"/>
                  </a:lnTo>
                  <a:lnTo>
                    <a:pt x="190" y="500"/>
                  </a:lnTo>
                  <a:lnTo>
                    <a:pt x="213" y="503"/>
                  </a:lnTo>
                  <a:lnTo>
                    <a:pt x="236" y="504"/>
                  </a:lnTo>
                  <a:lnTo>
                    <a:pt x="276" y="505"/>
                  </a:lnTo>
                  <a:lnTo>
                    <a:pt x="366" y="494"/>
                  </a:lnTo>
                  <a:lnTo>
                    <a:pt x="366" y="415"/>
                  </a:lnTo>
                  <a:lnTo>
                    <a:pt x="341" y="422"/>
                  </a:lnTo>
                  <a:lnTo>
                    <a:pt x="309" y="432"/>
                  </a:lnTo>
                  <a:lnTo>
                    <a:pt x="278" y="441"/>
                  </a:lnTo>
                  <a:lnTo>
                    <a:pt x="256" y="445"/>
                  </a:lnTo>
                  <a:lnTo>
                    <a:pt x="240" y="443"/>
                  </a:lnTo>
                  <a:lnTo>
                    <a:pt x="223" y="441"/>
                  </a:lnTo>
                  <a:lnTo>
                    <a:pt x="207" y="438"/>
                  </a:lnTo>
                  <a:lnTo>
                    <a:pt x="191" y="432"/>
                  </a:lnTo>
                  <a:lnTo>
                    <a:pt x="177" y="425"/>
                  </a:lnTo>
                  <a:lnTo>
                    <a:pt x="161" y="416"/>
                  </a:lnTo>
                  <a:lnTo>
                    <a:pt x="148" y="407"/>
                  </a:lnTo>
                  <a:lnTo>
                    <a:pt x="135" y="396"/>
                  </a:lnTo>
                  <a:lnTo>
                    <a:pt x="122" y="384"/>
                  </a:lnTo>
                  <a:lnTo>
                    <a:pt x="112" y="371"/>
                  </a:lnTo>
                  <a:lnTo>
                    <a:pt x="102" y="358"/>
                  </a:lnTo>
                  <a:lnTo>
                    <a:pt x="93" y="343"/>
                  </a:lnTo>
                  <a:lnTo>
                    <a:pt x="88" y="328"/>
                  </a:lnTo>
                  <a:lnTo>
                    <a:pt x="82" y="311"/>
                  </a:lnTo>
                  <a:lnTo>
                    <a:pt x="79" y="294"/>
                  </a:lnTo>
                  <a:lnTo>
                    <a:pt x="79" y="276"/>
                  </a:lnTo>
                  <a:lnTo>
                    <a:pt x="79" y="227"/>
                  </a:lnTo>
                  <a:lnTo>
                    <a:pt x="79" y="211"/>
                  </a:lnTo>
                  <a:lnTo>
                    <a:pt x="82" y="196"/>
                  </a:lnTo>
                  <a:lnTo>
                    <a:pt x="86" y="181"/>
                  </a:lnTo>
                  <a:lnTo>
                    <a:pt x="90" y="167"/>
                  </a:lnTo>
                  <a:lnTo>
                    <a:pt x="98" y="152"/>
                  </a:lnTo>
                  <a:lnTo>
                    <a:pt x="105" y="139"/>
                  </a:lnTo>
                  <a:lnTo>
                    <a:pt x="113" y="128"/>
                  </a:lnTo>
                  <a:lnTo>
                    <a:pt x="124" y="116"/>
                  </a:lnTo>
                  <a:lnTo>
                    <a:pt x="134" y="106"/>
                  </a:lnTo>
                  <a:lnTo>
                    <a:pt x="145" y="96"/>
                  </a:lnTo>
                  <a:lnTo>
                    <a:pt x="158" y="89"/>
                  </a:lnTo>
                  <a:lnTo>
                    <a:pt x="171" y="82"/>
                  </a:lnTo>
                  <a:lnTo>
                    <a:pt x="184" y="76"/>
                  </a:lnTo>
                  <a:lnTo>
                    <a:pt x="198" y="72"/>
                  </a:lnTo>
                  <a:lnTo>
                    <a:pt x="213" y="70"/>
                  </a:lnTo>
                  <a:lnTo>
                    <a:pt x="227" y="69"/>
                  </a:lnTo>
                  <a:lnTo>
                    <a:pt x="286" y="69"/>
                  </a:lnTo>
                  <a:lnTo>
                    <a:pt x="299" y="69"/>
                  </a:lnTo>
                  <a:lnTo>
                    <a:pt x="309" y="72"/>
                  </a:lnTo>
                  <a:lnTo>
                    <a:pt x="317" y="75"/>
                  </a:lnTo>
                  <a:lnTo>
                    <a:pt x="324" y="77"/>
                  </a:lnTo>
                  <a:lnTo>
                    <a:pt x="330" y="80"/>
                  </a:lnTo>
                  <a:lnTo>
                    <a:pt x="338" y="83"/>
                  </a:lnTo>
                  <a:lnTo>
                    <a:pt x="350" y="86"/>
                  </a:lnTo>
                  <a:lnTo>
                    <a:pt x="366" y="89"/>
                  </a:lnTo>
                  <a:lnTo>
                    <a:pt x="366" y="39"/>
                  </a:lnTo>
                  <a:lnTo>
                    <a:pt x="364" y="33"/>
                  </a:lnTo>
                  <a:lnTo>
                    <a:pt x="363" y="27"/>
                  </a:lnTo>
                  <a:lnTo>
                    <a:pt x="360" y="21"/>
                  </a:lnTo>
                  <a:lnTo>
                    <a:pt x="356" y="17"/>
                  </a:lnTo>
                  <a:lnTo>
                    <a:pt x="350" y="13"/>
                  </a:lnTo>
                  <a:lnTo>
                    <a:pt x="344" y="10"/>
                  </a:lnTo>
                  <a:lnTo>
                    <a:pt x="337" y="7"/>
                  </a:lnTo>
                  <a:lnTo>
                    <a:pt x="330" y="5"/>
                  </a:lnTo>
                  <a:lnTo>
                    <a:pt x="315" y="3"/>
                  </a:lnTo>
                  <a:lnTo>
                    <a:pt x="298" y="1"/>
                  </a:lnTo>
                  <a:lnTo>
                    <a:pt x="282" y="0"/>
                  </a:lnTo>
                  <a:lnTo>
                    <a:pt x="266" y="0"/>
                  </a:lnTo>
                  <a:lnTo>
                    <a:pt x="236" y="0"/>
                  </a:lnTo>
                  <a:lnTo>
                    <a:pt x="214" y="1"/>
                  </a:lnTo>
                  <a:lnTo>
                    <a:pt x="193" y="4"/>
                  </a:lnTo>
                  <a:lnTo>
                    <a:pt x="171" y="10"/>
                  </a:lnTo>
                  <a:lnTo>
                    <a:pt x="149" y="17"/>
                  </a:lnTo>
                  <a:lnTo>
                    <a:pt x="129" y="27"/>
                  </a:lnTo>
                  <a:lnTo>
                    <a:pt x="109" y="37"/>
                  </a:lnTo>
                  <a:lnTo>
                    <a:pt x="92" y="50"/>
                  </a:lnTo>
                  <a:lnTo>
                    <a:pt x="73" y="65"/>
                  </a:lnTo>
                  <a:lnTo>
                    <a:pt x="57" y="80"/>
                  </a:lnTo>
                  <a:lnTo>
                    <a:pt x="43" y="98"/>
                  </a:lnTo>
                  <a:lnTo>
                    <a:pt x="30" y="115"/>
                  </a:lnTo>
                  <a:lnTo>
                    <a:pt x="20" y="134"/>
                  </a:lnTo>
                  <a:lnTo>
                    <a:pt x="11" y="154"/>
                  </a:lnTo>
                  <a:lnTo>
                    <a:pt x="4" y="174"/>
                  </a:lnTo>
                  <a:lnTo>
                    <a:pt x="1" y="196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350"/>
            <p:cNvSpPr>
              <a:spLocks/>
            </p:cNvSpPr>
            <p:nvPr/>
          </p:nvSpPr>
          <p:spPr bwMode="auto">
            <a:xfrm>
              <a:off x="25835" y="1930"/>
              <a:ext cx="89" cy="158"/>
            </a:xfrm>
            <a:custGeom>
              <a:avLst/>
              <a:gdLst>
                <a:gd name="T0" fmla="*/ 0 w 266"/>
                <a:gd name="T1" fmla="*/ 2 h 474"/>
                <a:gd name="T2" fmla="*/ 0 w 266"/>
                <a:gd name="T3" fmla="*/ 2 h 474"/>
                <a:gd name="T4" fmla="*/ 1 w 266"/>
                <a:gd name="T5" fmla="*/ 2 h 474"/>
                <a:gd name="T6" fmla="*/ 1 w 266"/>
                <a:gd name="T7" fmla="*/ 2 h 474"/>
                <a:gd name="T8" fmla="*/ 0 w 266"/>
                <a:gd name="T9" fmla="*/ 2 h 474"/>
                <a:gd name="T10" fmla="*/ 0 w 266"/>
                <a:gd name="T11" fmla="*/ 1 h 474"/>
                <a:gd name="T12" fmla="*/ 1 w 266"/>
                <a:gd name="T13" fmla="*/ 1 h 474"/>
                <a:gd name="T14" fmla="*/ 1 w 266"/>
                <a:gd name="T15" fmla="*/ 1 h 474"/>
                <a:gd name="T16" fmla="*/ 0 w 266"/>
                <a:gd name="T17" fmla="*/ 1 h 474"/>
                <a:gd name="T18" fmla="*/ 0 w 266"/>
                <a:gd name="T19" fmla="*/ 0 h 474"/>
                <a:gd name="T20" fmla="*/ 1 w 266"/>
                <a:gd name="T21" fmla="*/ 0 h 474"/>
                <a:gd name="T22" fmla="*/ 1 w 266"/>
                <a:gd name="T23" fmla="*/ 0 h 474"/>
                <a:gd name="T24" fmla="*/ 0 w 266"/>
                <a:gd name="T25" fmla="*/ 0 h 474"/>
                <a:gd name="T26" fmla="*/ 0 w 266"/>
                <a:gd name="T27" fmla="*/ 2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6"/>
                <a:gd name="T43" fmla="*/ 0 h 474"/>
                <a:gd name="T44" fmla="*/ 266 w 266"/>
                <a:gd name="T45" fmla="*/ 474 h 4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6" h="474">
                  <a:moveTo>
                    <a:pt x="0" y="474"/>
                  </a:moveTo>
                  <a:lnTo>
                    <a:pt x="20" y="474"/>
                  </a:lnTo>
                  <a:lnTo>
                    <a:pt x="266" y="474"/>
                  </a:lnTo>
                  <a:lnTo>
                    <a:pt x="266" y="415"/>
                  </a:lnTo>
                  <a:lnTo>
                    <a:pt x="69" y="415"/>
                  </a:lnTo>
                  <a:lnTo>
                    <a:pt x="79" y="256"/>
                  </a:lnTo>
                  <a:lnTo>
                    <a:pt x="256" y="256"/>
                  </a:lnTo>
                  <a:lnTo>
                    <a:pt x="256" y="197"/>
                  </a:lnTo>
                  <a:lnTo>
                    <a:pt x="69" y="197"/>
                  </a:lnTo>
                  <a:lnTo>
                    <a:pt x="69" y="49"/>
                  </a:lnTo>
                  <a:lnTo>
                    <a:pt x="266" y="49"/>
                  </a:lnTo>
                  <a:lnTo>
                    <a:pt x="266" y="0"/>
                  </a:lnTo>
                  <a:lnTo>
                    <a:pt x="0" y="0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351"/>
            <p:cNvSpPr>
              <a:spLocks/>
            </p:cNvSpPr>
            <p:nvPr/>
          </p:nvSpPr>
          <p:spPr bwMode="auto">
            <a:xfrm>
              <a:off x="26076" y="1926"/>
              <a:ext cx="129" cy="162"/>
            </a:xfrm>
            <a:custGeom>
              <a:avLst/>
              <a:gdLst>
                <a:gd name="T0" fmla="*/ 0 w 386"/>
                <a:gd name="T1" fmla="*/ 2 h 484"/>
                <a:gd name="T2" fmla="*/ 0 w 386"/>
                <a:gd name="T3" fmla="*/ 2 h 484"/>
                <a:gd name="T4" fmla="*/ 0 w 386"/>
                <a:gd name="T5" fmla="*/ 0 h 484"/>
                <a:gd name="T6" fmla="*/ 1 w 386"/>
                <a:gd name="T7" fmla="*/ 2 h 484"/>
                <a:gd name="T8" fmla="*/ 2 w 386"/>
                <a:gd name="T9" fmla="*/ 2 h 484"/>
                <a:gd name="T10" fmla="*/ 2 w 386"/>
                <a:gd name="T11" fmla="*/ 0 h 484"/>
                <a:gd name="T12" fmla="*/ 1 w 386"/>
                <a:gd name="T13" fmla="*/ 0 h 484"/>
                <a:gd name="T14" fmla="*/ 1 w 386"/>
                <a:gd name="T15" fmla="*/ 2 h 484"/>
                <a:gd name="T16" fmla="*/ 1 w 386"/>
                <a:gd name="T17" fmla="*/ 1 h 484"/>
                <a:gd name="T18" fmla="*/ 1 w 386"/>
                <a:gd name="T19" fmla="*/ 1 h 484"/>
                <a:gd name="T20" fmla="*/ 1 w 386"/>
                <a:gd name="T21" fmla="*/ 1 h 484"/>
                <a:gd name="T22" fmla="*/ 1 w 386"/>
                <a:gd name="T23" fmla="*/ 1 h 484"/>
                <a:gd name="T24" fmla="*/ 1 w 386"/>
                <a:gd name="T25" fmla="*/ 1 h 484"/>
                <a:gd name="T26" fmla="*/ 1 w 386"/>
                <a:gd name="T27" fmla="*/ 1 h 484"/>
                <a:gd name="T28" fmla="*/ 1 w 386"/>
                <a:gd name="T29" fmla="*/ 0 h 484"/>
                <a:gd name="T30" fmla="*/ 1 w 386"/>
                <a:gd name="T31" fmla="*/ 0 h 484"/>
                <a:gd name="T32" fmla="*/ 0 w 386"/>
                <a:gd name="T33" fmla="*/ 0 h 484"/>
                <a:gd name="T34" fmla="*/ 0 w 386"/>
                <a:gd name="T35" fmla="*/ 0 h 484"/>
                <a:gd name="T36" fmla="*/ 0 w 386"/>
                <a:gd name="T37" fmla="*/ 0 h 484"/>
                <a:gd name="T38" fmla="*/ 0 w 386"/>
                <a:gd name="T39" fmla="*/ 0 h 484"/>
                <a:gd name="T40" fmla="*/ 0 w 386"/>
                <a:gd name="T41" fmla="*/ 0 h 484"/>
                <a:gd name="T42" fmla="*/ 0 w 386"/>
                <a:gd name="T43" fmla="*/ 0 h 484"/>
                <a:gd name="T44" fmla="*/ 0 w 386"/>
                <a:gd name="T45" fmla="*/ 0 h 484"/>
                <a:gd name="T46" fmla="*/ 0 w 386"/>
                <a:gd name="T47" fmla="*/ 2 h 48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86"/>
                <a:gd name="T73" fmla="*/ 0 h 484"/>
                <a:gd name="T74" fmla="*/ 386 w 386"/>
                <a:gd name="T75" fmla="*/ 484 h 4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86" h="484">
                  <a:moveTo>
                    <a:pt x="0" y="484"/>
                  </a:moveTo>
                  <a:lnTo>
                    <a:pt x="69" y="484"/>
                  </a:lnTo>
                  <a:lnTo>
                    <a:pt x="75" y="95"/>
                  </a:lnTo>
                  <a:lnTo>
                    <a:pt x="286" y="484"/>
                  </a:lnTo>
                  <a:lnTo>
                    <a:pt x="386" y="484"/>
                  </a:lnTo>
                  <a:lnTo>
                    <a:pt x="386" y="0"/>
                  </a:lnTo>
                  <a:lnTo>
                    <a:pt x="307" y="0"/>
                  </a:lnTo>
                  <a:lnTo>
                    <a:pt x="307" y="366"/>
                  </a:lnTo>
                  <a:lnTo>
                    <a:pt x="296" y="353"/>
                  </a:lnTo>
                  <a:lnTo>
                    <a:pt x="285" y="336"/>
                  </a:lnTo>
                  <a:lnTo>
                    <a:pt x="272" y="312"/>
                  </a:lnTo>
                  <a:lnTo>
                    <a:pt x="258" y="287"/>
                  </a:lnTo>
                  <a:lnTo>
                    <a:pt x="224" y="227"/>
                  </a:lnTo>
                  <a:lnTo>
                    <a:pt x="190" y="164"/>
                  </a:lnTo>
                  <a:lnTo>
                    <a:pt x="155" y="102"/>
                  </a:lnTo>
                  <a:lnTo>
                    <a:pt x="124" y="50"/>
                  </a:lnTo>
                  <a:lnTo>
                    <a:pt x="109" y="29"/>
                  </a:lnTo>
                  <a:lnTo>
                    <a:pt x="96" y="13"/>
                  </a:lnTo>
                  <a:lnTo>
                    <a:pt x="92" y="7"/>
                  </a:lnTo>
                  <a:lnTo>
                    <a:pt x="86" y="3"/>
                  </a:lnTo>
                  <a:lnTo>
                    <a:pt x="82" y="0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352"/>
            <p:cNvSpPr>
              <a:spLocks/>
            </p:cNvSpPr>
            <p:nvPr/>
          </p:nvSpPr>
          <p:spPr bwMode="auto">
            <a:xfrm>
              <a:off x="26600" y="1926"/>
              <a:ext cx="92" cy="162"/>
            </a:xfrm>
            <a:custGeom>
              <a:avLst/>
              <a:gdLst>
                <a:gd name="T0" fmla="*/ 1 w 276"/>
                <a:gd name="T1" fmla="*/ 1 h 484"/>
                <a:gd name="T2" fmla="*/ 0 w 276"/>
                <a:gd name="T3" fmla="*/ 1 h 484"/>
                <a:gd name="T4" fmla="*/ 0 w 276"/>
                <a:gd name="T5" fmla="*/ 0 h 484"/>
                <a:gd name="T6" fmla="*/ 1 w 276"/>
                <a:gd name="T7" fmla="*/ 0 h 484"/>
                <a:gd name="T8" fmla="*/ 1 w 276"/>
                <a:gd name="T9" fmla="*/ 0 h 484"/>
                <a:gd name="T10" fmla="*/ 0 w 276"/>
                <a:gd name="T11" fmla="*/ 0 h 484"/>
                <a:gd name="T12" fmla="*/ 0 w 276"/>
                <a:gd name="T13" fmla="*/ 2 h 484"/>
                <a:gd name="T14" fmla="*/ 1 w 276"/>
                <a:gd name="T15" fmla="*/ 2 h 484"/>
                <a:gd name="T16" fmla="*/ 1 w 276"/>
                <a:gd name="T17" fmla="*/ 2 h 484"/>
                <a:gd name="T18" fmla="*/ 0 w 276"/>
                <a:gd name="T19" fmla="*/ 2 h 484"/>
                <a:gd name="T20" fmla="*/ 0 w 276"/>
                <a:gd name="T21" fmla="*/ 1 h 484"/>
                <a:gd name="T22" fmla="*/ 1 w 276"/>
                <a:gd name="T23" fmla="*/ 1 h 484"/>
                <a:gd name="T24" fmla="*/ 1 w 276"/>
                <a:gd name="T25" fmla="*/ 1 h 4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6"/>
                <a:gd name="T40" fmla="*/ 0 h 484"/>
                <a:gd name="T41" fmla="*/ 276 w 276"/>
                <a:gd name="T42" fmla="*/ 484 h 4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6" h="484">
                  <a:moveTo>
                    <a:pt x="258" y="207"/>
                  </a:moveTo>
                  <a:lnTo>
                    <a:pt x="69" y="207"/>
                  </a:lnTo>
                  <a:lnTo>
                    <a:pt x="69" y="59"/>
                  </a:lnTo>
                  <a:lnTo>
                    <a:pt x="276" y="59"/>
                  </a:lnTo>
                  <a:lnTo>
                    <a:pt x="276" y="0"/>
                  </a:lnTo>
                  <a:lnTo>
                    <a:pt x="0" y="0"/>
                  </a:lnTo>
                  <a:lnTo>
                    <a:pt x="0" y="484"/>
                  </a:lnTo>
                  <a:lnTo>
                    <a:pt x="276" y="484"/>
                  </a:lnTo>
                  <a:lnTo>
                    <a:pt x="276" y="425"/>
                  </a:lnTo>
                  <a:lnTo>
                    <a:pt x="69" y="425"/>
                  </a:lnTo>
                  <a:lnTo>
                    <a:pt x="69" y="266"/>
                  </a:lnTo>
                  <a:lnTo>
                    <a:pt x="258" y="266"/>
                  </a:lnTo>
                  <a:lnTo>
                    <a:pt x="258" y="2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353"/>
            <p:cNvSpPr>
              <a:spLocks noEditPoints="1"/>
            </p:cNvSpPr>
            <p:nvPr/>
          </p:nvSpPr>
          <p:spPr bwMode="auto">
            <a:xfrm>
              <a:off x="26841" y="1926"/>
              <a:ext cx="114" cy="162"/>
            </a:xfrm>
            <a:custGeom>
              <a:avLst/>
              <a:gdLst>
                <a:gd name="T0" fmla="*/ 1 w 343"/>
                <a:gd name="T1" fmla="*/ 0 h 484"/>
                <a:gd name="T2" fmla="*/ 1 w 343"/>
                <a:gd name="T3" fmla="*/ 0 h 484"/>
                <a:gd name="T4" fmla="*/ 1 w 343"/>
                <a:gd name="T5" fmla="*/ 0 h 484"/>
                <a:gd name="T6" fmla="*/ 1 w 343"/>
                <a:gd name="T7" fmla="*/ 0 h 484"/>
                <a:gd name="T8" fmla="*/ 1 w 343"/>
                <a:gd name="T9" fmla="*/ 0 h 484"/>
                <a:gd name="T10" fmla="*/ 1 w 343"/>
                <a:gd name="T11" fmla="*/ 1 h 484"/>
                <a:gd name="T12" fmla="*/ 1 w 343"/>
                <a:gd name="T13" fmla="*/ 1 h 484"/>
                <a:gd name="T14" fmla="*/ 1 w 343"/>
                <a:gd name="T15" fmla="*/ 1 h 484"/>
                <a:gd name="T16" fmla="*/ 1 w 343"/>
                <a:gd name="T17" fmla="*/ 1 h 484"/>
                <a:gd name="T18" fmla="*/ 1 w 343"/>
                <a:gd name="T19" fmla="*/ 1 h 484"/>
                <a:gd name="T20" fmla="*/ 0 w 343"/>
                <a:gd name="T21" fmla="*/ 1 h 484"/>
                <a:gd name="T22" fmla="*/ 0 w 343"/>
                <a:gd name="T23" fmla="*/ 2 h 484"/>
                <a:gd name="T24" fmla="*/ 0 w 343"/>
                <a:gd name="T25" fmla="*/ 1 h 484"/>
                <a:gd name="T26" fmla="*/ 1 w 343"/>
                <a:gd name="T27" fmla="*/ 1 h 484"/>
                <a:gd name="T28" fmla="*/ 1 w 343"/>
                <a:gd name="T29" fmla="*/ 1 h 484"/>
                <a:gd name="T30" fmla="*/ 1 w 343"/>
                <a:gd name="T31" fmla="*/ 1 h 484"/>
                <a:gd name="T32" fmla="*/ 1 w 343"/>
                <a:gd name="T33" fmla="*/ 1 h 484"/>
                <a:gd name="T34" fmla="*/ 1 w 343"/>
                <a:gd name="T35" fmla="*/ 2 h 484"/>
                <a:gd name="T36" fmla="*/ 1 w 343"/>
                <a:gd name="T37" fmla="*/ 2 h 484"/>
                <a:gd name="T38" fmla="*/ 1 w 343"/>
                <a:gd name="T39" fmla="*/ 2 h 484"/>
                <a:gd name="T40" fmla="*/ 1 w 343"/>
                <a:gd name="T41" fmla="*/ 2 h 484"/>
                <a:gd name="T42" fmla="*/ 1 w 343"/>
                <a:gd name="T43" fmla="*/ 2 h 484"/>
                <a:gd name="T44" fmla="*/ 1 w 343"/>
                <a:gd name="T45" fmla="*/ 2 h 484"/>
                <a:gd name="T46" fmla="*/ 1 w 343"/>
                <a:gd name="T47" fmla="*/ 1 h 484"/>
                <a:gd name="T48" fmla="*/ 1 w 343"/>
                <a:gd name="T49" fmla="*/ 1 h 484"/>
                <a:gd name="T50" fmla="*/ 1 w 343"/>
                <a:gd name="T51" fmla="*/ 1 h 484"/>
                <a:gd name="T52" fmla="*/ 1 w 343"/>
                <a:gd name="T53" fmla="*/ 1 h 484"/>
                <a:gd name="T54" fmla="*/ 1 w 343"/>
                <a:gd name="T55" fmla="*/ 1 h 484"/>
                <a:gd name="T56" fmla="*/ 1 w 343"/>
                <a:gd name="T57" fmla="*/ 1 h 484"/>
                <a:gd name="T58" fmla="*/ 1 w 343"/>
                <a:gd name="T59" fmla="*/ 0 h 484"/>
                <a:gd name="T60" fmla="*/ 1 w 343"/>
                <a:gd name="T61" fmla="*/ 0 h 484"/>
                <a:gd name="T62" fmla="*/ 1 w 343"/>
                <a:gd name="T63" fmla="*/ 0 h 484"/>
                <a:gd name="T64" fmla="*/ 1 w 343"/>
                <a:gd name="T65" fmla="*/ 0 h 484"/>
                <a:gd name="T66" fmla="*/ 1 w 343"/>
                <a:gd name="T67" fmla="*/ 0 h 484"/>
                <a:gd name="T68" fmla="*/ 1 w 343"/>
                <a:gd name="T69" fmla="*/ 0 h 484"/>
                <a:gd name="T70" fmla="*/ 1 w 343"/>
                <a:gd name="T71" fmla="*/ 0 h 484"/>
                <a:gd name="T72" fmla="*/ 1 w 343"/>
                <a:gd name="T73" fmla="*/ 0 h 484"/>
                <a:gd name="T74" fmla="*/ 0 w 343"/>
                <a:gd name="T75" fmla="*/ 0 h 4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43"/>
                <a:gd name="T115" fmla="*/ 0 h 484"/>
                <a:gd name="T116" fmla="*/ 343 w 343"/>
                <a:gd name="T117" fmla="*/ 484 h 48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43" h="484">
                  <a:moveTo>
                    <a:pt x="69" y="69"/>
                  </a:moveTo>
                  <a:lnTo>
                    <a:pt x="178" y="69"/>
                  </a:lnTo>
                  <a:lnTo>
                    <a:pt x="187" y="70"/>
                  </a:lnTo>
                  <a:lnTo>
                    <a:pt x="196" y="73"/>
                  </a:lnTo>
                  <a:lnTo>
                    <a:pt x="204" y="78"/>
                  </a:lnTo>
                  <a:lnTo>
                    <a:pt x="211" y="85"/>
                  </a:lnTo>
                  <a:lnTo>
                    <a:pt x="217" y="92"/>
                  </a:lnTo>
                  <a:lnTo>
                    <a:pt x="223" y="101"/>
                  </a:lnTo>
                  <a:lnTo>
                    <a:pt x="226" y="109"/>
                  </a:lnTo>
                  <a:lnTo>
                    <a:pt x="227" y="118"/>
                  </a:lnTo>
                  <a:lnTo>
                    <a:pt x="227" y="148"/>
                  </a:lnTo>
                  <a:lnTo>
                    <a:pt x="227" y="154"/>
                  </a:lnTo>
                  <a:lnTo>
                    <a:pt x="226" y="160"/>
                  </a:lnTo>
                  <a:lnTo>
                    <a:pt x="223" y="165"/>
                  </a:lnTo>
                  <a:lnTo>
                    <a:pt x="220" y="171"/>
                  </a:lnTo>
                  <a:lnTo>
                    <a:pt x="211" y="181"/>
                  </a:lnTo>
                  <a:lnTo>
                    <a:pt x="201" y="190"/>
                  </a:lnTo>
                  <a:lnTo>
                    <a:pt x="188" y="197"/>
                  </a:lnTo>
                  <a:lnTo>
                    <a:pt x="175" y="203"/>
                  </a:lnTo>
                  <a:lnTo>
                    <a:pt x="162" y="206"/>
                  </a:lnTo>
                  <a:lnTo>
                    <a:pt x="148" y="207"/>
                  </a:lnTo>
                  <a:lnTo>
                    <a:pt x="69" y="207"/>
                  </a:lnTo>
                  <a:lnTo>
                    <a:pt x="69" y="69"/>
                  </a:lnTo>
                  <a:close/>
                  <a:moveTo>
                    <a:pt x="0" y="484"/>
                  </a:moveTo>
                  <a:lnTo>
                    <a:pt x="69" y="484"/>
                  </a:lnTo>
                  <a:lnTo>
                    <a:pt x="69" y="276"/>
                  </a:lnTo>
                  <a:lnTo>
                    <a:pt x="138" y="276"/>
                  </a:lnTo>
                  <a:lnTo>
                    <a:pt x="145" y="276"/>
                  </a:lnTo>
                  <a:lnTo>
                    <a:pt x="151" y="279"/>
                  </a:lnTo>
                  <a:lnTo>
                    <a:pt x="158" y="282"/>
                  </a:lnTo>
                  <a:lnTo>
                    <a:pt x="164" y="285"/>
                  </a:lnTo>
                  <a:lnTo>
                    <a:pt x="175" y="295"/>
                  </a:lnTo>
                  <a:lnTo>
                    <a:pt x="185" y="308"/>
                  </a:lnTo>
                  <a:lnTo>
                    <a:pt x="194" y="324"/>
                  </a:lnTo>
                  <a:lnTo>
                    <a:pt x="203" y="343"/>
                  </a:lnTo>
                  <a:lnTo>
                    <a:pt x="211" y="361"/>
                  </a:lnTo>
                  <a:lnTo>
                    <a:pt x="219" y="380"/>
                  </a:lnTo>
                  <a:lnTo>
                    <a:pt x="233" y="418"/>
                  </a:lnTo>
                  <a:lnTo>
                    <a:pt x="249" y="452"/>
                  </a:lnTo>
                  <a:lnTo>
                    <a:pt x="258" y="465"/>
                  </a:lnTo>
                  <a:lnTo>
                    <a:pt x="266" y="475"/>
                  </a:lnTo>
                  <a:lnTo>
                    <a:pt x="270" y="480"/>
                  </a:lnTo>
                  <a:lnTo>
                    <a:pt x="276" y="481"/>
                  </a:lnTo>
                  <a:lnTo>
                    <a:pt x="281" y="484"/>
                  </a:lnTo>
                  <a:lnTo>
                    <a:pt x="286" y="484"/>
                  </a:lnTo>
                  <a:lnTo>
                    <a:pt x="343" y="481"/>
                  </a:lnTo>
                  <a:lnTo>
                    <a:pt x="227" y="246"/>
                  </a:lnTo>
                  <a:lnTo>
                    <a:pt x="245" y="238"/>
                  </a:lnTo>
                  <a:lnTo>
                    <a:pt x="259" y="227"/>
                  </a:lnTo>
                  <a:lnTo>
                    <a:pt x="273" y="217"/>
                  </a:lnTo>
                  <a:lnTo>
                    <a:pt x="285" y="206"/>
                  </a:lnTo>
                  <a:lnTo>
                    <a:pt x="289" y="199"/>
                  </a:lnTo>
                  <a:lnTo>
                    <a:pt x="294" y="191"/>
                  </a:lnTo>
                  <a:lnTo>
                    <a:pt x="298" y="183"/>
                  </a:lnTo>
                  <a:lnTo>
                    <a:pt x="301" y="174"/>
                  </a:lnTo>
                  <a:lnTo>
                    <a:pt x="304" y="164"/>
                  </a:lnTo>
                  <a:lnTo>
                    <a:pt x="305" y="153"/>
                  </a:lnTo>
                  <a:lnTo>
                    <a:pt x="307" y="141"/>
                  </a:lnTo>
                  <a:lnTo>
                    <a:pt x="307" y="128"/>
                  </a:lnTo>
                  <a:lnTo>
                    <a:pt x="305" y="109"/>
                  </a:lnTo>
                  <a:lnTo>
                    <a:pt x="302" y="93"/>
                  </a:lnTo>
                  <a:lnTo>
                    <a:pt x="299" y="78"/>
                  </a:lnTo>
                  <a:lnTo>
                    <a:pt x="294" y="65"/>
                  </a:lnTo>
                  <a:lnTo>
                    <a:pt x="286" y="53"/>
                  </a:lnTo>
                  <a:lnTo>
                    <a:pt x="278" y="42"/>
                  </a:lnTo>
                  <a:lnTo>
                    <a:pt x="268" y="33"/>
                  </a:lnTo>
                  <a:lnTo>
                    <a:pt x="256" y="26"/>
                  </a:lnTo>
                  <a:lnTo>
                    <a:pt x="243" y="18"/>
                  </a:lnTo>
                  <a:lnTo>
                    <a:pt x="230" y="13"/>
                  </a:lnTo>
                  <a:lnTo>
                    <a:pt x="216" y="8"/>
                  </a:lnTo>
                  <a:lnTo>
                    <a:pt x="200" y="6"/>
                  </a:lnTo>
                  <a:lnTo>
                    <a:pt x="183" y="3"/>
                  </a:lnTo>
                  <a:lnTo>
                    <a:pt x="165" y="1"/>
                  </a:lnTo>
                  <a:lnTo>
                    <a:pt x="147" y="0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354"/>
            <p:cNvSpPr>
              <a:spLocks/>
            </p:cNvSpPr>
            <p:nvPr/>
          </p:nvSpPr>
          <p:spPr bwMode="auto">
            <a:xfrm>
              <a:off x="21639" y="1926"/>
              <a:ext cx="95" cy="162"/>
            </a:xfrm>
            <a:custGeom>
              <a:avLst/>
              <a:gdLst>
                <a:gd name="T0" fmla="*/ 0 w 287"/>
                <a:gd name="T1" fmla="*/ 2 h 484"/>
                <a:gd name="T2" fmla="*/ 1 w 287"/>
                <a:gd name="T3" fmla="*/ 2 h 484"/>
                <a:gd name="T4" fmla="*/ 1 w 287"/>
                <a:gd name="T5" fmla="*/ 2 h 484"/>
                <a:gd name="T6" fmla="*/ 1 w 287"/>
                <a:gd name="T7" fmla="*/ 2 h 484"/>
                <a:gd name="T8" fmla="*/ 0 w 287"/>
                <a:gd name="T9" fmla="*/ 2 h 484"/>
                <a:gd name="T10" fmla="*/ 0 w 287"/>
                <a:gd name="T11" fmla="*/ 0 h 484"/>
                <a:gd name="T12" fmla="*/ 1 w 287"/>
                <a:gd name="T13" fmla="*/ 0 h 484"/>
                <a:gd name="T14" fmla="*/ 1 w 287"/>
                <a:gd name="T15" fmla="*/ 0 h 484"/>
                <a:gd name="T16" fmla="*/ 0 w 287"/>
                <a:gd name="T17" fmla="*/ 0 h 484"/>
                <a:gd name="T18" fmla="*/ 1 w 287"/>
                <a:gd name="T19" fmla="*/ 0 h 484"/>
                <a:gd name="T20" fmla="*/ 1 w 287"/>
                <a:gd name="T21" fmla="*/ 0 h 484"/>
                <a:gd name="T22" fmla="*/ 0 w 287"/>
                <a:gd name="T23" fmla="*/ 0 h 484"/>
                <a:gd name="T24" fmla="*/ 0 w 287"/>
                <a:gd name="T25" fmla="*/ 2 h 4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7"/>
                <a:gd name="T40" fmla="*/ 0 h 484"/>
                <a:gd name="T41" fmla="*/ 287 w 287"/>
                <a:gd name="T42" fmla="*/ 484 h 4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7" h="484">
                  <a:moveTo>
                    <a:pt x="10" y="484"/>
                  </a:moveTo>
                  <a:lnTo>
                    <a:pt x="277" y="484"/>
                  </a:lnTo>
                  <a:lnTo>
                    <a:pt x="277" y="425"/>
                  </a:lnTo>
                  <a:lnTo>
                    <a:pt x="277" y="484"/>
                  </a:lnTo>
                  <a:lnTo>
                    <a:pt x="10" y="484"/>
                  </a:lnTo>
                  <a:lnTo>
                    <a:pt x="10" y="10"/>
                  </a:lnTo>
                  <a:lnTo>
                    <a:pt x="277" y="10"/>
                  </a:lnTo>
                  <a:lnTo>
                    <a:pt x="277" y="59"/>
                  </a:lnTo>
                  <a:lnTo>
                    <a:pt x="79" y="69"/>
                  </a:lnTo>
                  <a:lnTo>
                    <a:pt x="277" y="59"/>
                  </a:lnTo>
                  <a:lnTo>
                    <a:pt x="287" y="0"/>
                  </a:lnTo>
                  <a:lnTo>
                    <a:pt x="0" y="0"/>
                  </a:lnTo>
                  <a:lnTo>
                    <a:pt x="1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355"/>
            <p:cNvSpPr>
              <a:spLocks/>
            </p:cNvSpPr>
            <p:nvPr/>
          </p:nvSpPr>
          <p:spPr bwMode="auto">
            <a:xfrm>
              <a:off x="20597" y="1824"/>
              <a:ext cx="449" cy="491"/>
            </a:xfrm>
            <a:custGeom>
              <a:avLst/>
              <a:gdLst>
                <a:gd name="T0" fmla="*/ 0 w 1347"/>
                <a:gd name="T1" fmla="*/ 6 h 1474"/>
                <a:gd name="T2" fmla="*/ 0 w 1347"/>
                <a:gd name="T3" fmla="*/ 6 h 1474"/>
                <a:gd name="T4" fmla="*/ 1 w 1347"/>
                <a:gd name="T5" fmla="*/ 6 h 1474"/>
                <a:gd name="T6" fmla="*/ 1 w 1347"/>
                <a:gd name="T7" fmla="*/ 6 h 1474"/>
                <a:gd name="T8" fmla="*/ 1 w 1347"/>
                <a:gd name="T9" fmla="*/ 6 h 1474"/>
                <a:gd name="T10" fmla="*/ 2 w 1347"/>
                <a:gd name="T11" fmla="*/ 5 h 1474"/>
                <a:gd name="T12" fmla="*/ 2 w 1347"/>
                <a:gd name="T13" fmla="*/ 5 h 1474"/>
                <a:gd name="T14" fmla="*/ 3 w 1347"/>
                <a:gd name="T15" fmla="*/ 5 h 1474"/>
                <a:gd name="T16" fmla="*/ 3 w 1347"/>
                <a:gd name="T17" fmla="*/ 5 h 1474"/>
                <a:gd name="T18" fmla="*/ 3 w 1347"/>
                <a:gd name="T19" fmla="*/ 4 h 1474"/>
                <a:gd name="T20" fmla="*/ 4 w 1347"/>
                <a:gd name="T21" fmla="*/ 4 h 1474"/>
                <a:gd name="T22" fmla="*/ 4 w 1347"/>
                <a:gd name="T23" fmla="*/ 4 h 1474"/>
                <a:gd name="T24" fmla="*/ 4 w 1347"/>
                <a:gd name="T25" fmla="*/ 4 h 1474"/>
                <a:gd name="T26" fmla="*/ 4 w 1347"/>
                <a:gd name="T27" fmla="*/ 3 h 1474"/>
                <a:gd name="T28" fmla="*/ 5 w 1347"/>
                <a:gd name="T29" fmla="*/ 3 h 1474"/>
                <a:gd name="T30" fmla="*/ 5 w 1347"/>
                <a:gd name="T31" fmla="*/ 2 h 1474"/>
                <a:gd name="T32" fmla="*/ 5 w 1347"/>
                <a:gd name="T33" fmla="*/ 2 h 1474"/>
                <a:gd name="T34" fmla="*/ 5 w 1347"/>
                <a:gd name="T35" fmla="*/ 2 h 1474"/>
                <a:gd name="T36" fmla="*/ 5 w 1347"/>
                <a:gd name="T37" fmla="*/ 2 h 1474"/>
                <a:gd name="T38" fmla="*/ 5 w 1347"/>
                <a:gd name="T39" fmla="*/ 1 h 1474"/>
                <a:gd name="T40" fmla="*/ 5 w 1347"/>
                <a:gd name="T41" fmla="*/ 1 h 1474"/>
                <a:gd name="T42" fmla="*/ 5 w 1347"/>
                <a:gd name="T43" fmla="*/ 1 h 1474"/>
                <a:gd name="T44" fmla="*/ 5 w 1347"/>
                <a:gd name="T45" fmla="*/ 0 h 1474"/>
                <a:gd name="T46" fmla="*/ 6 w 1347"/>
                <a:gd name="T47" fmla="*/ 0 h 1474"/>
                <a:gd name="T48" fmla="*/ 5 w 1347"/>
                <a:gd name="T49" fmla="*/ 0 h 1474"/>
                <a:gd name="T50" fmla="*/ 4 w 1347"/>
                <a:gd name="T51" fmla="*/ 1 h 1474"/>
                <a:gd name="T52" fmla="*/ 4 w 1347"/>
                <a:gd name="T53" fmla="*/ 1 h 1474"/>
                <a:gd name="T54" fmla="*/ 4 w 1347"/>
                <a:gd name="T55" fmla="*/ 1 h 1474"/>
                <a:gd name="T56" fmla="*/ 4 w 1347"/>
                <a:gd name="T57" fmla="*/ 2 h 1474"/>
                <a:gd name="T58" fmla="*/ 4 w 1347"/>
                <a:gd name="T59" fmla="*/ 2 h 1474"/>
                <a:gd name="T60" fmla="*/ 3 w 1347"/>
                <a:gd name="T61" fmla="*/ 3 h 1474"/>
                <a:gd name="T62" fmla="*/ 3 w 1347"/>
                <a:gd name="T63" fmla="*/ 3 h 1474"/>
                <a:gd name="T64" fmla="*/ 3 w 1347"/>
                <a:gd name="T65" fmla="*/ 3 h 1474"/>
                <a:gd name="T66" fmla="*/ 2 w 1347"/>
                <a:gd name="T67" fmla="*/ 3 h 1474"/>
                <a:gd name="T68" fmla="*/ 2 w 1347"/>
                <a:gd name="T69" fmla="*/ 4 h 1474"/>
                <a:gd name="T70" fmla="*/ 2 w 1347"/>
                <a:gd name="T71" fmla="*/ 4 h 1474"/>
                <a:gd name="T72" fmla="*/ 2 w 1347"/>
                <a:gd name="T73" fmla="*/ 4 h 1474"/>
                <a:gd name="T74" fmla="*/ 1 w 1347"/>
                <a:gd name="T75" fmla="*/ 4 h 1474"/>
                <a:gd name="T76" fmla="*/ 1 w 1347"/>
                <a:gd name="T77" fmla="*/ 5 h 1474"/>
                <a:gd name="T78" fmla="*/ 0 w 1347"/>
                <a:gd name="T79" fmla="*/ 5 h 1474"/>
                <a:gd name="T80" fmla="*/ 0 w 1347"/>
                <a:gd name="T81" fmla="*/ 5 h 14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47"/>
                <a:gd name="T124" fmla="*/ 0 h 1474"/>
                <a:gd name="T125" fmla="*/ 1347 w 1347"/>
                <a:gd name="T126" fmla="*/ 1474 h 14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47" h="1474">
                  <a:moveTo>
                    <a:pt x="0" y="1187"/>
                  </a:moveTo>
                  <a:lnTo>
                    <a:pt x="30" y="1474"/>
                  </a:lnTo>
                  <a:lnTo>
                    <a:pt x="55" y="1470"/>
                  </a:lnTo>
                  <a:lnTo>
                    <a:pt x="82" y="1464"/>
                  </a:lnTo>
                  <a:lnTo>
                    <a:pt x="112" y="1455"/>
                  </a:lnTo>
                  <a:lnTo>
                    <a:pt x="144" y="1445"/>
                  </a:lnTo>
                  <a:lnTo>
                    <a:pt x="177" y="1432"/>
                  </a:lnTo>
                  <a:lnTo>
                    <a:pt x="212" y="1419"/>
                  </a:lnTo>
                  <a:lnTo>
                    <a:pt x="246" y="1403"/>
                  </a:lnTo>
                  <a:lnTo>
                    <a:pt x="281" y="1387"/>
                  </a:lnTo>
                  <a:lnTo>
                    <a:pt x="349" y="1354"/>
                  </a:lnTo>
                  <a:lnTo>
                    <a:pt x="411" y="1321"/>
                  </a:lnTo>
                  <a:lnTo>
                    <a:pt x="464" y="1291"/>
                  </a:lnTo>
                  <a:lnTo>
                    <a:pt x="504" y="1266"/>
                  </a:lnTo>
                  <a:lnTo>
                    <a:pt x="563" y="1226"/>
                  </a:lnTo>
                  <a:lnTo>
                    <a:pt x="615" y="1189"/>
                  </a:lnTo>
                  <a:lnTo>
                    <a:pt x="661" y="1154"/>
                  </a:lnTo>
                  <a:lnTo>
                    <a:pt x="704" y="1119"/>
                  </a:lnTo>
                  <a:lnTo>
                    <a:pt x="745" y="1083"/>
                  </a:lnTo>
                  <a:lnTo>
                    <a:pt x="788" y="1045"/>
                  </a:lnTo>
                  <a:lnTo>
                    <a:pt x="833" y="1001"/>
                  </a:lnTo>
                  <a:lnTo>
                    <a:pt x="883" y="952"/>
                  </a:lnTo>
                  <a:lnTo>
                    <a:pt x="903" y="931"/>
                  </a:lnTo>
                  <a:lnTo>
                    <a:pt x="923" y="908"/>
                  </a:lnTo>
                  <a:lnTo>
                    <a:pt x="942" y="885"/>
                  </a:lnTo>
                  <a:lnTo>
                    <a:pt x="961" y="862"/>
                  </a:lnTo>
                  <a:lnTo>
                    <a:pt x="997" y="814"/>
                  </a:lnTo>
                  <a:lnTo>
                    <a:pt x="1030" y="764"/>
                  </a:lnTo>
                  <a:lnTo>
                    <a:pt x="1066" y="707"/>
                  </a:lnTo>
                  <a:lnTo>
                    <a:pt x="1096" y="657"/>
                  </a:lnTo>
                  <a:lnTo>
                    <a:pt x="1127" y="605"/>
                  </a:lnTo>
                  <a:lnTo>
                    <a:pt x="1161" y="547"/>
                  </a:lnTo>
                  <a:lnTo>
                    <a:pt x="1174" y="526"/>
                  </a:lnTo>
                  <a:lnTo>
                    <a:pt x="1189" y="497"/>
                  </a:lnTo>
                  <a:lnTo>
                    <a:pt x="1204" y="467"/>
                  </a:lnTo>
                  <a:lnTo>
                    <a:pt x="1220" y="434"/>
                  </a:lnTo>
                  <a:lnTo>
                    <a:pt x="1236" y="400"/>
                  </a:lnTo>
                  <a:lnTo>
                    <a:pt x="1251" y="367"/>
                  </a:lnTo>
                  <a:lnTo>
                    <a:pt x="1262" y="337"/>
                  </a:lnTo>
                  <a:lnTo>
                    <a:pt x="1272" y="313"/>
                  </a:lnTo>
                  <a:lnTo>
                    <a:pt x="1279" y="287"/>
                  </a:lnTo>
                  <a:lnTo>
                    <a:pt x="1288" y="252"/>
                  </a:lnTo>
                  <a:lnTo>
                    <a:pt x="1300" y="209"/>
                  </a:lnTo>
                  <a:lnTo>
                    <a:pt x="1311" y="164"/>
                  </a:lnTo>
                  <a:lnTo>
                    <a:pt x="1321" y="121"/>
                  </a:lnTo>
                  <a:lnTo>
                    <a:pt x="1331" y="81"/>
                  </a:lnTo>
                  <a:lnTo>
                    <a:pt x="1340" y="50"/>
                  </a:lnTo>
                  <a:lnTo>
                    <a:pt x="1347" y="30"/>
                  </a:lnTo>
                  <a:lnTo>
                    <a:pt x="1128" y="0"/>
                  </a:lnTo>
                  <a:lnTo>
                    <a:pt x="1114" y="53"/>
                  </a:lnTo>
                  <a:lnTo>
                    <a:pt x="1098" y="105"/>
                  </a:lnTo>
                  <a:lnTo>
                    <a:pt x="1081" y="158"/>
                  </a:lnTo>
                  <a:lnTo>
                    <a:pt x="1060" y="210"/>
                  </a:lnTo>
                  <a:lnTo>
                    <a:pt x="1037" y="262"/>
                  </a:lnTo>
                  <a:lnTo>
                    <a:pt x="1014" y="313"/>
                  </a:lnTo>
                  <a:lnTo>
                    <a:pt x="988" y="363"/>
                  </a:lnTo>
                  <a:lnTo>
                    <a:pt x="962" y="412"/>
                  </a:lnTo>
                  <a:lnTo>
                    <a:pt x="934" y="460"/>
                  </a:lnTo>
                  <a:lnTo>
                    <a:pt x="905" y="506"/>
                  </a:lnTo>
                  <a:lnTo>
                    <a:pt x="874" y="550"/>
                  </a:lnTo>
                  <a:lnTo>
                    <a:pt x="844" y="594"/>
                  </a:lnTo>
                  <a:lnTo>
                    <a:pt x="813" y="634"/>
                  </a:lnTo>
                  <a:lnTo>
                    <a:pt x="779" y="673"/>
                  </a:lnTo>
                  <a:lnTo>
                    <a:pt x="748" y="710"/>
                  </a:lnTo>
                  <a:lnTo>
                    <a:pt x="715" y="743"/>
                  </a:lnTo>
                  <a:lnTo>
                    <a:pt x="680" y="779"/>
                  </a:lnTo>
                  <a:lnTo>
                    <a:pt x="644" y="814"/>
                  </a:lnTo>
                  <a:lnTo>
                    <a:pt x="606" y="850"/>
                  </a:lnTo>
                  <a:lnTo>
                    <a:pt x="568" y="886"/>
                  </a:lnTo>
                  <a:lnTo>
                    <a:pt x="527" y="919"/>
                  </a:lnTo>
                  <a:lnTo>
                    <a:pt x="488" y="952"/>
                  </a:lnTo>
                  <a:lnTo>
                    <a:pt x="447" y="981"/>
                  </a:lnTo>
                  <a:lnTo>
                    <a:pt x="406" y="1009"/>
                  </a:lnTo>
                  <a:lnTo>
                    <a:pt x="373" y="1027"/>
                  </a:lnTo>
                  <a:lnTo>
                    <a:pt x="327" y="1053"/>
                  </a:lnTo>
                  <a:lnTo>
                    <a:pt x="271" y="1082"/>
                  </a:lnTo>
                  <a:lnTo>
                    <a:pt x="209" y="1112"/>
                  </a:lnTo>
                  <a:lnTo>
                    <a:pt x="147" y="1141"/>
                  </a:lnTo>
                  <a:lnTo>
                    <a:pt x="88" y="1164"/>
                  </a:lnTo>
                  <a:lnTo>
                    <a:pt x="62" y="1174"/>
                  </a:lnTo>
                  <a:lnTo>
                    <a:pt x="37" y="1180"/>
                  </a:lnTo>
                  <a:lnTo>
                    <a:pt x="17" y="1186"/>
                  </a:lnTo>
                  <a:lnTo>
                    <a:pt x="0" y="11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356"/>
            <p:cNvSpPr>
              <a:spLocks/>
            </p:cNvSpPr>
            <p:nvPr/>
          </p:nvSpPr>
          <p:spPr bwMode="auto">
            <a:xfrm>
              <a:off x="19819" y="1819"/>
              <a:ext cx="445" cy="496"/>
            </a:xfrm>
            <a:custGeom>
              <a:avLst/>
              <a:gdLst>
                <a:gd name="T0" fmla="*/ 5 w 1335"/>
                <a:gd name="T1" fmla="*/ 5 h 1489"/>
                <a:gd name="T2" fmla="*/ 5 w 1335"/>
                <a:gd name="T3" fmla="*/ 5 h 1489"/>
                <a:gd name="T4" fmla="*/ 5 w 1335"/>
                <a:gd name="T5" fmla="*/ 5 h 1489"/>
                <a:gd name="T6" fmla="*/ 5 w 1335"/>
                <a:gd name="T7" fmla="*/ 5 h 1489"/>
                <a:gd name="T8" fmla="*/ 5 w 1335"/>
                <a:gd name="T9" fmla="*/ 5 h 1489"/>
                <a:gd name="T10" fmla="*/ 4 w 1335"/>
                <a:gd name="T11" fmla="*/ 4 h 1489"/>
                <a:gd name="T12" fmla="*/ 4 w 1335"/>
                <a:gd name="T13" fmla="*/ 4 h 1489"/>
                <a:gd name="T14" fmla="*/ 4 w 1335"/>
                <a:gd name="T15" fmla="*/ 4 h 1489"/>
                <a:gd name="T16" fmla="*/ 3 w 1335"/>
                <a:gd name="T17" fmla="*/ 4 h 1489"/>
                <a:gd name="T18" fmla="*/ 3 w 1335"/>
                <a:gd name="T19" fmla="*/ 3 h 1489"/>
                <a:gd name="T20" fmla="*/ 3 w 1335"/>
                <a:gd name="T21" fmla="*/ 3 h 1489"/>
                <a:gd name="T22" fmla="*/ 2 w 1335"/>
                <a:gd name="T23" fmla="*/ 3 h 1489"/>
                <a:gd name="T24" fmla="*/ 2 w 1335"/>
                <a:gd name="T25" fmla="*/ 2 h 1489"/>
                <a:gd name="T26" fmla="*/ 2 w 1335"/>
                <a:gd name="T27" fmla="*/ 2 h 1489"/>
                <a:gd name="T28" fmla="*/ 2 w 1335"/>
                <a:gd name="T29" fmla="*/ 2 h 1489"/>
                <a:gd name="T30" fmla="*/ 1 w 1335"/>
                <a:gd name="T31" fmla="*/ 1 h 1489"/>
                <a:gd name="T32" fmla="*/ 1 w 1335"/>
                <a:gd name="T33" fmla="*/ 1 h 1489"/>
                <a:gd name="T34" fmla="*/ 1 w 1335"/>
                <a:gd name="T35" fmla="*/ 0 h 1489"/>
                <a:gd name="T36" fmla="*/ 1 w 1335"/>
                <a:gd name="T37" fmla="*/ 0 h 1489"/>
                <a:gd name="T38" fmla="*/ 0 w 1335"/>
                <a:gd name="T39" fmla="*/ 0 h 1489"/>
                <a:gd name="T40" fmla="*/ 0 w 1335"/>
                <a:gd name="T41" fmla="*/ 1 h 1489"/>
                <a:gd name="T42" fmla="*/ 0 w 1335"/>
                <a:gd name="T43" fmla="*/ 1 h 1489"/>
                <a:gd name="T44" fmla="*/ 0 w 1335"/>
                <a:gd name="T45" fmla="*/ 1 h 1489"/>
                <a:gd name="T46" fmla="*/ 0 w 1335"/>
                <a:gd name="T47" fmla="*/ 1 h 1489"/>
                <a:gd name="T48" fmla="*/ 0 w 1335"/>
                <a:gd name="T49" fmla="*/ 2 h 1489"/>
                <a:gd name="T50" fmla="*/ 1 w 1335"/>
                <a:gd name="T51" fmla="*/ 2 h 1489"/>
                <a:gd name="T52" fmla="*/ 1 w 1335"/>
                <a:gd name="T53" fmla="*/ 3 h 1489"/>
                <a:gd name="T54" fmla="*/ 1 w 1335"/>
                <a:gd name="T55" fmla="*/ 3 h 1489"/>
                <a:gd name="T56" fmla="*/ 1 w 1335"/>
                <a:gd name="T57" fmla="*/ 3 h 1489"/>
                <a:gd name="T58" fmla="*/ 2 w 1335"/>
                <a:gd name="T59" fmla="*/ 4 h 1489"/>
                <a:gd name="T60" fmla="*/ 2 w 1335"/>
                <a:gd name="T61" fmla="*/ 4 h 1489"/>
                <a:gd name="T62" fmla="*/ 2 w 1335"/>
                <a:gd name="T63" fmla="*/ 4 h 1489"/>
                <a:gd name="T64" fmla="*/ 3 w 1335"/>
                <a:gd name="T65" fmla="*/ 5 h 1489"/>
                <a:gd name="T66" fmla="*/ 3 w 1335"/>
                <a:gd name="T67" fmla="*/ 5 h 1489"/>
                <a:gd name="T68" fmla="*/ 4 w 1335"/>
                <a:gd name="T69" fmla="*/ 5 h 1489"/>
                <a:gd name="T70" fmla="*/ 4 w 1335"/>
                <a:gd name="T71" fmla="*/ 6 h 1489"/>
                <a:gd name="T72" fmla="*/ 5 w 1335"/>
                <a:gd name="T73" fmla="*/ 6 h 1489"/>
                <a:gd name="T74" fmla="*/ 5 w 1335"/>
                <a:gd name="T75" fmla="*/ 6 h 1489"/>
                <a:gd name="T76" fmla="*/ 5 w 1335"/>
                <a:gd name="T77" fmla="*/ 6 h 1489"/>
                <a:gd name="T78" fmla="*/ 5 w 1335"/>
                <a:gd name="T79" fmla="*/ 6 h 1489"/>
                <a:gd name="T80" fmla="*/ 5 w 1335"/>
                <a:gd name="T81" fmla="*/ 6 h 14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35"/>
                <a:gd name="T124" fmla="*/ 0 h 1489"/>
                <a:gd name="T125" fmla="*/ 1335 w 1335"/>
                <a:gd name="T126" fmla="*/ 1489 h 14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35" h="1489">
                  <a:moveTo>
                    <a:pt x="1315" y="1489"/>
                  </a:moveTo>
                  <a:lnTo>
                    <a:pt x="1335" y="1202"/>
                  </a:lnTo>
                  <a:lnTo>
                    <a:pt x="1318" y="1201"/>
                  </a:lnTo>
                  <a:lnTo>
                    <a:pt x="1298" y="1195"/>
                  </a:lnTo>
                  <a:lnTo>
                    <a:pt x="1273" y="1189"/>
                  </a:lnTo>
                  <a:lnTo>
                    <a:pt x="1247" y="1179"/>
                  </a:lnTo>
                  <a:lnTo>
                    <a:pt x="1220" y="1169"/>
                  </a:lnTo>
                  <a:lnTo>
                    <a:pt x="1190" y="1156"/>
                  </a:lnTo>
                  <a:lnTo>
                    <a:pt x="1159" y="1142"/>
                  </a:lnTo>
                  <a:lnTo>
                    <a:pt x="1129" y="1127"/>
                  </a:lnTo>
                  <a:lnTo>
                    <a:pt x="1069" y="1097"/>
                  </a:lnTo>
                  <a:lnTo>
                    <a:pt x="1014" y="1068"/>
                  </a:lnTo>
                  <a:lnTo>
                    <a:pt x="971" y="1042"/>
                  </a:lnTo>
                  <a:lnTo>
                    <a:pt x="942" y="1022"/>
                  </a:lnTo>
                  <a:lnTo>
                    <a:pt x="894" y="986"/>
                  </a:lnTo>
                  <a:lnTo>
                    <a:pt x="851" y="954"/>
                  </a:lnTo>
                  <a:lnTo>
                    <a:pt x="814" y="926"/>
                  </a:lnTo>
                  <a:lnTo>
                    <a:pt x="778" y="898"/>
                  </a:lnTo>
                  <a:lnTo>
                    <a:pt x="742" y="869"/>
                  </a:lnTo>
                  <a:lnTo>
                    <a:pt x="704" y="838"/>
                  </a:lnTo>
                  <a:lnTo>
                    <a:pt x="664" y="802"/>
                  </a:lnTo>
                  <a:lnTo>
                    <a:pt x="621" y="758"/>
                  </a:lnTo>
                  <a:lnTo>
                    <a:pt x="587" y="725"/>
                  </a:lnTo>
                  <a:lnTo>
                    <a:pt x="556" y="689"/>
                  </a:lnTo>
                  <a:lnTo>
                    <a:pt x="523" y="649"/>
                  </a:lnTo>
                  <a:lnTo>
                    <a:pt x="492" y="607"/>
                  </a:lnTo>
                  <a:lnTo>
                    <a:pt x="461" y="564"/>
                  </a:lnTo>
                  <a:lnTo>
                    <a:pt x="430" y="518"/>
                  </a:lnTo>
                  <a:lnTo>
                    <a:pt x="402" y="470"/>
                  </a:lnTo>
                  <a:lnTo>
                    <a:pt x="373" y="421"/>
                  </a:lnTo>
                  <a:lnTo>
                    <a:pt x="347" y="371"/>
                  </a:lnTo>
                  <a:lnTo>
                    <a:pt x="321" y="320"/>
                  </a:lnTo>
                  <a:lnTo>
                    <a:pt x="296" y="267"/>
                  </a:lnTo>
                  <a:lnTo>
                    <a:pt x="275" y="215"/>
                  </a:lnTo>
                  <a:lnTo>
                    <a:pt x="255" y="162"/>
                  </a:lnTo>
                  <a:lnTo>
                    <a:pt x="237" y="108"/>
                  </a:lnTo>
                  <a:lnTo>
                    <a:pt x="220" y="54"/>
                  </a:lnTo>
                  <a:lnTo>
                    <a:pt x="207" y="0"/>
                  </a:lnTo>
                  <a:lnTo>
                    <a:pt x="0" y="45"/>
                  </a:lnTo>
                  <a:lnTo>
                    <a:pt x="1" y="71"/>
                  </a:lnTo>
                  <a:lnTo>
                    <a:pt x="4" y="98"/>
                  </a:lnTo>
                  <a:lnTo>
                    <a:pt x="8" y="127"/>
                  </a:lnTo>
                  <a:lnTo>
                    <a:pt x="14" y="157"/>
                  </a:lnTo>
                  <a:lnTo>
                    <a:pt x="21" y="188"/>
                  </a:lnTo>
                  <a:lnTo>
                    <a:pt x="30" y="219"/>
                  </a:lnTo>
                  <a:lnTo>
                    <a:pt x="40" y="251"/>
                  </a:lnTo>
                  <a:lnTo>
                    <a:pt x="50" y="284"/>
                  </a:lnTo>
                  <a:lnTo>
                    <a:pt x="63" y="317"/>
                  </a:lnTo>
                  <a:lnTo>
                    <a:pt x="76" y="351"/>
                  </a:lnTo>
                  <a:lnTo>
                    <a:pt x="90" y="384"/>
                  </a:lnTo>
                  <a:lnTo>
                    <a:pt x="105" y="418"/>
                  </a:lnTo>
                  <a:lnTo>
                    <a:pt x="138" y="485"/>
                  </a:lnTo>
                  <a:lnTo>
                    <a:pt x="172" y="551"/>
                  </a:lnTo>
                  <a:lnTo>
                    <a:pt x="210" y="617"/>
                  </a:lnTo>
                  <a:lnTo>
                    <a:pt x="247" y="679"/>
                  </a:lnTo>
                  <a:lnTo>
                    <a:pt x="285" y="740"/>
                  </a:lnTo>
                  <a:lnTo>
                    <a:pt x="322" y="794"/>
                  </a:lnTo>
                  <a:lnTo>
                    <a:pt x="360" y="846"/>
                  </a:lnTo>
                  <a:lnTo>
                    <a:pt x="394" y="891"/>
                  </a:lnTo>
                  <a:lnTo>
                    <a:pt x="427" y="930"/>
                  </a:lnTo>
                  <a:lnTo>
                    <a:pt x="458" y="962"/>
                  </a:lnTo>
                  <a:lnTo>
                    <a:pt x="505" y="1009"/>
                  </a:lnTo>
                  <a:lnTo>
                    <a:pt x="550" y="1054"/>
                  </a:lnTo>
                  <a:lnTo>
                    <a:pt x="592" y="1093"/>
                  </a:lnTo>
                  <a:lnTo>
                    <a:pt x="632" y="1130"/>
                  </a:lnTo>
                  <a:lnTo>
                    <a:pt x="675" y="1166"/>
                  </a:lnTo>
                  <a:lnTo>
                    <a:pt x="723" y="1202"/>
                  </a:lnTo>
                  <a:lnTo>
                    <a:pt x="775" y="1238"/>
                  </a:lnTo>
                  <a:lnTo>
                    <a:pt x="835" y="1277"/>
                  </a:lnTo>
                  <a:lnTo>
                    <a:pt x="877" y="1302"/>
                  </a:lnTo>
                  <a:lnTo>
                    <a:pt x="930" y="1333"/>
                  </a:lnTo>
                  <a:lnTo>
                    <a:pt x="994" y="1368"/>
                  </a:lnTo>
                  <a:lnTo>
                    <a:pt x="1063" y="1404"/>
                  </a:lnTo>
                  <a:lnTo>
                    <a:pt x="1098" y="1420"/>
                  </a:lnTo>
                  <a:lnTo>
                    <a:pt x="1134" y="1436"/>
                  </a:lnTo>
                  <a:lnTo>
                    <a:pt x="1168" y="1450"/>
                  </a:lnTo>
                  <a:lnTo>
                    <a:pt x="1201" y="1463"/>
                  </a:lnTo>
                  <a:lnTo>
                    <a:pt x="1233" y="1473"/>
                  </a:lnTo>
                  <a:lnTo>
                    <a:pt x="1263" y="1482"/>
                  </a:lnTo>
                  <a:lnTo>
                    <a:pt x="1278" y="1485"/>
                  </a:lnTo>
                  <a:lnTo>
                    <a:pt x="1291" y="1486"/>
                  </a:lnTo>
                  <a:lnTo>
                    <a:pt x="1304" y="1488"/>
                  </a:lnTo>
                  <a:lnTo>
                    <a:pt x="1315" y="14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357"/>
            <p:cNvSpPr>
              <a:spLocks noEditPoints="1"/>
            </p:cNvSpPr>
            <p:nvPr/>
          </p:nvSpPr>
          <p:spPr bwMode="auto">
            <a:xfrm>
              <a:off x="25090" y="2320"/>
              <a:ext cx="131" cy="203"/>
            </a:xfrm>
            <a:custGeom>
              <a:avLst/>
              <a:gdLst>
                <a:gd name="T0" fmla="*/ 0 w 393"/>
                <a:gd name="T1" fmla="*/ 2 h 608"/>
                <a:gd name="T2" fmla="*/ 0 w 393"/>
                <a:gd name="T3" fmla="*/ 2 h 608"/>
                <a:gd name="T4" fmla="*/ 0 w 393"/>
                <a:gd name="T5" fmla="*/ 2 h 608"/>
                <a:gd name="T6" fmla="*/ 0 w 393"/>
                <a:gd name="T7" fmla="*/ 2 h 608"/>
                <a:gd name="T8" fmla="*/ 0 w 393"/>
                <a:gd name="T9" fmla="*/ 2 h 608"/>
                <a:gd name="T10" fmla="*/ 0 w 393"/>
                <a:gd name="T11" fmla="*/ 2 h 608"/>
                <a:gd name="T12" fmla="*/ 0 w 393"/>
                <a:gd name="T13" fmla="*/ 1 h 608"/>
                <a:gd name="T14" fmla="*/ 1 w 393"/>
                <a:gd name="T15" fmla="*/ 1 h 608"/>
                <a:gd name="T16" fmla="*/ 1 w 393"/>
                <a:gd name="T17" fmla="*/ 1 h 608"/>
                <a:gd name="T18" fmla="*/ 1 w 393"/>
                <a:gd name="T19" fmla="*/ 1 h 608"/>
                <a:gd name="T20" fmla="*/ 1 w 393"/>
                <a:gd name="T21" fmla="*/ 1 h 608"/>
                <a:gd name="T22" fmla="*/ 1 w 393"/>
                <a:gd name="T23" fmla="*/ 1 h 608"/>
                <a:gd name="T24" fmla="*/ 1 w 393"/>
                <a:gd name="T25" fmla="*/ 1 h 608"/>
                <a:gd name="T26" fmla="*/ 1 w 393"/>
                <a:gd name="T27" fmla="*/ 1 h 608"/>
                <a:gd name="T28" fmla="*/ 1 w 393"/>
                <a:gd name="T29" fmla="*/ 1 h 608"/>
                <a:gd name="T30" fmla="*/ 1 w 393"/>
                <a:gd name="T31" fmla="*/ 1 h 608"/>
                <a:gd name="T32" fmla="*/ 1 w 393"/>
                <a:gd name="T33" fmla="*/ 2 h 608"/>
                <a:gd name="T34" fmla="*/ 1 w 393"/>
                <a:gd name="T35" fmla="*/ 2 h 608"/>
                <a:gd name="T36" fmla="*/ 1 w 393"/>
                <a:gd name="T37" fmla="*/ 2 h 608"/>
                <a:gd name="T38" fmla="*/ 1 w 393"/>
                <a:gd name="T39" fmla="*/ 2 h 608"/>
                <a:gd name="T40" fmla="*/ 1 w 393"/>
                <a:gd name="T41" fmla="*/ 2 h 608"/>
                <a:gd name="T42" fmla="*/ 1 w 393"/>
                <a:gd name="T43" fmla="*/ 2 h 608"/>
                <a:gd name="T44" fmla="*/ 0 w 393"/>
                <a:gd name="T45" fmla="*/ 2 h 608"/>
                <a:gd name="T46" fmla="*/ 1 w 393"/>
                <a:gd name="T47" fmla="*/ 0 h 608"/>
                <a:gd name="T48" fmla="*/ 1 w 393"/>
                <a:gd name="T49" fmla="*/ 0 h 608"/>
                <a:gd name="T50" fmla="*/ 1 w 393"/>
                <a:gd name="T51" fmla="*/ 1 h 608"/>
                <a:gd name="T52" fmla="*/ 1 w 393"/>
                <a:gd name="T53" fmla="*/ 1 h 608"/>
                <a:gd name="T54" fmla="*/ 1 w 393"/>
                <a:gd name="T55" fmla="*/ 1 h 608"/>
                <a:gd name="T56" fmla="*/ 1 w 393"/>
                <a:gd name="T57" fmla="*/ 1 h 608"/>
                <a:gd name="T58" fmla="*/ 1 w 393"/>
                <a:gd name="T59" fmla="*/ 1 h 608"/>
                <a:gd name="T60" fmla="*/ 1 w 393"/>
                <a:gd name="T61" fmla="*/ 1 h 608"/>
                <a:gd name="T62" fmla="*/ 1 w 393"/>
                <a:gd name="T63" fmla="*/ 1 h 608"/>
                <a:gd name="T64" fmla="*/ 1 w 393"/>
                <a:gd name="T65" fmla="*/ 1 h 608"/>
                <a:gd name="T66" fmla="*/ 0 w 393"/>
                <a:gd name="T67" fmla="*/ 1 h 608"/>
                <a:gd name="T68" fmla="*/ 0 w 393"/>
                <a:gd name="T69" fmla="*/ 1 h 608"/>
                <a:gd name="T70" fmla="*/ 0 w 393"/>
                <a:gd name="T71" fmla="*/ 1 h 608"/>
                <a:gd name="T72" fmla="*/ 0 w 393"/>
                <a:gd name="T73" fmla="*/ 1 h 608"/>
                <a:gd name="T74" fmla="*/ 0 w 393"/>
                <a:gd name="T75" fmla="*/ 2 h 608"/>
                <a:gd name="T76" fmla="*/ 0 w 393"/>
                <a:gd name="T77" fmla="*/ 2 h 608"/>
                <a:gd name="T78" fmla="*/ 0 w 393"/>
                <a:gd name="T79" fmla="*/ 2 h 608"/>
                <a:gd name="T80" fmla="*/ 0 w 393"/>
                <a:gd name="T81" fmla="*/ 2 h 608"/>
                <a:gd name="T82" fmla="*/ 0 w 393"/>
                <a:gd name="T83" fmla="*/ 2 h 608"/>
                <a:gd name="T84" fmla="*/ 0 w 393"/>
                <a:gd name="T85" fmla="*/ 2 h 608"/>
                <a:gd name="T86" fmla="*/ 0 w 393"/>
                <a:gd name="T87" fmla="*/ 2 h 608"/>
                <a:gd name="T88" fmla="*/ 0 w 393"/>
                <a:gd name="T89" fmla="*/ 3 h 608"/>
                <a:gd name="T90" fmla="*/ 0 w 393"/>
                <a:gd name="T91" fmla="*/ 3 h 608"/>
                <a:gd name="T92" fmla="*/ 0 w 393"/>
                <a:gd name="T93" fmla="*/ 2 h 608"/>
                <a:gd name="T94" fmla="*/ 1 w 393"/>
                <a:gd name="T95" fmla="*/ 2 h 608"/>
                <a:gd name="T96" fmla="*/ 1 w 393"/>
                <a:gd name="T97" fmla="*/ 2 h 608"/>
                <a:gd name="T98" fmla="*/ 1 w 393"/>
                <a:gd name="T99" fmla="*/ 2 h 608"/>
                <a:gd name="T100" fmla="*/ 1 w 393"/>
                <a:gd name="T101" fmla="*/ 2 h 608"/>
                <a:gd name="T102" fmla="*/ 1 w 393"/>
                <a:gd name="T103" fmla="*/ 2 h 608"/>
                <a:gd name="T104" fmla="*/ 1 w 393"/>
                <a:gd name="T105" fmla="*/ 3 h 608"/>
                <a:gd name="T106" fmla="*/ 1 w 393"/>
                <a:gd name="T107" fmla="*/ 3 h 608"/>
                <a:gd name="T108" fmla="*/ 1 w 393"/>
                <a:gd name="T109" fmla="*/ 2 h 608"/>
                <a:gd name="T110" fmla="*/ 1 w 393"/>
                <a:gd name="T111" fmla="*/ 2 h 608"/>
                <a:gd name="T112" fmla="*/ 1 w 393"/>
                <a:gd name="T113" fmla="*/ 2 h 608"/>
                <a:gd name="T114" fmla="*/ 1 w 393"/>
                <a:gd name="T115" fmla="*/ 2 h 608"/>
                <a:gd name="T116" fmla="*/ 1 w 393"/>
                <a:gd name="T117" fmla="*/ 2 h 608"/>
                <a:gd name="T118" fmla="*/ 1 w 393"/>
                <a:gd name="T119" fmla="*/ 2 h 608"/>
                <a:gd name="T120" fmla="*/ 1 w 393"/>
                <a:gd name="T121" fmla="*/ 0 h 60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93"/>
                <a:gd name="T184" fmla="*/ 0 h 608"/>
                <a:gd name="T185" fmla="*/ 393 w 393"/>
                <a:gd name="T186" fmla="*/ 608 h 60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93" h="608">
                  <a:moveTo>
                    <a:pt x="108" y="549"/>
                  </a:moveTo>
                  <a:lnTo>
                    <a:pt x="79" y="549"/>
                  </a:lnTo>
                  <a:lnTo>
                    <a:pt x="75" y="535"/>
                  </a:lnTo>
                  <a:lnTo>
                    <a:pt x="72" y="528"/>
                  </a:lnTo>
                  <a:lnTo>
                    <a:pt x="69" y="521"/>
                  </a:lnTo>
                  <a:lnTo>
                    <a:pt x="69" y="510"/>
                  </a:lnTo>
                  <a:lnTo>
                    <a:pt x="69" y="490"/>
                  </a:lnTo>
                  <a:lnTo>
                    <a:pt x="72" y="472"/>
                  </a:lnTo>
                  <a:lnTo>
                    <a:pt x="75" y="451"/>
                  </a:lnTo>
                  <a:lnTo>
                    <a:pt x="79" y="430"/>
                  </a:lnTo>
                  <a:lnTo>
                    <a:pt x="85" y="410"/>
                  </a:lnTo>
                  <a:lnTo>
                    <a:pt x="92" y="388"/>
                  </a:lnTo>
                  <a:lnTo>
                    <a:pt x="101" y="369"/>
                  </a:lnTo>
                  <a:lnTo>
                    <a:pt x="109" y="349"/>
                  </a:lnTo>
                  <a:lnTo>
                    <a:pt x="119" y="332"/>
                  </a:lnTo>
                  <a:lnTo>
                    <a:pt x="131" y="314"/>
                  </a:lnTo>
                  <a:lnTo>
                    <a:pt x="144" y="300"/>
                  </a:lnTo>
                  <a:lnTo>
                    <a:pt x="157" y="287"/>
                  </a:lnTo>
                  <a:lnTo>
                    <a:pt x="170" y="277"/>
                  </a:lnTo>
                  <a:lnTo>
                    <a:pt x="186" y="270"/>
                  </a:lnTo>
                  <a:lnTo>
                    <a:pt x="193" y="267"/>
                  </a:lnTo>
                  <a:lnTo>
                    <a:pt x="200" y="264"/>
                  </a:lnTo>
                  <a:lnTo>
                    <a:pt x="209" y="263"/>
                  </a:lnTo>
                  <a:lnTo>
                    <a:pt x="217" y="263"/>
                  </a:lnTo>
                  <a:lnTo>
                    <a:pt x="236" y="264"/>
                  </a:lnTo>
                  <a:lnTo>
                    <a:pt x="245" y="265"/>
                  </a:lnTo>
                  <a:lnTo>
                    <a:pt x="255" y="270"/>
                  </a:lnTo>
                  <a:lnTo>
                    <a:pt x="276" y="273"/>
                  </a:lnTo>
                  <a:lnTo>
                    <a:pt x="274" y="291"/>
                  </a:lnTo>
                  <a:lnTo>
                    <a:pt x="271" y="312"/>
                  </a:lnTo>
                  <a:lnTo>
                    <a:pt x="265" y="332"/>
                  </a:lnTo>
                  <a:lnTo>
                    <a:pt x="258" y="355"/>
                  </a:lnTo>
                  <a:lnTo>
                    <a:pt x="251" y="378"/>
                  </a:lnTo>
                  <a:lnTo>
                    <a:pt x="240" y="401"/>
                  </a:lnTo>
                  <a:lnTo>
                    <a:pt x="230" y="424"/>
                  </a:lnTo>
                  <a:lnTo>
                    <a:pt x="219" y="446"/>
                  </a:lnTo>
                  <a:lnTo>
                    <a:pt x="207" y="467"/>
                  </a:lnTo>
                  <a:lnTo>
                    <a:pt x="194" y="486"/>
                  </a:lnTo>
                  <a:lnTo>
                    <a:pt x="181" y="503"/>
                  </a:lnTo>
                  <a:lnTo>
                    <a:pt x="167" y="519"/>
                  </a:lnTo>
                  <a:lnTo>
                    <a:pt x="153" y="532"/>
                  </a:lnTo>
                  <a:lnTo>
                    <a:pt x="138" y="541"/>
                  </a:lnTo>
                  <a:lnTo>
                    <a:pt x="131" y="545"/>
                  </a:lnTo>
                  <a:lnTo>
                    <a:pt x="124" y="548"/>
                  </a:lnTo>
                  <a:lnTo>
                    <a:pt x="115" y="549"/>
                  </a:lnTo>
                  <a:lnTo>
                    <a:pt x="108" y="549"/>
                  </a:lnTo>
                  <a:close/>
                  <a:moveTo>
                    <a:pt x="258" y="38"/>
                  </a:moveTo>
                  <a:lnTo>
                    <a:pt x="256" y="55"/>
                  </a:lnTo>
                  <a:lnTo>
                    <a:pt x="315" y="55"/>
                  </a:lnTo>
                  <a:lnTo>
                    <a:pt x="315" y="91"/>
                  </a:lnTo>
                  <a:lnTo>
                    <a:pt x="314" y="123"/>
                  </a:lnTo>
                  <a:lnTo>
                    <a:pt x="312" y="147"/>
                  </a:lnTo>
                  <a:lnTo>
                    <a:pt x="308" y="168"/>
                  </a:lnTo>
                  <a:lnTo>
                    <a:pt x="304" y="185"/>
                  </a:lnTo>
                  <a:lnTo>
                    <a:pt x="298" y="196"/>
                  </a:lnTo>
                  <a:lnTo>
                    <a:pt x="291" y="206"/>
                  </a:lnTo>
                  <a:lnTo>
                    <a:pt x="282" y="212"/>
                  </a:lnTo>
                  <a:lnTo>
                    <a:pt x="272" y="218"/>
                  </a:lnTo>
                  <a:lnTo>
                    <a:pt x="259" y="222"/>
                  </a:lnTo>
                  <a:lnTo>
                    <a:pt x="246" y="225"/>
                  </a:lnTo>
                  <a:lnTo>
                    <a:pt x="230" y="228"/>
                  </a:lnTo>
                  <a:lnTo>
                    <a:pt x="213" y="231"/>
                  </a:lnTo>
                  <a:lnTo>
                    <a:pt x="193" y="237"/>
                  </a:lnTo>
                  <a:lnTo>
                    <a:pt x="170" y="242"/>
                  </a:lnTo>
                  <a:lnTo>
                    <a:pt x="147" y="251"/>
                  </a:lnTo>
                  <a:lnTo>
                    <a:pt x="135" y="257"/>
                  </a:lnTo>
                  <a:lnTo>
                    <a:pt x="124" y="264"/>
                  </a:lnTo>
                  <a:lnTo>
                    <a:pt x="111" y="273"/>
                  </a:lnTo>
                  <a:lnTo>
                    <a:pt x="99" y="284"/>
                  </a:lnTo>
                  <a:lnTo>
                    <a:pt x="86" y="297"/>
                  </a:lnTo>
                  <a:lnTo>
                    <a:pt x="75" y="312"/>
                  </a:lnTo>
                  <a:lnTo>
                    <a:pt x="62" y="326"/>
                  </a:lnTo>
                  <a:lnTo>
                    <a:pt x="50" y="342"/>
                  </a:lnTo>
                  <a:lnTo>
                    <a:pt x="40" y="359"/>
                  </a:lnTo>
                  <a:lnTo>
                    <a:pt x="30" y="376"/>
                  </a:lnTo>
                  <a:lnTo>
                    <a:pt x="21" y="394"/>
                  </a:lnTo>
                  <a:lnTo>
                    <a:pt x="14" y="411"/>
                  </a:lnTo>
                  <a:lnTo>
                    <a:pt x="8" y="430"/>
                  </a:lnTo>
                  <a:lnTo>
                    <a:pt x="3" y="447"/>
                  </a:lnTo>
                  <a:lnTo>
                    <a:pt x="0" y="464"/>
                  </a:lnTo>
                  <a:lnTo>
                    <a:pt x="0" y="480"/>
                  </a:lnTo>
                  <a:lnTo>
                    <a:pt x="0" y="559"/>
                  </a:lnTo>
                  <a:lnTo>
                    <a:pt x="1" y="568"/>
                  </a:lnTo>
                  <a:lnTo>
                    <a:pt x="4" y="577"/>
                  </a:lnTo>
                  <a:lnTo>
                    <a:pt x="8" y="585"/>
                  </a:lnTo>
                  <a:lnTo>
                    <a:pt x="16" y="593"/>
                  </a:lnTo>
                  <a:lnTo>
                    <a:pt x="23" y="600"/>
                  </a:lnTo>
                  <a:lnTo>
                    <a:pt x="32" y="604"/>
                  </a:lnTo>
                  <a:lnTo>
                    <a:pt x="40" y="607"/>
                  </a:lnTo>
                  <a:lnTo>
                    <a:pt x="49" y="608"/>
                  </a:lnTo>
                  <a:lnTo>
                    <a:pt x="69" y="608"/>
                  </a:lnTo>
                  <a:lnTo>
                    <a:pt x="79" y="607"/>
                  </a:lnTo>
                  <a:lnTo>
                    <a:pt x="89" y="604"/>
                  </a:lnTo>
                  <a:lnTo>
                    <a:pt x="101" y="600"/>
                  </a:lnTo>
                  <a:lnTo>
                    <a:pt x="111" y="593"/>
                  </a:lnTo>
                  <a:lnTo>
                    <a:pt x="134" y="575"/>
                  </a:lnTo>
                  <a:lnTo>
                    <a:pt x="157" y="555"/>
                  </a:lnTo>
                  <a:lnTo>
                    <a:pt x="180" y="532"/>
                  </a:lnTo>
                  <a:lnTo>
                    <a:pt x="202" y="512"/>
                  </a:lnTo>
                  <a:lnTo>
                    <a:pt x="220" y="493"/>
                  </a:lnTo>
                  <a:lnTo>
                    <a:pt x="236" y="480"/>
                  </a:lnTo>
                  <a:lnTo>
                    <a:pt x="235" y="499"/>
                  </a:lnTo>
                  <a:lnTo>
                    <a:pt x="230" y="513"/>
                  </a:lnTo>
                  <a:lnTo>
                    <a:pt x="227" y="529"/>
                  </a:lnTo>
                  <a:lnTo>
                    <a:pt x="227" y="549"/>
                  </a:lnTo>
                  <a:lnTo>
                    <a:pt x="227" y="608"/>
                  </a:lnTo>
                  <a:lnTo>
                    <a:pt x="256" y="608"/>
                  </a:lnTo>
                  <a:lnTo>
                    <a:pt x="262" y="608"/>
                  </a:lnTo>
                  <a:lnTo>
                    <a:pt x="269" y="606"/>
                  </a:lnTo>
                  <a:lnTo>
                    <a:pt x="276" y="604"/>
                  </a:lnTo>
                  <a:lnTo>
                    <a:pt x="285" y="600"/>
                  </a:lnTo>
                  <a:lnTo>
                    <a:pt x="301" y="590"/>
                  </a:lnTo>
                  <a:lnTo>
                    <a:pt x="318" y="577"/>
                  </a:lnTo>
                  <a:lnTo>
                    <a:pt x="334" y="562"/>
                  </a:lnTo>
                  <a:lnTo>
                    <a:pt x="347" y="546"/>
                  </a:lnTo>
                  <a:lnTo>
                    <a:pt x="353" y="538"/>
                  </a:lnTo>
                  <a:lnTo>
                    <a:pt x="357" y="531"/>
                  </a:lnTo>
                  <a:lnTo>
                    <a:pt x="360" y="522"/>
                  </a:lnTo>
                  <a:lnTo>
                    <a:pt x="363" y="515"/>
                  </a:lnTo>
                  <a:lnTo>
                    <a:pt x="289" y="548"/>
                  </a:lnTo>
                  <a:lnTo>
                    <a:pt x="393" y="0"/>
                  </a:lnTo>
                  <a:lnTo>
                    <a:pt x="25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358"/>
            <p:cNvSpPr>
              <a:spLocks/>
            </p:cNvSpPr>
            <p:nvPr/>
          </p:nvSpPr>
          <p:spPr bwMode="auto">
            <a:xfrm>
              <a:off x="22031" y="2328"/>
              <a:ext cx="29" cy="30"/>
            </a:xfrm>
            <a:custGeom>
              <a:avLst/>
              <a:gdLst>
                <a:gd name="T0" fmla="*/ 0 w 88"/>
                <a:gd name="T1" fmla="*/ 0 h 89"/>
                <a:gd name="T2" fmla="*/ 0 w 88"/>
                <a:gd name="T3" fmla="*/ 0 h 89"/>
                <a:gd name="T4" fmla="*/ 0 w 88"/>
                <a:gd name="T5" fmla="*/ 0 h 89"/>
                <a:gd name="T6" fmla="*/ 0 w 88"/>
                <a:gd name="T7" fmla="*/ 0 h 89"/>
                <a:gd name="T8" fmla="*/ 0 w 88"/>
                <a:gd name="T9" fmla="*/ 0 h 89"/>
                <a:gd name="T10" fmla="*/ 0 w 88"/>
                <a:gd name="T11" fmla="*/ 0 h 89"/>
                <a:gd name="T12" fmla="*/ 0 w 88"/>
                <a:gd name="T13" fmla="*/ 0 h 89"/>
                <a:gd name="T14" fmla="*/ 0 w 88"/>
                <a:gd name="T15" fmla="*/ 0 h 89"/>
                <a:gd name="T16" fmla="*/ 0 w 88"/>
                <a:gd name="T17" fmla="*/ 0 h 89"/>
                <a:gd name="T18" fmla="*/ 0 w 88"/>
                <a:gd name="T19" fmla="*/ 0 h 89"/>
                <a:gd name="T20" fmla="*/ 0 w 88"/>
                <a:gd name="T21" fmla="*/ 0 h 89"/>
                <a:gd name="T22" fmla="*/ 0 w 88"/>
                <a:gd name="T23" fmla="*/ 0 h 89"/>
                <a:gd name="T24" fmla="*/ 0 w 88"/>
                <a:gd name="T25" fmla="*/ 0 h 89"/>
                <a:gd name="T26" fmla="*/ 0 w 88"/>
                <a:gd name="T27" fmla="*/ 0 h 89"/>
                <a:gd name="T28" fmla="*/ 0 w 88"/>
                <a:gd name="T29" fmla="*/ 0 h 89"/>
                <a:gd name="T30" fmla="*/ 0 w 88"/>
                <a:gd name="T31" fmla="*/ 0 h 89"/>
                <a:gd name="T32" fmla="*/ 0 w 88"/>
                <a:gd name="T33" fmla="*/ 0 h 89"/>
                <a:gd name="T34" fmla="*/ 0 w 88"/>
                <a:gd name="T35" fmla="*/ 0 h 89"/>
                <a:gd name="T36" fmla="*/ 0 w 88"/>
                <a:gd name="T37" fmla="*/ 0 h 89"/>
                <a:gd name="T38" fmla="*/ 0 w 88"/>
                <a:gd name="T39" fmla="*/ 0 h 89"/>
                <a:gd name="T40" fmla="*/ 0 w 88"/>
                <a:gd name="T41" fmla="*/ 0 h 89"/>
                <a:gd name="T42" fmla="*/ 0 w 88"/>
                <a:gd name="T43" fmla="*/ 0 h 89"/>
                <a:gd name="T44" fmla="*/ 0 w 88"/>
                <a:gd name="T45" fmla="*/ 0 h 89"/>
                <a:gd name="T46" fmla="*/ 0 w 88"/>
                <a:gd name="T47" fmla="*/ 0 h 89"/>
                <a:gd name="T48" fmla="*/ 0 w 88"/>
                <a:gd name="T49" fmla="*/ 0 h 89"/>
                <a:gd name="T50" fmla="*/ 0 w 88"/>
                <a:gd name="T51" fmla="*/ 0 h 89"/>
                <a:gd name="T52" fmla="*/ 0 w 88"/>
                <a:gd name="T53" fmla="*/ 0 h 89"/>
                <a:gd name="T54" fmla="*/ 0 w 88"/>
                <a:gd name="T55" fmla="*/ 0 h 89"/>
                <a:gd name="T56" fmla="*/ 0 w 88"/>
                <a:gd name="T57" fmla="*/ 0 h 89"/>
                <a:gd name="T58" fmla="*/ 0 w 88"/>
                <a:gd name="T59" fmla="*/ 0 h 89"/>
                <a:gd name="T60" fmla="*/ 0 w 88"/>
                <a:gd name="T61" fmla="*/ 0 h 89"/>
                <a:gd name="T62" fmla="*/ 0 w 88"/>
                <a:gd name="T63" fmla="*/ 0 h 89"/>
                <a:gd name="T64" fmla="*/ 0 w 88"/>
                <a:gd name="T65" fmla="*/ 0 h 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9"/>
                <a:gd name="T101" fmla="*/ 88 w 88"/>
                <a:gd name="T102" fmla="*/ 89 h 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9">
                  <a:moveTo>
                    <a:pt x="0" y="49"/>
                  </a:moveTo>
                  <a:lnTo>
                    <a:pt x="0" y="57"/>
                  </a:lnTo>
                  <a:lnTo>
                    <a:pt x="3" y="66"/>
                  </a:lnTo>
                  <a:lnTo>
                    <a:pt x="6" y="72"/>
                  </a:lnTo>
                  <a:lnTo>
                    <a:pt x="11" y="78"/>
                  </a:lnTo>
                  <a:lnTo>
                    <a:pt x="16" y="83"/>
                  </a:lnTo>
                  <a:lnTo>
                    <a:pt x="24" y="86"/>
                  </a:lnTo>
                  <a:lnTo>
                    <a:pt x="31" y="88"/>
                  </a:lnTo>
                  <a:lnTo>
                    <a:pt x="39" y="89"/>
                  </a:lnTo>
                  <a:lnTo>
                    <a:pt x="48" y="88"/>
                  </a:lnTo>
                  <a:lnTo>
                    <a:pt x="57" y="85"/>
                  </a:lnTo>
                  <a:lnTo>
                    <a:pt x="65" y="79"/>
                  </a:lnTo>
                  <a:lnTo>
                    <a:pt x="73" y="73"/>
                  </a:lnTo>
                  <a:lnTo>
                    <a:pt x="80" y="66"/>
                  </a:lnTo>
                  <a:lnTo>
                    <a:pt x="84" y="57"/>
                  </a:lnTo>
                  <a:lnTo>
                    <a:pt x="88" y="49"/>
                  </a:lnTo>
                  <a:lnTo>
                    <a:pt x="88" y="40"/>
                  </a:lnTo>
                  <a:lnTo>
                    <a:pt x="88" y="32"/>
                  </a:lnTo>
                  <a:lnTo>
                    <a:pt x="85" y="24"/>
                  </a:lnTo>
                  <a:lnTo>
                    <a:pt x="83" y="17"/>
                  </a:lnTo>
                  <a:lnTo>
                    <a:pt x="78" y="11"/>
                  </a:lnTo>
                  <a:lnTo>
                    <a:pt x="73" y="7"/>
                  </a:lnTo>
                  <a:lnTo>
                    <a:pt x="65" y="3"/>
                  </a:lnTo>
                  <a:lnTo>
                    <a:pt x="58" y="1"/>
                  </a:lnTo>
                  <a:lnTo>
                    <a:pt x="49" y="0"/>
                  </a:lnTo>
                  <a:lnTo>
                    <a:pt x="41" y="1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9" y="24"/>
                  </a:lnTo>
                  <a:lnTo>
                    <a:pt x="5" y="32"/>
                  </a:lnTo>
                  <a:lnTo>
                    <a:pt x="0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359"/>
            <p:cNvSpPr>
              <a:spLocks/>
            </p:cNvSpPr>
            <p:nvPr/>
          </p:nvSpPr>
          <p:spPr bwMode="auto">
            <a:xfrm>
              <a:off x="23142" y="2328"/>
              <a:ext cx="29" cy="30"/>
            </a:xfrm>
            <a:custGeom>
              <a:avLst/>
              <a:gdLst>
                <a:gd name="T0" fmla="*/ 0 w 88"/>
                <a:gd name="T1" fmla="*/ 0 h 89"/>
                <a:gd name="T2" fmla="*/ 0 w 88"/>
                <a:gd name="T3" fmla="*/ 0 h 89"/>
                <a:gd name="T4" fmla="*/ 0 w 88"/>
                <a:gd name="T5" fmla="*/ 0 h 89"/>
                <a:gd name="T6" fmla="*/ 0 w 88"/>
                <a:gd name="T7" fmla="*/ 0 h 89"/>
                <a:gd name="T8" fmla="*/ 0 w 88"/>
                <a:gd name="T9" fmla="*/ 0 h 89"/>
                <a:gd name="T10" fmla="*/ 0 w 88"/>
                <a:gd name="T11" fmla="*/ 0 h 89"/>
                <a:gd name="T12" fmla="*/ 0 w 88"/>
                <a:gd name="T13" fmla="*/ 0 h 89"/>
                <a:gd name="T14" fmla="*/ 0 w 88"/>
                <a:gd name="T15" fmla="*/ 0 h 89"/>
                <a:gd name="T16" fmla="*/ 0 w 88"/>
                <a:gd name="T17" fmla="*/ 0 h 89"/>
                <a:gd name="T18" fmla="*/ 0 w 88"/>
                <a:gd name="T19" fmla="*/ 0 h 89"/>
                <a:gd name="T20" fmla="*/ 0 w 88"/>
                <a:gd name="T21" fmla="*/ 0 h 89"/>
                <a:gd name="T22" fmla="*/ 0 w 88"/>
                <a:gd name="T23" fmla="*/ 0 h 89"/>
                <a:gd name="T24" fmla="*/ 0 w 88"/>
                <a:gd name="T25" fmla="*/ 0 h 89"/>
                <a:gd name="T26" fmla="*/ 0 w 88"/>
                <a:gd name="T27" fmla="*/ 0 h 89"/>
                <a:gd name="T28" fmla="*/ 0 w 88"/>
                <a:gd name="T29" fmla="*/ 0 h 89"/>
                <a:gd name="T30" fmla="*/ 0 w 88"/>
                <a:gd name="T31" fmla="*/ 0 h 89"/>
                <a:gd name="T32" fmla="*/ 0 w 88"/>
                <a:gd name="T33" fmla="*/ 0 h 89"/>
                <a:gd name="T34" fmla="*/ 0 w 88"/>
                <a:gd name="T35" fmla="*/ 0 h 89"/>
                <a:gd name="T36" fmla="*/ 0 w 88"/>
                <a:gd name="T37" fmla="*/ 0 h 89"/>
                <a:gd name="T38" fmla="*/ 0 w 88"/>
                <a:gd name="T39" fmla="*/ 0 h 89"/>
                <a:gd name="T40" fmla="*/ 0 w 88"/>
                <a:gd name="T41" fmla="*/ 0 h 89"/>
                <a:gd name="T42" fmla="*/ 0 w 88"/>
                <a:gd name="T43" fmla="*/ 0 h 89"/>
                <a:gd name="T44" fmla="*/ 0 w 88"/>
                <a:gd name="T45" fmla="*/ 0 h 89"/>
                <a:gd name="T46" fmla="*/ 0 w 88"/>
                <a:gd name="T47" fmla="*/ 0 h 89"/>
                <a:gd name="T48" fmla="*/ 0 w 88"/>
                <a:gd name="T49" fmla="*/ 0 h 89"/>
                <a:gd name="T50" fmla="*/ 0 w 88"/>
                <a:gd name="T51" fmla="*/ 0 h 89"/>
                <a:gd name="T52" fmla="*/ 0 w 88"/>
                <a:gd name="T53" fmla="*/ 0 h 89"/>
                <a:gd name="T54" fmla="*/ 0 w 88"/>
                <a:gd name="T55" fmla="*/ 0 h 89"/>
                <a:gd name="T56" fmla="*/ 0 w 88"/>
                <a:gd name="T57" fmla="*/ 0 h 89"/>
                <a:gd name="T58" fmla="*/ 0 w 88"/>
                <a:gd name="T59" fmla="*/ 0 h 89"/>
                <a:gd name="T60" fmla="*/ 0 w 88"/>
                <a:gd name="T61" fmla="*/ 0 h 89"/>
                <a:gd name="T62" fmla="*/ 0 w 88"/>
                <a:gd name="T63" fmla="*/ 0 h 89"/>
                <a:gd name="T64" fmla="*/ 0 w 88"/>
                <a:gd name="T65" fmla="*/ 0 h 89"/>
                <a:gd name="T66" fmla="*/ 0 w 88"/>
                <a:gd name="T67" fmla="*/ 0 h 89"/>
                <a:gd name="T68" fmla="*/ 0 w 88"/>
                <a:gd name="T69" fmla="*/ 0 h 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8"/>
                <a:gd name="T106" fmla="*/ 0 h 89"/>
                <a:gd name="T107" fmla="*/ 88 w 88"/>
                <a:gd name="T108" fmla="*/ 89 h 8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8" h="89">
                  <a:moveTo>
                    <a:pt x="0" y="40"/>
                  </a:moveTo>
                  <a:lnTo>
                    <a:pt x="0" y="49"/>
                  </a:lnTo>
                  <a:lnTo>
                    <a:pt x="0" y="56"/>
                  </a:lnTo>
                  <a:lnTo>
                    <a:pt x="3" y="63"/>
                  </a:lnTo>
                  <a:lnTo>
                    <a:pt x="6" y="70"/>
                  </a:lnTo>
                  <a:lnTo>
                    <a:pt x="10" y="76"/>
                  </a:lnTo>
                  <a:lnTo>
                    <a:pt x="15" y="82"/>
                  </a:lnTo>
                  <a:lnTo>
                    <a:pt x="19" y="86"/>
                  </a:lnTo>
                  <a:lnTo>
                    <a:pt x="25" y="88"/>
                  </a:lnTo>
                  <a:lnTo>
                    <a:pt x="29" y="89"/>
                  </a:lnTo>
                  <a:lnTo>
                    <a:pt x="39" y="88"/>
                  </a:lnTo>
                  <a:lnTo>
                    <a:pt x="49" y="85"/>
                  </a:lnTo>
                  <a:lnTo>
                    <a:pt x="59" y="81"/>
                  </a:lnTo>
                  <a:lnTo>
                    <a:pt x="68" y="75"/>
                  </a:lnTo>
                  <a:lnTo>
                    <a:pt x="77" y="68"/>
                  </a:lnTo>
                  <a:lnTo>
                    <a:pt x="83" y="59"/>
                  </a:lnTo>
                  <a:lnTo>
                    <a:pt x="87" y="50"/>
                  </a:lnTo>
                  <a:lnTo>
                    <a:pt x="88" y="40"/>
                  </a:lnTo>
                  <a:lnTo>
                    <a:pt x="88" y="32"/>
                  </a:lnTo>
                  <a:lnTo>
                    <a:pt x="85" y="24"/>
                  </a:lnTo>
                  <a:lnTo>
                    <a:pt x="83" y="17"/>
                  </a:lnTo>
                  <a:lnTo>
                    <a:pt x="78" y="11"/>
                  </a:lnTo>
                  <a:lnTo>
                    <a:pt x="72" y="7"/>
                  </a:lnTo>
                  <a:lnTo>
                    <a:pt x="65" y="3"/>
                  </a:lnTo>
                  <a:lnTo>
                    <a:pt x="58" y="1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31" y="1"/>
                  </a:lnTo>
                  <a:lnTo>
                    <a:pt x="23" y="3"/>
                  </a:lnTo>
                  <a:lnTo>
                    <a:pt x="16" y="7"/>
                  </a:lnTo>
                  <a:lnTo>
                    <a:pt x="10" y="11"/>
                  </a:lnTo>
                  <a:lnTo>
                    <a:pt x="6" y="17"/>
                  </a:lnTo>
                  <a:lnTo>
                    <a:pt x="3" y="24"/>
                  </a:lnTo>
                  <a:lnTo>
                    <a:pt x="0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360"/>
            <p:cNvSpPr>
              <a:spLocks/>
            </p:cNvSpPr>
            <p:nvPr/>
          </p:nvSpPr>
          <p:spPr bwMode="auto">
            <a:xfrm>
              <a:off x="23729" y="2328"/>
              <a:ext cx="26" cy="30"/>
            </a:xfrm>
            <a:custGeom>
              <a:avLst/>
              <a:gdLst>
                <a:gd name="T0" fmla="*/ 0 w 79"/>
                <a:gd name="T1" fmla="*/ 0 h 89"/>
                <a:gd name="T2" fmla="*/ 0 w 79"/>
                <a:gd name="T3" fmla="*/ 0 h 89"/>
                <a:gd name="T4" fmla="*/ 0 w 79"/>
                <a:gd name="T5" fmla="*/ 0 h 89"/>
                <a:gd name="T6" fmla="*/ 0 w 79"/>
                <a:gd name="T7" fmla="*/ 0 h 89"/>
                <a:gd name="T8" fmla="*/ 0 w 79"/>
                <a:gd name="T9" fmla="*/ 0 h 89"/>
                <a:gd name="T10" fmla="*/ 0 w 79"/>
                <a:gd name="T11" fmla="*/ 0 h 89"/>
                <a:gd name="T12" fmla="*/ 0 w 79"/>
                <a:gd name="T13" fmla="*/ 0 h 89"/>
                <a:gd name="T14" fmla="*/ 0 w 79"/>
                <a:gd name="T15" fmla="*/ 0 h 89"/>
                <a:gd name="T16" fmla="*/ 0 w 79"/>
                <a:gd name="T17" fmla="*/ 0 h 89"/>
                <a:gd name="T18" fmla="*/ 0 w 79"/>
                <a:gd name="T19" fmla="*/ 0 h 89"/>
                <a:gd name="T20" fmla="*/ 0 w 79"/>
                <a:gd name="T21" fmla="*/ 0 h 89"/>
                <a:gd name="T22" fmla="*/ 0 w 79"/>
                <a:gd name="T23" fmla="*/ 0 h 89"/>
                <a:gd name="T24" fmla="*/ 0 w 79"/>
                <a:gd name="T25" fmla="*/ 0 h 89"/>
                <a:gd name="T26" fmla="*/ 0 w 79"/>
                <a:gd name="T27" fmla="*/ 0 h 89"/>
                <a:gd name="T28" fmla="*/ 0 w 79"/>
                <a:gd name="T29" fmla="*/ 0 h 89"/>
                <a:gd name="T30" fmla="*/ 0 w 79"/>
                <a:gd name="T31" fmla="*/ 0 h 89"/>
                <a:gd name="T32" fmla="*/ 0 w 79"/>
                <a:gd name="T33" fmla="*/ 0 h 89"/>
                <a:gd name="T34" fmla="*/ 0 w 79"/>
                <a:gd name="T35" fmla="*/ 0 h 89"/>
                <a:gd name="T36" fmla="*/ 0 w 79"/>
                <a:gd name="T37" fmla="*/ 0 h 89"/>
                <a:gd name="T38" fmla="*/ 0 w 79"/>
                <a:gd name="T39" fmla="*/ 0 h 89"/>
                <a:gd name="T40" fmla="*/ 0 w 79"/>
                <a:gd name="T41" fmla="*/ 0 h 89"/>
                <a:gd name="T42" fmla="*/ 0 w 79"/>
                <a:gd name="T43" fmla="*/ 0 h 89"/>
                <a:gd name="T44" fmla="*/ 0 w 79"/>
                <a:gd name="T45" fmla="*/ 0 h 89"/>
                <a:gd name="T46" fmla="*/ 0 w 79"/>
                <a:gd name="T47" fmla="*/ 0 h 89"/>
                <a:gd name="T48" fmla="*/ 0 w 79"/>
                <a:gd name="T49" fmla="*/ 0 h 89"/>
                <a:gd name="T50" fmla="*/ 0 w 79"/>
                <a:gd name="T51" fmla="*/ 0 h 89"/>
                <a:gd name="T52" fmla="*/ 0 w 79"/>
                <a:gd name="T53" fmla="*/ 0 h 89"/>
                <a:gd name="T54" fmla="*/ 0 w 79"/>
                <a:gd name="T55" fmla="*/ 0 h 89"/>
                <a:gd name="T56" fmla="*/ 0 w 79"/>
                <a:gd name="T57" fmla="*/ 0 h 89"/>
                <a:gd name="T58" fmla="*/ 0 w 79"/>
                <a:gd name="T59" fmla="*/ 0 h 89"/>
                <a:gd name="T60" fmla="*/ 0 w 79"/>
                <a:gd name="T61" fmla="*/ 0 h 89"/>
                <a:gd name="T62" fmla="*/ 0 w 79"/>
                <a:gd name="T63" fmla="*/ 0 h 89"/>
                <a:gd name="T64" fmla="*/ 0 w 79"/>
                <a:gd name="T65" fmla="*/ 0 h 89"/>
                <a:gd name="T66" fmla="*/ 0 w 79"/>
                <a:gd name="T67" fmla="*/ 0 h 89"/>
                <a:gd name="T68" fmla="*/ 0 w 79"/>
                <a:gd name="T69" fmla="*/ 0 h 89"/>
                <a:gd name="T70" fmla="*/ 0 w 79"/>
                <a:gd name="T71" fmla="*/ 0 h 8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9"/>
                <a:gd name="T109" fmla="*/ 0 h 89"/>
                <a:gd name="T110" fmla="*/ 79 w 79"/>
                <a:gd name="T111" fmla="*/ 89 h 8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9" h="89">
                  <a:moveTo>
                    <a:pt x="0" y="40"/>
                  </a:moveTo>
                  <a:lnTo>
                    <a:pt x="0" y="49"/>
                  </a:lnTo>
                  <a:lnTo>
                    <a:pt x="1" y="57"/>
                  </a:lnTo>
                  <a:lnTo>
                    <a:pt x="3" y="66"/>
                  </a:lnTo>
                  <a:lnTo>
                    <a:pt x="7" y="72"/>
                  </a:lnTo>
                  <a:lnTo>
                    <a:pt x="11" y="78"/>
                  </a:lnTo>
                  <a:lnTo>
                    <a:pt x="17" y="83"/>
                  </a:lnTo>
                  <a:lnTo>
                    <a:pt x="24" y="86"/>
                  </a:lnTo>
                  <a:lnTo>
                    <a:pt x="31" y="88"/>
                  </a:lnTo>
                  <a:lnTo>
                    <a:pt x="40" y="89"/>
                  </a:lnTo>
                  <a:lnTo>
                    <a:pt x="47" y="88"/>
                  </a:lnTo>
                  <a:lnTo>
                    <a:pt x="56" y="86"/>
                  </a:lnTo>
                  <a:lnTo>
                    <a:pt x="62" y="83"/>
                  </a:lnTo>
                  <a:lnTo>
                    <a:pt x="67" y="78"/>
                  </a:lnTo>
                  <a:lnTo>
                    <a:pt x="73" y="72"/>
                  </a:lnTo>
                  <a:lnTo>
                    <a:pt x="76" y="66"/>
                  </a:lnTo>
                  <a:lnTo>
                    <a:pt x="79" y="57"/>
                  </a:lnTo>
                  <a:lnTo>
                    <a:pt x="79" y="49"/>
                  </a:lnTo>
                  <a:lnTo>
                    <a:pt x="79" y="30"/>
                  </a:lnTo>
                  <a:lnTo>
                    <a:pt x="79" y="21"/>
                  </a:lnTo>
                  <a:lnTo>
                    <a:pt x="78" y="16"/>
                  </a:lnTo>
                  <a:lnTo>
                    <a:pt x="76" y="10"/>
                  </a:lnTo>
                  <a:lnTo>
                    <a:pt x="73" y="7"/>
                  </a:lnTo>
                  <a:lnTo>
                    <a:pt x="69" y="4"/>
                  </a:lnTo>
                  <a:lnTo>
                    <a:pt x="63" y="1"/>
                  </a:lnTo>
                  <a:lnTo>
                    <a:pt x="57" y="0"/>
                  </a:lnTo>
                  <a:lnTo>
                    <a:pt x="50" y="0"/>
                  </a:lnTo>
                  <a:lnTo>
                    <a:pt x="40" y="0"/>
                  </a:lnTo>
                  <a:lnTo>
                    <a:pt x="31" y="1"/>
                  </a:lnTo>
                  <a:lnTo>
                    <a:pt x="24" y="3"/>
                  </a:lnTo>
                  <a:lnTo>
                    <a:pt x="17" y="7"/>
                  </a:lnTo>
                  <a:lnTo>
                    <a:pt x="11" y="11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1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361"/>
            <p:cNvSpPr>
              <a:spLocks/>
            </p:cNvSpPr>
            <p:nvPr/>
          </p:nvSpPr>
          <p:spPr bwMode="auto">
            <a:xfrm>
              <a:off x="22885" y="2328"/>
              <a:ext cx="29" cy="30"/>
            </a:xfrm>
            <a:custGeom>
              <a:avLst/>
              <a:gdLst>
                <a:gd name="T0" fmla="*/ 0 w 89"/>
                <a:gd name="T1" fmla="*/ 0 h 89"/>
                <a:gd name="T2" fmla="*/ 0 w 89"/>
                <a:gd name="T3" fmla="*/ 0 h 89"/>
                <a:gd name="T4" fmla="*/ 0 w 89"/>
                <a:gd name="T5" fmla="*/ 0 h 89"/>
                <a:gd name="T6" fmla="*/ 0 w 89"/>
                <a:gd name="T7" fmla="*/ 0 h 89"/>
                <a:gd name="T8" fmla="*/ 0 w 89"/>
                <a:gd name="T9" fmla="*/ 0 h 89"/>
                <a:gd name="T10" fmla="*/ 0 w 89"/>
                <a:gd name="T11" fmla="*/ 0 h 89"/>
                <a:gd name="T12" fmla="*/ 0 w 89"/>
                <a:gd name="T13" fmla="*/ 0 h 89"/>
                <a:gd name="T14" fmla="*/ 0 w 89"/>
                <a:gd name="T15" fmla="*/ 0 h 89"/>
                <a:gd name="T16" fmla="*/ 0 w 89"/>
                <a:gd name="T17" fmla="*/ 0 h 89"/>
                <a:gd name="T18" fmla="*/ 0 w 89"/>
                <a:gd name="T19" fmla="*/ 0 h 89"/>
                <a:gd name="T20" fmla="*/ 0 w 89"/>
                <a:gd name="T21" fmla="*/ 0 h 89"/>
                <a:gd name="T22" fmla="*/ 0 w 89"/>
                <a:gd name="T23" fmla="*/ 0 h 89"/>
                <a:gd name="T24" fmla="*/ 0 w 89"/>
                <a:gd name="T25" fmla="*/ 0 h 89"/>
                <a:gd name="T26" fmla="*/ 0 w 89"/>
                <a:gd name="T27" fmla="*/ 0 h 89"/>
                <a:gd name="T28" fmla="*/ 0 w 89"/>
                <a:gd name="T29" fmla="*/ 0 h 89"/>
                <a:gd name="T30" fmla="*/ 0 w 89"/>
                <a:gd name="T31" fmla="*/ 0 h 89"/>
                <a:gd name="T32" fmla="*/ 0 w 89"/>
                <a:gd name="T33" fmla="*/ 0 h 89"/>
                <a:gd name="T34" fmla="*/ 0 w 89"/>
                <a:gd name="T35" fmla="*/ 0 h 89"/>
                <a:gd name="T36" fmla="*/ 0 w 89"/>
                <a:gd name="T37" fmla="*/ 0 h 89"/>
                <a:gd name="T38" fmla="*/ 0 w 89"/>
                <a:gd name="T39" fmla="*/ 0 h 89"/>
                <a:gd name="T40" fmla="*/ 0 w 89"/>
                <a:gd name="T41" fmla="*/ 0 h 89"/>
                <a:gd name="T42" fmla="*/ 0 w 89"/>
                <a:gd name="T43" fmla="*/ 0 h 89"/>
                <a:gd name="T44" fmla="*/ 0 w 89"/>
                <a:gd name="T45" fmla="*/ 0 h 89"/>
                <a:gd name="T46" fmla="*/ 0 w 89"/>
                <a:gd name="T47" fmla="*/ 0 h 89"/>
                <a:gd name="T48" fmla="*/ 0 w 89"/>
                <a:gd name="T49" fmla="*/ 0 h 89"/>
                <a:gd name="T50" fmla="*/ 0 w 89"/>
                <a:gd name="T51" fmla="*/ 0 h 89"/>
                <a:gd name="T52" fmla="*/ 0 w 89"/>
                <a:gd name="T53" fmla="*/ 0 h 89"/>
                <a:gd name="T54" fmla="*/ 0 w 89"/>
                <a:gd name="T55" fmla="*/ 0 h 89"/>
                <a:gd name="T56" fmla="*/ 0 w 89"/>
                <a:gd name="T57" fmla="*/ 0 h 89"/>
                <a:gd name="T58" fmla="*/ 0 w 89"/>
                <a:gd name="T59" fmla="*/ 0 h 89"/>
                <a:gd name="T60" fmla="*/ 0 w 89"/>
                <a:gd name="T61" fmla="*/ 0 h 89"/>
                <a:gd name="T62" fmla="*/ 0 w 89"/>
                <a:gd name="T63" fmla="*/ 0 h 89"/>
                <a:gd name="T64" fmla="*/ 0 w 89"/>
                <a:gd name="T65" fmla="*/ 0 h 89"/>
                <a:gd name="T66" fmla="*/ 0 w 89"/>
                <a:gd name="T67" fmla="*/ 0 h 89"/>
                <a:gd name="T68" fmla="*/ 0 w 89"/>
                <a:gd name="T69" fmla="*/ 0 h 89"/>
                <a:gd name="T70" fmla="*/ 0 w 89"/>
                <a:gd name="T71" fmla="*/ 0 h 8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9"/>
                <a:gd name="T109" fmla="*/ 0 h 89"/>
                <a:gd name="T110" fmla="*/ 89 w 89"/>
                <a:gd name="T111" fmla="*/ 89 h 8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9" h="89">
                  <a:moveTo>
                    <a:pt x="0" y="49"/>
                  </a:moveTo>
                  <a:lnTo>
                    <a:pt x="1" y="57"/>
                  </a:lnTo>
                  <a:lnTo>
                    <a:pt x="3" y="66"/>
                  </a:lnTo>
                  <a:lnTo>
                    <a:pt x="7" y="72"/>
                  </a:lnTo>
                  <a:lnTo>
                    <a:pt x="12" y="78"/>
                  </a:lnTo>
                  <a:lnTo>
                    <a:pt x="17" y="83"/>
                  </a:lnTo>
                  <a:lnTo>
                    <a:pt x="25" y="86"/>
                  </a:lnTo>
                  <a:lnTo>
                    <a:pt x="32" y="88"/>
                  </a:lnTo>
                  <a:lnTo>
                    <a:pt x="40" y="89"/>
                  </a:lnTo>
                  <a:lnTo>
                    <a:pt x="50" y="89"/>
                  </a:lnTo>
                  <a:lnTo>
                    <a:pt x="58" y="88"/>
                  </a:lnTo>
                  <a:lnTo>
                    <a:pt x="66" y="86"/>
                  </a:lnTo>
                  <a:lnTo>
                    <a:pt x="72" y="83"/>
                  </a:lnTo>
                  <a:lnTo>
                    <a:pt x="78" y="78"/>
                  </a:lnTo>
                  <a:lnTo>
                    <a:pt x="84" y="72"/>
                  </a:lnTo>
                  <a:lnTo>
                    <a:pt x="86" y="66"/>
                  </a:lnTo>
                  <a:lnTo>
                    <a:pt x="88" y="57"/>
                  </a:lnTo>
                  <a:lnTo>
                    <a:pt x="89" y="49"/>
                  </a:lnTo>
                  <a:lnTo>
                    <a:pt x="89" y="30"/>
                  </a:lnTo>
                  <a:lnTo>
                    <a:pt x="89" y="21"/>
                  </a:lnTo>
                  <a:lnTo>
                    <a:pt x="88" y="16"/>
                  </a:lnTo>
                  <a:lnTo>
                    <a:pt x="86" y="10"/>
                  </a:lnTo>
                  <a:lnTo>
                    <a:pt x="84" y="7"/>
                  </a:lnTo>
                  <a:lnTo>
                    <a:pt x="79" y="4"/>
                  </a:lnTo>
                  <a:lnTo>
                    <a:pt x="74" y="1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50" y="0"/>
                  </a:lnTo>
                  <a:lnTo>
                    <a:pt x="40" y="1"/>
                  </a:lnTo>
                  <a:lnTo>
                    <a:pt x="32" y="4"/>
                  </a:lnTo>
                  <a:lnTo>
                    <a:pt x="25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2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362"/>
            <p:cNvSpPr>
              <a:spLocks/>
            </p:cNvSpPr>
            <p:nvPr/>
          </p:nvSpPr>
          <p:spPr bwMode="auto">
            <a:xfrm>
              <a:off x="25977" y="2391"/>
              <a:ext cx="39" cy="27"/>
            </a:xfrm>
            <a:custGeom>
              <a:avLst/>
              <a:gdLst>
                <a:gd name="T0" fmla="*/ 0 w 118"/>
                <a:gd name="T1" fmla="*/ 0 h 79"/>
                <a:gd name="T2" fmla="*/ 0 w 118"/>
                <a:gd name="T3" fmla="*/ 0 h 79"/>
                <a:gd name="T4" fmla="*/ 0 w 118"/>
                <a:gd name="T5" fmla="*/ 0 h 79"/>
                <a:gd name="T6" fmla="*/ 0 w 118"/>
                <a:gd name="T7" fmla="*/ 0 h 79"/>
                <a:gd name="T8" fmla="*/ 0 w 118"/>
                <a:gd name="T9" fmla="*/ 0 h 79"/>
                <a:gd name="T10" fmla="*/ 0 w 118"/>
                <a:gd name="T11" fmla="*/ 0 h 79"/>
                <a:gd name="T12" fmla="*/ 0 w 118"/>
                <a:gd name="T13" fmla="*/ 0 h 79"/>
                <a:gd name="T14" fmla="*/ 0 w 118"/>
                <a:gd name="T15" fmla="*/ 0 h 79"/>
                <a:gd name="T16" fmla="*/ 0 w 118"/>
                <a:gd name="T17" fmla="*/ 0 h 79"/>
                <a:gd name="T18" fmla="*/ 0 w 118"/>
                <a:gd name="T19" fmla="*/ 0 h 79"/>
                <a:gd name="T20" fmla="*/ 0 w 118"/>
                <a:gd name="T21" fmla="*/ 0 h 79"/>
                <a:gd name="T22" fmla="*/ 0 w 118"/>
                <a:gd name="T23" fmla="*/ 0 h 79"/>
                <a:gd name="T24" fmla="*/ 0 w 118"/>
                <a:gd name="T25" fmla="*/ 0 h 79"/>
                <a:gd name="T26" fmla="*/ 0 w 118"/>
                <a:gd name="T27" fmla="*/ 0 h 79"/>
                <a:gd name="T28" fmla="*/ 0 w 118"/>
                <a:gd name="T29" fmla="*/ 0 h 79"/>
                <a:gd name="T30" fmla="*/ 0 w 118"/>
                <a:gd name="T31" fmla="*/ 0 h 79"/>
                <a:gd name="T32" fmla="*/ 0 w 118"/>
                <a:gd name="T33" fmla="*/ 0 h 79"/>
                <a:gd name="T34" fmla="*/ 0 w 118"/>
                <a:gd name="T35" fmla="*/ 0 h 79"/>
                <a:gd name="T36" fmla="*/ 0 w 118"/>
                <a:gd name="T37" fmla="*/ 0 h 79"/>
                <a:gd name="T38" fmla="*/ 0 w 118"/>
                <a:gd name="T39" fmla="*/ 0 h 79"/>
                <a:gd name="T40" fmla="*/ 0 w 118"/>
                <a:gd name="T41" fmla="*/ 0 h 79"/>
                <a:gd name="T42" fmla="*/ 0 w 118"/>
                <a:gd name="T43" fmla="*/ 0 h 79"/>
                <a:gd name="T44" fmla="*/ 0 w 118"/>
                <a:gd name="T45" fmla="*/ 0 h 79"/>
                <a:gd name="T46" fmla="*/ 0 w 118"/>
                <a:gd name="T47" fmla="*/ 0 h 79"/>
                <a:gd name="T48" fmla="*/ 0 w 118"/>
                <a:gd name="T49" fmla="*/ 0 h 79"/>
                <a:gd name="T50" fmla="*/ 0 w 118"/>
                <a:gd name="T51" fmla="*/ 0 h 79"/>
                <a:gd name="T52" fmla="*/ 0 w 118"/>
                <a:gd name="T53" fmla="*/ 0 h 7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8"/>
                <a:gd name="T82" fmla="*/ 0 h 79"/>
                <a:gd name="T83" fmla="*/ 118 w 118"/>
                <a:gd name="T84" fmla="*/ 79 h 7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8" h="79">
                  <a:moveTo>
                    <a:pt x="0" y="79"/>
                  </a:moveTo>
                  <a:lnTo>
                    <a:pt x="7" y="75"/>
                  </a:lnTo>
                  <a:lnTo>
                    <a:pt x="10" y="72"/>
                  </a:lnTo>
                  <a:lnTo>
                    <a:pt x="10" y="69"/>
                  </a:lnTo>
                  <a:lnTo>
                    <a:pt x="13" y="67"/>
                  </a:lnTo>
                  <a:lnTo>
                    <a:pt x="30" y="69"/>
                  </a:lnTo>
                  <a:lnTo>
                    <a:pt x="79" y="69"/>
                  </a:lnTo>
                  <a:lnTo>
                    <a:pt x="89" y="67"/>
                  </a:lnTo>
                  <a:lnTo>
                    <a:pt x="96" y="66"/>
                  </a:lnTo>
                  <a:lnTo>
                    <a:pt x="104" y="62"/>
                  </a:lnTo>
                  <a:lnTo>
                    <a:pt x="108" y="57"/>
                  </a:lnTo>
                  <a:lnTo>
                    <a:pt x="114" y="44"/>
                  </a:lnTo>
                  <a:lnTo>
                    <a:pt x="118" y="28"/>
                  </a:lnTo>
                  <a:lnTo>
                    <a:pt x="20" y="28"/>
                  </a:lnTo>
                  <a:lnTo>
                    <a:pt x="20" y="0"/>
                  </a:lnTo>
                  <a:lnTo>
                    <a:pt x="10" y="39"/>
                  </a:lnTo>
                  <a:lnTo>
                    <a:pt x="99" y="39"/>
                  </a:lnTo>
                  <a:lnTo>
                    <a:pt x="93" y="49"/>
                  </a:lnTo>
                  <a:lnTo>
                    <a:pt x="91" y="54"/>
                  </a:lnTo>
                  <a:lnTo>
                    <a:pt x="88" y="56"/>
                  </a:lnTo>
                  <a:lnTo>
                    <a:pt x="83" y="57"/>
                  </a:lnTo>
                  <a:lnTo>
                    <a:pt x="78" y="59"/>
                  </a:lnTo>
                  <a:lnTo>
                    <a:pt x="69" y="59"/>
                  </a:lnTo>
                  <a:lnTo>
                    <a:pt x="30" y="59"/>
                  </a:lnTo>
                  <a:lnTo>
                    <a:pt x="10" y="5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363"/>
            <p:cNvSpPr>
              <a:spLocks/>
            </p:cNvSpPr>
            <p:nvPr/>
          </p:nvSpPr>
          <p:spPr bwMode="auto">
            <a:xfrm>
              <a:off x="24203" y="2381"/>
              <a:ext cx="35" cy="33"/>
            </a:xfrm>
            <a:custGeom>
              <a:avLst/>
              <a:gdLst>
                <a:gd name="T0" fmla="*/ 0 w 104"/>
                <a:gd name="T1" fmla="*/ 0 h 100"/>
                <a:gd name="T2" fmla="*/ 0 w 104"/>
                <a:gd name="T3" fmla="*/ 0 h 100"/>
                <a:gd name="T4" fmla="*/ 0 w 104"/>
                <a:gd name="T5" fmla="*/ 0 h 100"/>
                <a:gd name="T6" fmla="*/ 0 w 104"/>
                <a:gd name="T7" fmla="*/ 0 h 100"/>
                <a:gd name="T8" fmla="*/ 0 w 104"/>
                <a:gd name="T9" fmla="*/ 0 h 100"/>
                <a:gd name="T10" fmla="*/ 0 w 104"/>
                <a:gd name="T11" fmla="*/ 0 h 100"/>
                <a:gd name="T12" fmla="*/ 0 w 104"/>
                <a:gd name="T13" fmla="*/ 0 h 100"/>
                <a:gd name="T14" fmla="*/ 0 w 104"/>
                <a:gd name="T15" fmla="*/ 0 h 100"/>
                <a:gd name="T16" fmla="*/ 0 w 104"/>
                <a:gd name="T17" fmla="*/ 0 h 100"/>
                <a:gd name="T18" fmla="*/ 0 w 104"/>
                <a:gd name="T19" fmla="*/ 0 h 100"/>
                <a:gd name="T20" fmla="*/ 0 w 104"/>
                <a:gd name="T21" fmla="*/ 0 h 100"/>
                <a:gd name="T22" fmla="*/ 0 w 104"/>
                <a:gd name="T23" fmla="*/ 0 h 100"/>
                <a:gd name="T24" fmla="*/ 0 w 104"/>
                <a:gd name="T25" fmla="*/ 0 h 100"/>
                <a:gd name="T26" fmla="*/ 0 w 104"/>
                <a:gd name="T27" fmla="*/ 0 h 100"/>
                <a:gd name="T28" fmla="*/ 0 w 104"/>
                <a:gd name="T29" fmla="*/ 0 h 100"/>
                <a:gd name="T30" fmla="*/ 0 w 104"/>
                <a:gd name="T31" fmla="*/ 0 h 100"/>
                <a:gd name="T32" fmla="*/ 0 w 104"/>
                <a:gd name="T33" fmla="*/ 0 h 100"/>
                <a:gd name="T34" fmla="*/ 0 w 104"/>
                <a:gd name="T35" fmla="*/ 0 h 100"/>
                <a:gd name="T36" fmla="*/ 0 w 104"/>
                <a:gd name="T37" fmla="*/ 0 h 100"/>
                <a:gd name="T38" fmla="*/ 0 w 104"/>
                <a:gd name="T39" fmla="*/ 0 h 100"/>
                <a:gd name="T40" fmla="*/ 0 w 104"/>
                <a:gd name="T41" fmla="*/ 0 h 100"/>
                <a:gd name="T42" fmla="*/ 0 w 104"/>
                <a:gd name="T43" fmla="*/ 0 h 100"/>
                <a:gd name="T44" fmla="*/ 0 w 104"/>
                <a:gd name="T45" fmla="*/ 0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4"/>
                <a:gd name="T70" fmla="*/ 0 h 100"/>
                <a:gd name="T71" fmla="*/ 104 w 104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4" h="100">
                  <a:moveTo>
                    <a:pt x="2" y="100"/>
                  </a:moveTo>
                  <a:lnTo>
                    <a:pt x="71" y="100"/>
                  </a:lnTo>
                  <a:lnTo>
                    <a:pt x="104" y="64"/>
                  </a:lnTo>
                  <a:lnTo>
                    <a:pt x="10" y="59"/>
                  </a:lnTo>
                  <a:lnTo>
                    <a:pt x="21" y="0"/>
                  </a:lnTo>
                  <a:lnTo>
                    <a:pt x="15" y="9"/>
                  </a:lnTo>
                  <a:lnTo>
                    <a:pt x="9" y="19"/>
                  </a:lnTo>
                  <a:lnTo>
                    <a:pt x="5" y="31"/>
                  </a:lnTo>
                  <a:lnTo>
                    <a:pt x="2" y="42"/>
                  </a:lnTo>
                  <a:lnTo>
                    <a:pt x="0" y="48"/>
                  </a:lnTo>
                  <a:lnTo>
                    <a:pt x="2" y="52"/>
                  </a:lnTo>
                  <a:lnTo>
                    <a:pt x="3" y="58"/>
                  </a:lnTo>
                  <a:lnTo>
                    <a:pt x="5" y="61"/>
                  </a:lnTo>
                  <a:lnTo>
                    <a:pt x="9" y="65"/>
                  </a:lnTo>
                  <a:lnTo>
                    <a:pt x="15" y="68"/>
                  </a:lnTo>
                  <a:lnTo>
                    <a:pt x="22" y="70"/>
                  </a:lnTo>
                  <a:lnTo>
                    <a:pt x="31" y="70"/>
                  </a:lnTo>
                  <a:lnTo>
                    <a:pt x="90" y="70"/>
                  </a:lnTo>
                  <a:lnTo>
                    <a:pt x="84" y="80"/>
                  </a:lnTo>
                  <a:lnTo>
                    <a:pt x="81" y="85"/>
                  </a:lnTo>
                  <a:lnTo>
                    <a:pt x="75" y="87"/>
                  </a:lnTo>
                  <a:lnTo>
                    <a:pt x="61" y="88"/>
                  </a:lnTo>
                  <a:lnTo>
                    <a:pt x="2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364"/>
            <p:cNvSpPr>
              <a:spLocks/>
            </p:cNvSpPr>
            <p:nvPr/>
          </p:nvSpPr>
          <p:spPr bwMode="auto">
            <a:xfrm>
              <a:off x="22163" y="2394"/>
              <a:ext cx="99" cy="132"/>
            </a:xfrm>
            <a:custGeom>
              <a:avLst/>
              <a:gdLst>
                <a:gd name="T0" fmla="*/ 0 w 297"/>
                <a:gd name="T1" fmla="*/ 1 h 397"/>
                <a:gd name="T2" fmla="*/ 0 w 297"/>
                <a:gd name="T3" fmla="*/ 1 h 397"/>
                <a:gd name="T4" fmla="*/ 0 w 297"/>
                <a:gd name="T5" fmla="*/ 1 h 397"/>
                <a:gd name="T6" fmla="*/ 0 w 297"/>
                <a:gd name="T7" fmla="*/ 1 h 397"/>
                <a:gd name="T8" fmla="*/ 0 w 297"/>
                <a:gd name="T9" fmla="*/ 0 h 397"/>
                <a:gd name="T10" fmla="*/ 1 w 297"/>
                <a:gd name="T11" fmla="*/ 0 h 397"/>
                <a:gd name="T12" fmla="*/ 1 w 297"/>
                <a:gd name="T13" fmla="*/ 0 h 397"/>
                <a:gd name="T14" fmla="*/ 1 w 297"/>
                <a:gd name="T15" fmla="*/ 0 h 397"/>
                <a:gd name="T16" fmla="*/ 1 w 297"/>
                <a:gd name="T17" fmla="*/ 0 h 397"/>
                <a:gd name="T18" fmla="*/ 1 w 297"/>
                <a:gd name="T19" fmla="*/ 0 h 397"/>
                <a:gd name="T20" fmla="*/ 1 w 297"/>
                <a:gd name="T21" fmla="*/ 0 h 397"/>
                <a:gd name="T22" fmla="*/ 1 w 297"/>
                <a:gd name="T23" fmla="*/ 0 h 397"/>
                <a:gd name="T24" fmla="*/ 1 w 297"/>
                <a:gd name="T25" fmla="*/ 0 h 397"/>
                <a:gd name="T26" fmla="*/ 1 w 297"/>
                <a:gd name="T27" fmla="*/ 0 h 397"/>
                <a:gd name="T28" fmla="*/ 1 w 297"/>
                <a:gd name="T29" fmla="*/ 0 h 397"/>
                <a:gd name="T30" fmla="*/ 1 w 297"/>
                <a:gd name="T31" fmla="*/ 0 h 397"/>
                <a:gd name="T32" fmla="*/ 1 w 297"/>
                <a:gd name="T33" fmla="*/ 0 h 397"/>
                <a:gd name="T34" fmla="*/ 1 w 297"/>
                <a:gd name="T35" fmla="*/ 0 h 397"/>
                <a:gd name="T36" fmla="*/ 1 w 297"/>
                <a:gd name="T37" fmla="*/ 0 h 397"/>
                <a:gd name="T38" fmla="*/ 1 w 297"/>
                <a:gd name="T39" fmla="*/ 0 h 397"/>
                <a:gd name="T40" fmla="*/ 1 w 297"/>
                <a:gd name="T41" fmla="*/ 0 h 397"/>
                <a:gd name="T42" fmla="*/ 1 w 297"/>
                <a:gd name="T43" fmla="*/ 0 h 397"/>
                <a:gd name="T44" fmla="*/ 1 w 297"/>
                <a:gd name="T45" fmla="*/ 0 h 397"/>
                <a:gd name="T46" fmla="*/ 1 w 297"/>
                <a:gd name="T47" fmla="*/ 0 h 397"/>
                <a:gd name="T48" fmla="*/ 1 w 297"/>
                <a:gd name="T49" fmla="*/ 0 h 397"/>
                <a:gd name="T50" fmla="*/ 1 w 297"/>
                <a:gd name="T51" fmla="*/ 0 h 397"/>
                <a:gd name="T52" fmla="*/ 0 w 297"/>
                <a:gd name="T53" fmla="*/ 0 h 397"/>
                <a:gd name="T54" fmla="*/ 0 w 297"/>
                <a:gd name="T55" fmla="*/ 0 h 397"/>
                <a:gd name="T56" fmla="*/ 0 w 297"/>
                <a:gd name="T57" fmla="*/ 1 h 397"/>
                <a:gd name="T58" fmla="*/ 0 w 297"/>
                <a:gd name="T59" fmla="*/ 1 h 397"/>
                <a:gd name="T60" fmla="*/ 0 w 297"/>
                <a:gd name="T61" fmla="*/ 1 h 397"/>
                <a:gd name="T62" fmla="*/ 0 w 297"/>
                <a:gd name="T63" fmla="*/ 1 h 397"/>
                <a:gd name="T64" fmla="*/ 0 w 297"/>
                <a:gd name="T65" fmla="*/ 1 h 397"/>
                <a:gd name="T66" fmla="*/ 0 w 297"/>
                <a:gd name="T67" fmla="*/ 1 h 397"/>
                <a:gd name="T68" fmla="*/ 0 w 297"/>
                <a:gd name="T69" fmla="*/ 1 h 397"/>
                <a:gd name="T70" fmla="*/ 0 w 297"/>
                <a:gd name="T71" fmla="*/ 1 h 397"/>
                <a:gd name="T72" fmla="*/ 0 w 297"/>
                <a:gd name="T73" fmla="*/ 2 h 397"/>
                <a:gd name="T74" fmla="*/ 0 w 297"/>
                <a:gd name="T75" fmla="*/ 2 h 397"/>
                <a:gd name="T76" fmla="*/ 0 w 297"/>
                <a:gd name="T77" fmla="*/ 2 h 397"/>
                <a:gd name="T78" fmla="*/ 0 w 297"/>
                <a:gd name="T79" fmla="*/ 2 h 397"/>
                <a:gd name="T80" fmla="*/ 0 w 297"/>
                <a:gd name="T81" fmla="*/ 2 h 397"/>
                <a:gd name="T82" fmla="*/ 1 w 297"/>
                <a:gd name="T83" fmla="*/ 2 h 397"/>
                <a:gd name="T84" fmla="*/ 1 w 297"/>
                <a:gd name="T85" fmla="*/ 1 h 397"/>
                <a:gd name="T86" fmla="*/ 1 w 297"/>
                <a:gd name="T87" fmla="*/ 1 h 397"/>
                <a:gd name="T88" fmla="*/ 1 w 297"/>
                <a:gd name="T89" fmla="*/ 1 h 397"/>
                <a:gd name="T90" fmla="*/ 1 w 297"/>
                <a:gd name="T91" fmla="*/ 1 h 397"/>
                <a:gd name="T92" fmla="*/ 1 w 297"/>
                <a:gd name="T93" fmla="*/ 1 h 397"/>
                <a:gd name="T94" fmla="*/ 1 w 297"/>
                <a:gd name="T95" fmla="*/ 1 h 397"/>
                <a:gd name="T96" fmla="*/ 1 w 297"/>
                <a:gd name="T97" fmla="*/ 1 h 397"/>
                <a:gd name="T98" fmla="*/ 1 w 297"/>
                <a:gd name="T99" fmla="*/ 1 h 397"/>
                <a:gd name="T100" fmla="*/ 1 w 297"/>
                <a:gd name="T101" fmla="*/ 1 h 397"/>
                <a:gd name="T102" fmla="*/ 1 w 297"/>
                <a:gd name="T103" fmla="*/ 1 h 397"/>
                <a:gd name="T104" fmla="*/ 1 w 297"/>
                <a:gd name="T105" fmla="*/ 1 h 397"/>
                <a:gd name="T106" fmla="*/ 0 w 297"/>
                <a:gd name="T107" fmla="*/ 1 h 397"/>
                <a:gd name="T108" fmla="*/ 0 w 297"/>
                <a:gd name="T109" fmla="*/ 1 h 397"/>
                <a:gd name="T110" fmla="*/ 0 w 297"/>
                <a:gd name="T111" fmla="*/ 1 h 397"/>
                <a:gd name="T112" fmla="*/ 0 w 297"/>
                <a:gd name="T113" fmla="*/ 1 h 397"/>
                <a:gd name="T114" fmla="*/ 0 w 297"/>
                <a:gd name="T115" fmla="*/ 1 h 397"/>
                <a:gd name="T116" fmla="*/ 0 w 297"/>
                <a:gd name="T117" fmla="*/ 1 h 397"/>
                <a:gd name="T118" fmla="*/ 0 w 297"/>
                <a:gd name="T119" fmla="*/ 1 h 3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97"/>
                <a:gd name="T181" fmla="*/ 0 h 397"/>
                <a:gd name="T182" fmla="*/ 297 w 297"/>
                <a:gd name="T183" fmla="*/ 397 h 3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97" h="397">
                  <a:moveTo>
                    <a:pt x="69" y="248"/>
                  </a:moveTo>
                  <a:lnTo>
                    <a:pt x="71" y="235"/>
                  </a:lnTo>
                  <a:lnTo>
                    <a:pt x="72" y="221"/>
                  </a:lnTo>
                  <a:lnTo>
                    <a:pt x="75" y="206"/>
                  </a:lnTo>
                  <a:lnTo>
                    <a:pt x="80" y="190"/>
                  </a:lnTo>
                  <a:lnTo>
                    <a:pt x="84" y="173"/>
                  </a:lnTo>
                  <a:lnTo>
                    <a:pt x="90" y="157"/>
                  </a:lnTo>
                  <a:lnTo>
                    <a:pt x="95" y="140"/>
                  </a:lnTo>
                  <a:lnTo>
                    <a:pt x="103" y="126"/>
                  </a:lnTo>
                  <a:lnTo>
                    <a:pt x="111" y="110"/>
                  </a:lnTo>
                  <a:lnTo>
                    <a:pt x="120" y="95"/>
                  </a:lnTo>
                  <a:lnTo>
                    <a:pt x="129" y="84"/>
                  </a:lnTo>
                  <a:lnTo>
                    <a:pt x="139" y="72"/>
                  </a:lnTo>
                  <a:lnTo>
                    <a:pt x="147" y="64"/>
                  </a:lnTo>
                  <a:lnTo>
                    <a:pt x="157" y="56"/>
                  </a:lnTo>
                  <a:lnTo>
                    <a:pt x="167" y="52"/>
                  </a:lnTo>
                  <a:lnTo>
                    <a:pt x="179" y="51"/>
                  </a:lnTo>
                  <a:lnTo>
                    <a:pt x="189" y="51"/>
                  </a:lnTo>
                  <a:lnTo>
                    <a:pt x="195" y="51"/>
                  </a:lnTo>
                  <a:lnTo>
                    <a:pt x="201" y="52"/>
                  </a:lnTo>
                  <a:lnTo>
                    <a:pt x="206" y="54"/>
                  </a:lnTo>
                  <a:lnTo>
                    <a:pt x="211" y="56"/>
                  </a:lnTo>
                  <a:lnTo>
                    <a:pt x="218" y="62"/>
                  </a:lnTo>
                  <a:lnTo>
                    <a:pt x="224" y="71"/>
                  </a:lnTo>
                  <a:lnTo>
                    <a:pt x="229" y="78"/>
                  </a:lnTo>
                  <a:lnTo>
                    <a:pt x="235" y="84"/>
                  </a:lnTo>
                  <a:lnTo>
                    <a:pt x="239" y="87"/>
                  </a:lnTo>
                  <a:lnTo>
                    <a:pt x="245" y="88"/>
                  </a:lnTo>
                  <a:lnTo>
                    <a:pt x="251" y="90"/>
                  </a:lnTo>
                  <a:lnTo>
                    <a:pt x="258" y="90"/>
                  </a:lnTo>
                  <a:lnTo>
                    <a:pt x="263" y="88"/>
                  </a:lnTo>
                  <a:lnTo>
                    <a:pt x="268" y="85"/>
                  </a:lnTo>
                  <a:lnTo>
                    <a:pt x="276" y="80"/>
                  </a:lnTo>
                  <a:lnTo>
                    <a:pt x="281" y="72"/>
                  </a:lnTo>
                  <a:lnTo>
                    <a:pt x="287" y="65"/>
                  </a:lnTo>
                  <a:lnTo>
                    <a:pt x="293" y="56"/>
                  </a:lnTo>
                  <a:lnTo>
                    <a:pt x="296" y="48"/>
                  </a:lnTo>
                  <a:lnTo>
                    <a:pt x="297" y="41"/>
                  </a:lnTo>
                  <a:lnTo>
                    <a:pt x="296" y="36"/>
                  </a:lnTo>
                  <a:lnTo>
                    <a:pt x="293" y="31"/>
                  </a:lnTo>
                  <a:lnTo>
                    <a:pt x="287" y="23"/>
                  </a:lnTo>
                  <a:lnTo>
                    <a:pt x="280" y="16"/>
                  </a:lnTo>
                  <a:lnTo>
                    <a:pt x="273" y="10"/>
                  </a:lnTo>
                  <a:lnTo>
                    <a:pt x="264" y="6"/>
                  </a:lnTo>
                  <a:lnTo>
                    <a:pt x="255" y="2"/>
                  </a:lnTo>
                  <a:lnTo>
                    <a:pt x="248" y="0"/>
                  </a:lnTo>
                  <a:lnTo>
                    <a:pt x="238" y="0"/>
                  </a:lnTo>
                  <a:lnTo>
                    <a:pt x="215" y="3"/>
                  </a:lnTo>
                  <a:lnTo>
                    <a:pt x="193" y="7"/>
                  </a:lnTo>
                  <a:lnTo>
                    <a:pt x="172" y="13"/>
                  </a:lnTo>
                  <a:lnTo>
                    <a:pt x="150" y="23"/>
                  </a:lnTo>
                  <a:lnTo>
                    <a:pt x="130" y="35"/>
                  </a:lnTo>
                  <a:lnTo>
                    <a:pt x="110" y="49"/>
                  </a:lnTo>
                  <a:lnTo>
                    <a:pt x="91" y="64"/>
                  </a:lnTo>
                  <a:lnTo>
                    <a:pt x="74" y="81"/>
                  </a:lnTo>
                  <a:lnTo>
                    <a:pt x="58" y="100"/>
                  </a:lnTo>
                  <a:lnTo>
                    <a:pt x="44" y="118"/>
                  </a:lnTo>
                  <a:lnTo>
                    <a:pt x="32" y="140"/>
                  </a:lnTo>
                  <a:lnTo>
                    <a:pt x="20" y="160"/>
                  </a:lnTo>
                  <a:lnTo>
                    <a:pt x="12" y="182"/>
                  </a:lnTo>
                  <a:lnTo>
                    <a:pt x="6" y="205"/>
                  </a:lnTo>
                  <a:lnTo>
                    <a:pt x="2" y="226"/>
                  </a:lnTo>
                  <a:lnTo>
                    <a:pt x="0" y="248"/>
                  </a:lnTo>
                  <a:lnTo>
                    <a:pt x="0" y="288"/>
                  </a:lnTo>
                  <a:lnTo>
                    <a:pt x="0" y="299"/>
                  </a:lnTo>
                  <a:lnTo>
                    <a:pt x="2" y="310"/>
                  </a:lnTo>
                  <a:lnTo>
                    <a:pt x="3" y="320"/>
                  </a:lnTo>
                  <a:lnTo>
                    <a:pt x="6" y="330"/>
                  </a:lnTo>
                  <a:lnTo>
                    <a:pt x="9" y="340"/>
                  </a:lnTo>
                  <a:lnTo>
                    <a:pt x="13" y="349"/>
                  </a:lnTo>
                  <a:lnTo>
                    <a:pt x="18" y="358"/>
                  </a:lnTo>
                  <a:lnTo>
                    <a:pt x="22" y="365"/>
                  </a:lnTo>
                  <a:lnTo>
                    <a:pt x="28" y="372"/>
                  </a:lnTo>
                  <a:lnTo>
                    <a:pt x="35" y="378"/>
                  </a:lnTo>
                  <a:lnTo>
                    <a:pt x="42" y="384"/>
                  </a:lnTo>
                  <a:lnTo>
                    <a:pt x="51" y="388"/>
                  </a:lnTo>
                  <a:lnTo>
                    <a:pt x="59" y="392"/>
                  </a:lnTo>
                  <a:lnTo>
                    <a:pt x="68" y="395"/>
                  </a:lnTo>
                  <a:lnTo>
                    <a:pt x="78" y="397"/>
                  </a:lnTo>
                  <a:lnTo>
                    <a:pt x="90" y="397"/>
                  </a:lnTo>
                  <a:lnTo>
                    <a:pt x="101" y="397"/>
                  </a:lnTo>
                  <a:lnTo>
                    <a:pt x="113" y="394"/>
                  </a:lnTo>
                  <a:lnTo>
                    <a:pt x="124" y="391"/>
                  </a:lnTo>
                  <a:lnTo>
                    <a:pt x="137" y="386"/>
                  </a:lnTo>
                  <a:lnTo>
                    <a:pt x="162" y="375"/>
                  </a:lnTo>
                  <a:lnTo>
                    <a:pt x="186" y="361"/>
                  </a:lnTo>
                  <a:lnTo>
                    <a:pt x="209" y="345"/>
                  </a:lnTo>
                  <a:lnTo>
                    <a:pt x="229" y="329"/>
                  </a:lnTo>
                  <a:lnTo>
                    <a:pt x="245" y="313"/>
                  </a:lnTo>
                  <a:lnTo>
                    <a:pt x="258" y="297"/>
                  </a:lnTo>
                  <a:lnTo>
                    <a:pt x="250" y="296"/>
                  </a:lnTo>
                  <a:lnTo>
                    <a:pt x="242" y="294"/>
                  </a:lnTo>
                  <a:lnTo>
                    <a:pt x="235" y="294"/>
                  </a:lnTo>
                  <a:lnTo>
                    <a:pt x="229" y="296"/>
                  </a:lnTo>
                  <a:lnTo>
                    <a:pt x="218" y="303"/>
                  </a:lnTo>
                  <a:lnTo>
                    <a:pt x="206" y="310"/>
                  </a:lnTo>
                  <a:lnTo>
                    <a:pt x="196" y="320"/>
                  </a:lnTo>
                  <a:lnTo>
                    <a:pt x="185" y="329"/>
                  </a:lnTo>
                  <a:lnTo>
                    <a:pt x="179" y="332"/>
                  </a:lnTo>
                  <a:lnTo>
                    <a:pt x="173" y="335"/>
                  </a:lnTo>
                  <a:lnTo>
                    <a:pt x="166" y="336"/>
                  </a:lnTo>
                  <a:lnTo>
                    <a:pt x="159" y="337"/>
                  </a:lnTo>
                  <a:lnTo>
                    <a:pt x="149" y="337"/>
                  </a:lnTo>
                  <a:lnTo>
                    <a:pt x="140" y="337"/>
                  </a:lnTo>
                  <a:lnTo>
                    <a:pt x="131" y="336"/>
                  </a:lnTo>
                  <a:lnTo>
                    <a:pt x="124" y="335"/>
                  </a:lnTo>
                  <a:lnTo>
                    <a:pt x="117" y="332"/>
                  </a:lnTo>
                  <a:lnTo>
                    <a:pt x="110" y="329"/>
                  </a:lnTo>
                  <a:lnTo>
                    <a:pt x="103" y="324"/>
                  </a:lnTo>
                  <a:lnTo>
                    <a:pt x="97" y="320"/>
                  </a:lnTo>
                  <a:lnTo>
                    <a:pt x="91" y="316"/>
                  </a:lnTo>
                  <a:lnTo>
                    <a:pt x="87" y="310"/>
                  </a:lnTo>
                  <a:lnTo>
                    <a:pt x="82" y="304"/>
                  </a:lnTo>
                  <a:lnTo>
                    <a:pt x="78" y="297"/>
                  </a:lnTo>
                  <a:lnTo>
                    <a:pt x="75" y="291"/>
                  </a:lnTo>
                  <a:lnTo>
                    <a:pt x="72" y="283"/>
                  </a:lnTo>
                  <a:lnTo>
                    <a:pt x="71" y="275"/>
                  </a:lnTo>
                  <a:lnTo>
                    <a:pt x="69" y="267"/>
                  </a:lnTo>
                  <a:lnTo>
                    <a:pt x="69" y="258"/>
                  </a:lnTo>
                  <a:lnTo>
                    <a:pt x="69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365"/>
            <p:cNvSpPr>
              <a:spLocks/>
            </p:cNvSpPr>
            <p:nvPr/>
          </p:nvSpPr>
          <p:spPr bwMode="auto">
            <a:xfrm>
              <a:off x="25403" y="2338"/>
              <a:ext cx="226" cy="185"/>
            </a:xfrm>
            <a:custGeom>
              <a:avLst/>
              <a:gdLst>
                <a:gd name="T0" fmla="*/ 0 w 676"/>
                <a:gd name="T1" fmla="*/ 0 h 553"/>
                <a:gd name="T2" fmla="*/ 0 w 676"/>
                <a:gd name="T3" fmla="*/ 0 h 553"/>
                <a:gd name="T4" fmla="*/ 1 w 676"/>
                <a:gd name="T5" fmla="*/ 0 h 553"/>
                <a:gd name="T6" fmla="*/ 1 w 676"/>
                <a:gd name="T7" fmla="*/ 0 h 553"/>
                <a:gd name="T8" fmla="*/ 1 w 676"/>
                <a:gd name="T9" fmla="*/ 0 h 553"/>
                <a:gd name="T10" fmla="*/ 1 w 676"/>
                <a:gd name="T11" fmla="*/ 0 h 553"/>
                <a:gd name="T12" fmla="*/ 1 w 676"/>
                <a:gd name="T13" fmla="*/ 1 h 553"/>
                <a:gd name="T14" fmla="*/ 1 w 676"/>
                <a:gd name="T15" fmla="*/ 1 h 553"/>
                <a:gd name="T16" fmla="*/ 0 w 676"/>
                <a:gd name="T17" fmla="*/ 1 h 553"/>
                <a:gd name="T18" fmla="*/ 0 w 676"/>
                <a:gd name="T19" fmla="*/ 2 h 553"/>
                <a:gd name="T20" fmla="*/ 0 w 676"/>
                <a:gd name="T21" fmla="*/ 2 h 553"/>
                <a:gd name="T22" fmla="*/ 0 w 676"/>
                <a:gd name="T23" fmla="*/ 2 h 553"/>
                <a:gd name="T24" fmla="*/ 1 w 676"/>
                <a:gd name="T25" fmla="*/ 2 h 553"/>
                <a:gd name="T26" fmla="*/ 1 w 676"/>
                <a:gd name="T27" fmla="*/ 2 h 553"/>
                <a:gd name="T28" fmla="*/ 1 w 676"/>
                <a:gd name="T29" fmla="*/ 2 h 553"/>
                <a:gd name="T30" fmla="*/ 1 w 676"/>
                <a:gd name="T31" fmla="*/ 2 h 553"/>
                <a:gd name="T32" fmla="*/ 1 w 676"/>
                <a:gd name="T33" fmla="*/ 2 h 553"/>
                <a:gd name="T34" fmla="*/ 1 w 676"/>
                <a:gd name="T35" fmla="*/ 2 h 553"/>
                <a:gd name="T36" fmla="*/ 1 w 676"/>
                <a:gd name="T37" fmla="*/ 2 h 553"/>
                <a:gd name="T38" fmla="*/ 1 w 676"/>
                <a:gd name="T39" fmla="*/ 1 h 553"/>
                <a:gd name="T40" fmla="*/ 1 w 676"/>
                <a:gd name="T41" fmla="*/ 1 h 553"/>
                <a:gd name="T42" fmla="*/ 1 w 676"/>
                <a:gd name="T43" fmla="*/ 1 h 553"/>
                <a:gd name="T44" fmla="*/ 1 w 676"/>
                <a:gd name="T45" fmla="*/ 1 h 553"/>
                <a:gd name="T46" fmla="*/ 1 w 676"/>
                <a:gd name="T47" fmla="*/ 1 h 553"/>
                <a:gd name="T48" fmla="*/ 1 w 676"/>
                <a:gd name="T49" fmla="*/ 1 h 553"/>
                <a:gd name="T50" fmla="*/ 2 w 676"/>
                <a:gd name="T51" fmla="*/ 1 h 553"/>
                <a:gd name="T52" fmla="*/ 2 w 676"/>
                <a:gd name="T53" fmla="*/ 2 h 553"/>
                <a:gd name="T54" fmla="*/ 2 w 676"/>
                <a:gd name="T55" fmla="*/ 2 h 553"/>
                <a:gd name="T56" fmla="*/ 2 w 676"/>
                <a:gd name="T57" fmla="*/ 2 h 553"/>
                <a:gd name="T58" fmla="*/ 2 w 676"/>
                <a:gd name="T59" fmla="*/ 2 h 553"/>
                <a:gd name="T60" fmla="*/ 2 w 676"/>
                <a:gd name="T61" fmla="*/ 2 h 553"/>
                <a:gd name="T62" fmla="*/ 2 w 676"/>
                <a:gd name="T63" fmla="*/ 2 h 553"/>
                <a:gd name="T64" fmla="*/ 1 w 676"/>
                <a:gd name="T65" fmla="*/ 2 h 553"/>
                <a:gd name="T66" fmla="*/ 1 w 676"/>
                <a:gd name="T67" fmla="*/ 2 h 553"/>
                <a:gd name="T68" fmla="*/ 2 w 676"/>
                <a:gd name="T69" fmla="*/ 2 h 553"/>
                <a:gd name="T70" fmla="*/ 2 w 676"/>
                <a:gd name="T71" fmla="*/ 2 h 553"/>
                <a:gd name="T72" fmla="*/ 2 w 676"/>
                <a:gd name="T73" fmla="*/ 2 h 553"/>
                <a:gd name="T74" fmla="*/ 2 w 676"/>
                <a:gd name="T75" fmla="*/ 2 h 553"/>
                <a:gd name="T76" fmla="*/ 2 w 676"/>
                <a:gd name="T77" fmla="*/ 2 h 553"/>
                <a:gd name="T78" fmla="*/ 2 w 676"/>
                <a:gd name="T79" fmla="*/ 1 h 553"/>
                <a:gd name="T80" fmla="*/ 2 w 676"/>
                <a:gd name="T81" fmla="*/ 1 h 553"/>
                <a:gd name="T82" fmla="*/ 2 w 676"/>
                <a:gd name="T83" fmla="*/ 0 h 553"/>
                <a:gd name="T84" fmla="*/ 2 w 676"/>
                <a:gd name="T85" fmla="*/ 0 h 553"/>
                <a:gd name="T86" fmla="*/ 3 w 676"/>
                <a:gd name="T87" fmla="*/ 0 h 553"/>
                <a:gd name="T88" fmla="*/ 2 w 676"/>
                <a:gd name="T89" fmla="*/ 0 h 553"/>
                <a:gd name="T90" fmla="*/ 2 w 676"/>
                <a:gd name="T91" fmla="*/ 0 h 553"/>
                <a:gd name="T92" fmla="*/ 2 w 676"/>
                <a:gd name="T93" fmla="*/ 0 h 553"/>
                <a:gd name="T94" fmla="*/ 2 w 676"/>
                <a:gd name="T95" fmla="*/ 0 h 553"/>
                <a:gd name="T96" fmla="*/ 2 w 676"/>
                <a:gd name="T97" fmla="*/ 0 h 553"/>
                <a:gd name="T98" fmla="*/ 2 w 676"/>
                <a:gd name="T99" fmla="*/ 0 h 553"/>
                <a:gd name="T100" fmla="*/ 2 w 676"/>
                <a:gd name="T101" fmla="*/ 0 h 553"/>
                <a:gd name="T102" fmla="*/ 2 w 676"/>
                <a:gd name="T103" fmla="*/ 0 h 553"/>
                <a:gd name="T104" fmla="*/ 2 w 676"/>
                <a:gd name="T105" fmla="*/ 1 h 553"/>
                <a:gd name="T106" fmla="*/ 2 w 676"/>
                <a:gd name="T107" fmla="*/ 1 h 553"/>
                <a:gd name="T108" fmla="*/ 1 w 676"/>
                <a:gd name="T109" fmla="*/ 1 h 553"/>
                <a:gd name="T110" fmla="*/ 1 w 676"/>
                <a:gd name="T111" fmla="*/ 1 h 553"/>
                <a:gd name="T112" fmla="*/ 1 w 676"/>
                <a:gd name="T113" fmla="*/ 0 h 553"/>
                <a:gd name="T114" fmla="*/ 1 w 676"/>
                <a:gd name="T115" fmla="*/ 0 h 553"/>
                <a:gd name="T116" fmla="*/ 1 w 676"/>
                <a:gd name="T117" fmla="*/ 0 h 553"/>
                <a:gd name="T118" fmla="*/ 1 w 676"/>
                <a:gd name="T119" fmla="*/ 0 h 553"/>
                <a:gd name="T120" fmla="*/ 1 w 676"/>
                <a:gd name="T121" fmla="*/ 0 h 553"/>
                <a:gd name="T122" fmla="*/ 1 w 676"/>
                <a:gd name="T123" fmla="*/ 0 h 5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76"/>
                <a:gd name="T187" fmla="*/ 0 h 553"/>
                <a:gd name="T188" fmla="*/ 676 w 676"/>
                <a:gd name="T189" fmla="*/ 553 h 55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76" h="553">
                  <a:moveTo>
                    <a:pt x="98" y="0"/>
                  </a:moveTo>
                  <a:lnTo>
                    <a:pt x="98" y="19"/>
                  </a:lnTo>
                  <a:lnTo>
                    <a:pt x="110" y="20"/>
                  </a:lnTo>
                  <a:lnTo>
                    <a:pt x="121" y="22"/>
                  </a:lnTo>
                  <a:lnTo>
                    <a:pt x="131" y="25"/>
                  </a:lnTo>
                  <a:lnTo>
                    <a:pt x="140" y="27"/>
                  </a:lnTo>
                  <a:lnTo>
                    <a:pt x="147" y="33"/>
                  </a:lnTo>
                  <a:lnTo>
                    <a:pt x="153" y="39"/>
                  </a:lnTo>
                  <a:lnTo>
                    <a:pt x="157" y="48"/>
                  </a:lnTo>
                  <a:lnTo>
                    <a:pt x="159" y="59"/>
                  </a:lnTo>
                  <a:lnTo>
                    <a:pt x="159" y="69"/>
                  </a:lnTo>
                  <a:lnTo>
                    <a:pt x="157" y="95"/>
                  </a:lnTo>
                  <a:lnTo>
                    <a:pt x="154" y="121"/>
                  </a:lnTo>
                  <a:lnTo>
                    <a:pt x="150" y="149"/>
                  </a:lnTo>
                  <a:lnTo>
                    <a:pt x="146" y="176"/>
                  </a:lnTo>
                  <a:lnTo>
                    <a:pt x="133" y="234"/>
                  </a:lnTo>
                  <a:lnTo>
                    <a:pt x="118" y="290"/>
                  </a:lnTo>
                  <a:lnTo>
                    <a:pt x="104" y="346"/>
                  </a:lnTo>
                  <a:lnTo>
                    <a:pt x="91" y="399"/>
                  </a:lnTo>
                  <a:lnTo>
                    <a:pt x="87" y="424"/>
                  </a:lnTo>
                  <a:lnTo>
                    <a:pt x="82" y="448"/>
                  </a:lnTo>
                  <a:lnTo>
                    <a:pt x="80" y="473"/>
                  </a:lnTo>
                  <a:lnTo>
                    <a:pt x="80" y="494"/>
                  </a:lnTo>
                  <a:lnTo>
                    <a:pt x="2" y="529"/>
                  </a:lnTo>
                  <a:lnTo>
                    <a:pt x="0" y="553"/>
                  </a:lnTo>
                  <a:lnTo>
                    <a:pt x="218" y="553"/>
                  </a:lnTo>
                  <a:lnTo>
                    <a:pt x="218" y="525"/>
                  </a:lnTo>
                  <a:lnTo>
                    <a:pt x="206" y="523"/>
                  </a:lnTo>
                  <a:lnTo>
                    <a:pt x="195" y="522"/>
                  </a:lnTo>
                  <a:lnTo>
                    <a:pt x="185" y="519"/>
                  </a:lnTo>
                  <a:lnTo>
                    <a:pt x="176" y="516"/>
                  </a:lnTo>
                  <a:lnTo>
                    <a:pt x="169" y="510"/>
                  </a:lnTo>
                  <a:lnTo>
                    <a:pt x="163" y="504"/>
                  </a:lnTo>
                  <a:lnTo>
                    <a:pt x="159" y="496"/>
                  </a:lnTo>
                  <a:lnTo>
                    <a:pt x="159" y="484"/>
                  </a:lnTo>
                  <a:lnTo>
                    <a:pt x="159" y="474"/>
                  </a:lnTo>
                  <a:lnTo>
                    <a:pt x="159" y="453"/>
                  </a:lnTo>
                  <a:lnTo>
                    <a:pt x="162" y="424"/>
                  </a:lnTo>
                  <a:lnTo>
                    <a:pt x="166" y="392"/>
                  </a:lnTo>
                  <a:lnTo>
                    <a:pt x="172" y="359"/>
                  </a:lnTo>
                  <a:lnTo>
                    <a:pt x="176" y="343"/>
                  </a:lnTo>
                  <a:lnTo>
                    <a:pt x="180" y="327"/>
                  </a:lnTo>
                  <a:lnTo>
                    <a:pt x="185" y="313"/>
                  </a:lnTo>
                  <a:lnTo>
                    <a:pt x="191" y="301"/>
                  </a:lnTo>
                  <a:lnTo>
                    <a:pt x="196" y="291"/>
                  </a:lnTo>
                  <a:lnTo>
                    <a:pt x="202" y="284"/>
                  </a:lnTo>
                  <a:lnTo>
                    <a:pt x="206" y="281"/>
                  </a:lnTo>
                  <a:lnTo>
                    <a:pt x="209" y="278"/>
                  </a:lnTo>
                  <a:lnTo>
                    <a:pt x="214" y="277"/>
                  </a:lnTo>
                  <a:lnTo>
                    <a:pt x="218" y="277"/>
                  </a:lnTo>
                  <a:lnTo>
                    <a:pt x="474" y="277"/>
                  </a:lnTo>
                  <a:lnTo>
                    <a:pt x="467" y="319"/>
                  </a:lnTo>
                  <a:lnTo>
                    <a:pt x="461" y="362"/>
                  </a:lnTo>
                  <a:lnTo>
                    <a:pt x="456" y="402"/>
                  </a:lnTo>
                  <a:lnTo>
                    <a:pt x="447" y="441"/>
                  </a:lnTo>
                  <a:lnTo>
                    <a:pt x="441" y="458"/>
                  </a:lnTo>
                  <a:lnTo>
                    <a:pt x="434" y="474"/>
                  </a:lnTo>
                  <a:lnTo>
                    <a:pt x="425" y="489"/>
                  </a:lnTo>
                  <a:lnTo>
                    <a:pt x="414" y="500"/>
                  </a:lnTo>
                  <a:lnTo>
                    <a:pt x="408" y="506"/>
                  </a:lnTo>
                  <a:lnTo>
                    <a:pt x="401" y="510"/>
                  </a:lnTo>
                  <a:lnTo>
                    <a:pt x="394" y="515"/>
                  </a:lnTo>
                  <a:lnTo>
                    <a:pt x="385" y="517"/>
                  </a:lnTo>
                  <a:lnTo>
                    <a:pt x="376" y="520"/>
                  </a:lnTo>
                  <a:lnTo>
                    <a:pt x="368" y="522"/>
                  </a:lnTo>
                  <a:lnTo>
                    <a:pt x="358" y="523"/>
                  </a:lnTo>
                  <a:lnTo>
                    <a:pt x="346" y="525"/>
                  </a:lnTo>
                  <a:lnTo>
                    <a:pt x="346" y="553"/>
                  </a:lnTo>
                  <a:lnTo>
                    <a:pt x="544" y="553"/>
                  </a:lnTo>
                  <a:lnTo>
                    <a:pt x="552" y="553"/>
                  </a:lnTo>
                  <a:lnTo>
                    <a:pt x="559" y="552"/>
                  </a:lnTo>
                  <a:lnTo>
                    <a:pt x="564" y="551"/>
                  </a:lnTo>
                  <a:lnTo>
                    <a:pt x="567" y="548"/>
                  </a:lnTo>
                  <a:lnTo>
                    <a:pt x="571" y="538"/>
                  </a:lnTo>
                  <a:lnTo>
                    <a:pt x="574" y="525"/>
                  </a:lnTo>
                  <a:lnTo>
                    <a:pt x="515" y="515"/>
                  </a:lnTo>
                  <a:lnTo>
                    <a:pt x="515" y="455"/>
                  </a:lnTo>
                  <a:lnTo>
                    <a:pt x="518" y="418"/>
                  </a:lnTo>
                  <a:lnTo>
                    <a:pt x="525" y="366"/>
                  </a:lnTo>
                  <a:lnTo>
                    <a:pt x="536" y="303"/>
                  </a:lnTo>
                  <a:lnTo>
                    <a:pt x="549" y="234"/>
                  </a:lnTo>
                  <a:lnTo>
                    <a:pt x="565" y="166"/>
                  </a:lnTo>
                  <a:lnTo>
                    <a:pt x="580" y="105"/>
                  </a:lnTo>
                  <a:lnTo>
                    <a:pt x="585" y="79"/>
                  </a:lnTo>
                  <a:lnTo>
                    <a:pt x="593" y="58"/>
                  </a:lnTo>
                  <a:lnTo>
                    <a:pt x="598" y="40"/>
                  </a:lnTo>
                  <a:lnTo>
                    <a:pt x="603" y="29"/>
                  </a:lnTo>
                  <a:lnTo>
                    <a:pt x="676" y="12"/>
                  </a:lnTo>
                  <a:lnTo>
                    <a:pt x="672" y="0"/>
                  </a:lnTo>
                  <a:lnTo>
                    <a:pt x="446" y="0"/>
                  </a:lnTo>
                  <a:lnTo>
                    <a:pt x="448" y="12"/>
                  </a:lnTo>
                  <a:lnTo>
                    <a:pt x="454" y="19"/>
                  </a:lnTo>
                  <a:lnTo>
                    <a:pt x="459" y="25"/>
                  </a:lnTo>
                  <a:lnTo>
                    <a:pt x="464" y="29"/>
                  </a:lnTo>
                  <a:lnTo>
                    <a:pt x="476" y="32"/>
                  </a:lnTo>
                  <a:lnTo>
                    <a:pt x="487" y="32"/>
                  </a:lnTo>
                  <a:lnTo>
                    <a:pt x="493" y="33"/>
                  </a:lnTo>
                  <a:lnTo>
                    <a:pt x="497" y="35"/>
                  </a:lnTo>
                  <a:lnTo>
                    <a:pt x="502" y="38"/>
                  </a:lnTo>
                  <a:lnTo>
                    <a:pt x="505" y="43"/>
                  </a:lnTo>
                  <a:lnTo>
                    <a:pt x="506" y="52"/>
                  </a:lnTo>
                  <a:lnTo>
                    <a:pt x="506" y="62"/>
                  </a:lnTo>
                  <a:lnTo>
                    <a:pt x="505" y="78"/>
                  </a:lnTo>
                  <a:lnTo>
                    <a:pt x="503" y="97"/>
                  </a:lnTo>
                  <a:lnTo>
                    <a:pt x="497" y="127"/>
                  </a:lnTo>
                  <a:lnTo>
                    <a:pt x="492" y="164"/>
                  </a:lnTo>
                  <a:lnTo>
                    <a:pt x="486" y="203"/>
                  </a:lnTo>
                  <a:lnTo>
                    <a:pt x="484" y="238"/>
                  </a:lnTo>
                  <a:lnTo>
                    <a:pt x="208" y="238"/>
                  </a:lnTo>
                  <a:lnTo>
                    <a:pt x="208" y="208"/>
                  </a:lnTo>
                  <a:lnTo>
                    <a:pt x="209" y="183"/>
                  </a:lnTo>
                  <a:lnTo>
                    <a:pt x="212" y="159"/>
                  </a:lnTo>
                  <a:lnTo>
                    <a:pt x="216" y="133"/>
                  </a:lnTo>
                  <a:lnTo>
                    <a:pt x="222" y="110"/>
                  </a:lnTo>
                  <a:lnTo>
                    <a:pt x="229" y="87"/>
                  </a:lnTo>
                  <a:lnTo>
                    <a:pt x="238" y="65"/>
                  </a:lnTo>
                  <a:lnTo>
                    <a:pt x="248" y="46"/>
                  </a:lnTo>
                  <a:lnTo>
                    <a:pt x="257" y="29"/>
                  </a:lnTo>
                  <a:lnTo>
                    <a:pt x="287" y="30"/>
                  </a:lnTo>
                  <a:lnTo>
                    <a:pt x="301" y="30"/>
                  </a:lnTo>
                  <a:lnTo>
                    <a:pt x="307" y="27"/>
                  </a:lnTo>
                  <a:lnTo>
                    <a:pt x="310" y="22"/>
                  </a:lnTo>
                  <a:lnTo>
                    <a:pt x="313" y="13"/>
                  </a:lnTo>
                  <a:lnTo>
                    <a:pt x="316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366"/>
            <p:cNvSpPr>
              <a:spLocks/>
            </p:cNvSpPr>
            <p:nvPr/>
          </p:nvSpPr>
          <p:spPr bwMode="auto">
            <a:xfrm>
              <a:off x="21365" y="2338"/>
              <a:ext cx="156" cy="185"/>
            </a:xfrm>
            <a:custGeom>
              <a:avLst/>
              <a:gdLst>
                <a:gd name="T0" fmla="*/ 0 w 467"/>
                <a:gd name="T1" fmla="*/ 0 h 553"/>
                <a:gd name="T2" fmla="*/ 1 w 467"/>
                <a:gd name="T3" fmla="*/ 0 h 553"/>
                <a:gd name="T4" fmla="*/ 1 w 467"/>
                <a:gd name="T5" fmla="*/ 0 h 553"/>
                <a:gd name="T6" fmla="*/ 1 w 467"/>
                <a:gd name="T7" fmla="*/ 0 h 553"/>
                <a:gd name="T8" fmla="*/ 1 w 467"/>
                <a:gd name="T9" fmla="*/ 0 h 553"/>
                <a:gd name="T10" fmla="*/ 1 w 467"/>
                <a:gd name="T11" fmla="*/ 0 h 553"/>
                <a:gd name="T12" fmla="*/ 1 w 467"/>
                <a:gd name="T13" fmla="*/ 0 h 553"/>
                <a:gd name="T14" fmla="*/ 1 w 467"/>
                <a:gd name="T15" fmla="*/ 1 h 553"/>
                <a:gd name="T16" fmla="*/ 1 w 467"/>
                <a:gd name="T17" fmla="*/ 1 h 553"/>
                <a:gd name="T18" fmla="*/ 0 w 467"/>
                <a:gd name="T19" fmla="*/ 1 h 553"/>
                <a:gd name="T20" fmla="*/ 0 w 467"/>
                <a:gd name="T21" fmla="*/ 2 h 553"/>
                <a:gd name="T22" fmla="*/ 0 w 467"/>
                <a:gd name="T23" fmla="*/ 2 h 553"/>
                <a:gd name="T24" fmla="*/ 0 w 467"/>
                <a:gd name="T25" fmla="*/ 2 h 553"/>
                <a:gd name="T26" fmla="*/ 0 w 467"/>
                <a:gd name="T27" fmla="*/ 2 h 553"/>
                <a:gd name="T28" fmla="*/ 0 w 467"/>
                <a:gd name="T29" fmla="*/ 2 h 553"/>
                <a:gd name="T30" fmla="*/ 0 w 467"/>
                <a:gd name="T31" fmla="*/ 2 h 553"/>
                <a:gd name="T32" fmla="*/ 0 w 467"/>
                <a:gd name="T33" fmla="*/ 2 h 553"/>
                <a:gd name="T34" fmla="*/ 0 w 467"/>
                <a:gd name="T35" fmla="*/ 2 h 553"/>
                <a:gd name="T36" fmla="*/ 1 w 467"/>
                <a:gd name="T37" fmla="*/ 2 h 553"/>
                <a:gd name="T38" fmla="*/ 1 w 467"/>
                <a:gd name="T39" fmla="*/ 2 h 553"/>
                <a:gd name="T40" fmla="*/ 1 w 467"/>
                <a:gd name="T41" fmla="*/ 2 h 553"/>
                <a:gd name="T42" fmla="*/ 1 w 467"/>
                <a:gd name="T43" fmla="*/ 2 h 553"/>
                <a:gd name="T44" fmla="*/ 1 w 467"/>
                <a:gd name="T45" fmla="*/ 2 h 553"/>
                <a:gd name="T46" fmla="*/ 1 w 467"/>
                <a:gd name="T47" fmla="*/ 2 h 553"/>
                <a:gd name="T48" fmla="*/ 1 w 467"/>
                <a:gd name="T49" fmla="*/ 1 h 553"/>
                <a:gd name="T50" fmla="*/ 1 w 467"/>
                <a:gd name="T51" fmla="*/ 1 h 553"/>
                <a:gd name="T52" fmla="*/ 1 w 467"/>
                <a:gd name="T53" fmla="*/ 1 h 553"/>
                <a:gd name="T54" fmla="*/ 1 w 467"/>
                <a:gd name="T55" fmla="*/ 1 h 553"/>
                <a:gd name="T56" fmla="*/ 1 w 467"/>
                <a:gd name="T57" fmla="*/ 1 h 553"/>
                <a:gd name="T58" fmla="*/ 2 w 467"/>
                <a:gd name="T59" fmla="*/ 1 h 553"/>
                <a:gd name="T60" fmla="*/ 2 w 467"/>
                <a:gd name="T61" fmla="*/ 1 h 553"/>
                <a:gd name="T62" fmla="*/ 2 w 467"/>
                <a:gd name="T63" fmla="*/ 1 h 553"/>
                <a:gd name="T64" fmla="*/ 2 w 467"/>
                <a:gd name="T65" fmla="*/ 1 h 553"/>
                <a:gd name="T66" fmla="*/ 2 w 467"/>
                <a:gd name="T67" fmla="*/ 1 h 553"/>
                <a:gd name="T68" fmla="*/ 1 w 467"/>
                <a:gd name="T69" fmla="*/ 1 h 553"/>
                <a:gd name="T70" fmla="*/ 1 w 467"/>
                <a:gd name="T71" fmla="*/ 1 h 553"/>
                <a:gd name="T72" fmla="*/ 1 w 467"/>
                <a:gd name="T73" fmla="*/ 1 h 553"/>
                <a:gd name="T74" fmla="*/ 1 w 467"/>
                <a:gd name="T75" fmla="*/ 1 h 553"/>
                <a:gd name="T76" fmla="*/ 1 w 467"/>
                <a:gd name="T77" fmla="*/ 1 h 553"/>
                <a:gd name="T78" fmla="*/ 1 w 467"/>
                <a:gd name="T79" fmla="*/ 1 h 553"/>
                <a:gd name="T80" fmla="*/ 1 w 467"/>
                <a:gd name="T81" fmla="*/ 0 h 553"/>
                <a:gd name="T82" fmla="*/ 1 w 467"/>
                <a:gd name="T83" fmla="*/ 0 h 553"/>
                <a:gd name="T84" fmla="*/ 1 w 467"/>
                <a:gd name="T85" fmla="*/ 0 h 553"/>
                <a:gd name="T86" fmla="*/ 1 w 467"/>
                <a:gd name="T87" fmla="*/ 0 h 553"/>
                <a:gd name="T88" fmla="*/ 1 w 467"/>
                <a:gd name="T89" fmla="*/ 0 h 553"/>
                <a:gd name="T90" fmla="*/ 2 w 467"/>
                <a:gd name="T91" fmla="*/ 0 h 553"/>
                <a:gd name="T92" fmla="*/ 2 w 467"/>
                <a:gd name="T93" fmla="*/ 0 h 553"/>
                <a:gd name="T94" fmla="*/ 2 w 467"/>
                <a:gd name="T95" fmla="*/ 0 h 553"/>
                <a:gd name="T96" fmla="*/ 2 w 467"/>
                <a:gd name="T97" fmla="*/ 0 h 553"/>
                <a:gd name="T98" fmla="*/ 2 w 467"/>
                <a:gd name="T99" fmla="*/ 1 h 553"/>
                <a:gd name="T100" fmla="*/ 2 w 467"/>
                <a:gd name="T101" fmla="*/ 0 h 55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7"/>
                <a:gd name="T154" fmla="*/ 0 h 553"/>
                <a:gd name="T155" fmla="*/ 467 w 467"/>
                <a:gd name="T156" fmla="*/ 553 h 55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7" h="553">
                  <a:moveTo>
                    <a:pt x="465" y="0"/>
                  </a:moveTo>
                  <a:lnTo>
                    <a:pt x="99" y="0"/>
                  </a:lnTo>
                  <a:lnTo>
                    <a:pt x="99" y="29"/>
                  </a:lnTo>
                  <a:lnTo>
                    <a:pt x="130" y="29"/>
                  </a:lnTo>
                  <a:lnTo>
                    <a:pt x="137" y="30"/>
                  </a:lnTo>
                  <a:lnTo>
                    <a:pt x="143" y="30"/>
                  </a:lnTo>
                  <a:lnTo>
                    <a:pt x="148" y="33"/>
                  </a:lnTo>
                  <a:lnTo>
                    <a:pt x="153" y="36"/>
                  </a:lnTo>
                  <a:lnTo>
                    <a:pt x="156" y="39"/>
                  </a:lnTo>
                  <a:lnTo>
                    <a:pt x="157" y="45"/>
                  </a:lnTo>
                  <a:lnTo>
                    <a:pt x="158" y="52"/>
                  </a:lnTo>
                  <a:lnTo>
                    <a:pt x="158" y="59"/>
                  </a:lnTo>
                  <a:lnTo>
                    <a:pt x="158" y="89"/>
                  </a:lnTo>
                  <a:lnTo>
                    <a:pt x="157" y="113"/>
                  </a:lnTo>
                  <a:lnTo>
                    <a:pt x="153" y="140"/>
                  </a:lnTo>
                  <a:lnTo>
                    <a:pt x="145" y="172"/>
                  </a:lnTo>
                  <a:lnTo>
                    <a:pt x="137" y="205"/>
                  </a:lnTo>
                  <a:lnTo>
                    <a:pt x="128" y="239"/>
                  </a:lnTo>
                  <a:lnTo>
                    <a:pt x="121" y="274"/>
                  </a:lnTo>
                  <a:lnTo>
                    <a:pt x="114" y="307"/>
                  </a:lnTo>
                  <a:lnTo>
                    <a:pt x="109" y="336"/>
                  </a:lnTo>
                  <a:lnTo>
                    <a:pt x="105" y="370"/>
                  </a:lnTo>
                  <a:lnTo>
                    <a:pt x="102" y="404"/>
                  </a:lnTo>
                  <a:lnTo>
                    <a:pt x="99" y="419"/>
                  </a:lnTo>
                  <a:lnTo>
                    <a:pt x="95" y="435"/>
                  </a:lnTo>
                  <a:lnTo>
                    <a:pt x="92" y="450"/>
                  </a:lnTo>
                  <a:lnTo>
                    <a:pt x="86" y="464"/>
                  </a:lnTo>
                  <a:lnTo>
                    <a:pt x="81" y="476"/>
                  </a:lnTo>
                  <a:lnTo>
                    <a:pt x="75" y="487"/>
                  </a:lnTo>
                  <a:lnTo>
                    <a:pt x="66" y="497"/>
                  </a:lnTo>
                  <a:lnTo>
                    <a:pt x="56" y="506"/>
                  </a:lnTo>
                  <a:lnTo>
                    <a:pt x="45" y="513"/>
                  </a:lnTo>
                  <a:lnTo>
                    <a:pt x="32" y="519"/>
                  </a:lnTo>
                  <a:lnTo>
                    <a:pt x="17" y="523"/>
                  </a:lnTo>
                  <a:lnTo>
                    <a:pt x="0" y="525"/>
                  </a:lnTo>
                  <a:lnTo>
                    <a:pt x="0" y="553"/>
                  </a:lnTo>
                  <a:lnTo>
                    <a:pt x="238" y="553"/>
                  </a:lnTo>
                  <a:lnTo>
                    <a:pt x="238" y="525"/>
                  </a:lnTo>
                  <a:lnTo>
                    <a:pt x="226" y="523"/>
                  </a:lnTo>
                  <a:lnTo>
                    <a:pt x="213" y="523"/>
                  </a:lnTo>
                  <a:lnTo>
                    <a:pt x="199" y="520"/>
                  </a:lnTo>
                  <a:lnTo>
                    <a:pt x="186" y="519"/>
                  </a:lnTo>
                  <a:lnTo>
                    <a:pt x="174" y="515"/>
                  </a:lnTo>
                  <a:lnTo>
                    <a:pt x="166" y="509"/>
                  </a:lnTo>
                  <a:lnTo>
                    <a:pt x="163" y="506"/>
                  </a:lnTo>
                  <a:lnTo>
                    <a:pt x="160" y="503"/>
                  </a:lnTo>
                  <a:lnTo>
                    <a:pt x="158" y="499"/>
                  </a:lnTo>
                  <a:lnTo>
                    <a:pt x="158" y="494"/>
                  </a:lnTo>
                  <a:lnTo>
                    <a:pt x="189" y="287"/>
                  </a:lnTo>
                  <a:lnTo>
                    <a:pt x="317" y="287"/>
                  </a:lnTo>
                  <a:lnTo>
                    <a:pt x="326" y="287"/>
                  </a:lnTo>
                  <a:lnTo>
                    <a:pt x="333" y="290"/>
                  </a:lnTo>
                  <a:lnTo>
                    <a:pt x="340" y="293"/>
                  </a:lnTo>
                  <a:lnTo>
                    <a:pt x="346" y="298"/>
                  </a:lnTo>
                  <a:lnTo>
                    <a:pt x="350" y="304"/>
                  </a:lnTo>
                  <a:lnTo>
                    <a:pt x="353" y="310"/>
                  </a:lnTo>
                  <a:lnTo>
                    <a:pt x="356" y="317"/>
                  </a:lnTo>
                  <a:lnTo>
                    <a:pt x="356" y="326"/>
                  </a:lnTo>
                  <a:lnTo>
                    <a:pt x="356" y="356"/>
                  </a:lnTo>
                  <a:lnTo>
                    <a:pt x="376" y="356"/>
                  </a:lnTo>
                  <a:lnTo>
                    <a:pt x="406" y="187"/>
                  </a:lnTo>
                  <a:lnTo>
                    <a:pt x="393" y="190"/>
                  </a:lnTo>
                  <a:lnTo>
                    <a:pt x="385" y="193"/>
                  </a:lnTo>
                  <a:lnTo>
                    <a:pt x="377" y="198"/>
                  </a:lnTo>
                  <a:lnTo>
                    <a:pt x="373" y="202"/>
                  </a:lnTo>
                  <a:lnTo>
                    <a:pt x="369" y="213"/>
                  </a:lnTo>
                  <a:lnTo>
                    <a:pt x="366" y="225"/>
                  </a:lnTo>
                  <a:lnTo>
                    <a:pt x="364" y="232"/>
                  </a:lnTo>
                  <a:lnTo>
                    <a:pt x="360" y="238"/>
                  </a:lnTo>
                  <a:lnTo>
                    <a:pt x="356" y="242"/>
                  </a:lnTo>
                  <a:lnTo>
                    <a:pt x="349" y="248"/>
                  </a:lnTo>
                  <a:lnTo>
                    <a:pt x="339" y="251"/>
                  </a:lnTo>
                  <a:lnTo>
                    <a:pt x="326" y="254"/>
                  </a:lnTo>
                  <a:lnTo>
                    <a:pt x="308" y="257"/>
                  </a:lnTo>
                  <a:lnTo>
                    <a:pt x="287" y="257"/>
                  </a:lnTo>
                  <a:lnTo>
                    <a:pt x="199" y="257"/>
                  </a:lnTo>
                  <a:lnTo>
                    <a:pt x="200" y="235"/>
                  </a:lnTo>
                  <a:lnTo>
                    <a:pt x="203" y="203"/>
                  </a:lnTo>
                  <a:lnTo>
                    <a:pt x="210" y="166"/>
                  </a:lnTo>
                  <a:lnTo>
                    <a:pt x="217" y="127"/>
                  </a:lnTo>
                  <a:lnTo>
                    <a:pt x="222" y="108"/>
                  </a:lnTo>
                  <a:lnTo>
                    <a:pt x="228" y="89"/>
                  </a:lnTo>
                  <a:lnTo>
                    <a:pt x="233" y="74"/>
                  </a:lnTo>
                  <a:lnTo>
                    <a:pt x="239" y="59"/>
                  </a:lnTo>
                  <a:lnTo>
                    <a:pt x="246" y="46"/>
                  </a:lnTo>
                  <a:lnTo>
                    <a:pt x="252" y="38"/>
                  </a:lnTo>
                  <a:lnTo>
                    <a:pt x="256" y="35"/>
                  </a:lnTo>
                  <a:lnTo>
                    <a:pt x="259" y="32"/>
                  </a:lnTo>
                  <a:lnTo>
                    <a:pt x="264" y="30"/>
                  </a:lnTo>
                  <a:lnTo>
                    <a:pt x="268" y="29"/>
                  </a:lnTo>
                  <a:lnTo>
                    <a:pt x="297" y="29"/>
                  </a:lnTo>
                  <a:lnTo>
                    <a:pt x="406" y="40"/>
                  </a:lnTo>
                  <a:lnTo>
                    <a:pt x="413" y="53"/>
                  </a:lnTo>
                  <a:lnTo>
                    <a:pt x="419" y="65"/>
                  </a:lnTo>
                  <a:lnTo>
                    <a:pt x="422" y="72"/>
                  </a:lnTo>
                  <a:lnTo>
                    <a:pt x="424" y="79"/>
                  </a:lnTo>
                  <a:lnTo>
                    <a:pt x="425" y="88"/>
                  </a:lnTo>
                  <a:lnTo>
                    <a:pt x="425" y="98"/>
                  </a:lnTo>
                  <a:lnTo>
                    <a:pt x="425" y="128"/>
                  </a:lnTo>
                  <a:lnTo>
                    <a:pt x="455" y="128"/>
                  </a:lnTo>
                  <a:lnTo>
                    <a:pt x="467" y="39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367"/>
            <p:cNvSpPr>
              <a:spLocks/>
            </p:cNvSpPr>
            <p:nvPr/>
          </p:nvSpPr>
          <p:spPr bwMode="auto">
            <a:xfrm>
              <a:off x="22921" y="2394"/>
              <a:ext cx="86" cy="132"/>
            </a:xfrm>
            <a:custGeom>
              <a:avLst/>
              <a:gdLst>
                <a:gd name="T0" fmla="*/ 0 w 256"/>
                <a:gd name="T1" fmla="*/ 0 h 397"/>
                <a:gd name="T2" fmla="*/ 1 w 256"/>
                <a:gd name="T3" fmla="*/ 0 h 397"/>
                <a:gd name="T4" fmla="*/ 1 w 256"/>
                <a:gd name="T5" fmla="*/ 0 h 397"/>
                <a:gd name="T6" fmla="*/ 1 w 256"/>
                <a:gd name="T7" fmla="*/ 0 h 397"/>
                <a:gd name="T8" fmla="*/ 1 w 256"/>
                <a:gd name="T9" fmla="*/ 0 h 397"/>
                <a:gd name="T10" fmla="*/ 1 w 256"/>
                <a:gd name="T11" fmla="*/ 0 h 397"/>
                <a:gd name="T12" fmla="*/ 1 w 256"/>
                <a:gd name="T13" fmla="*/ 0 h 397"/>
                <a:gd name="T14" fmla="*/ 1 w 256"/>
                <a:gd name="T15" fmla="*/ 0 h 397"/>
                <a:gd name="T16" fmla="*/ 1 w 256"/>
                <a:gd name="T17" fmla="*/ 0 h 397"/>
                <a:gd name="T18" fmla="*/ 1 w 256"/>
                <a:gd name="T19" fmla="*/ 0 h 397"/>
                <a:gd name="T20" fmla="*/ 1 w 256"/>
                <a:gd name="T21" fmla="*/ 0 h 397"/>
                <a:gd name="T22" fmla="*/ 1 w 256"/>
                <a:gd name="T23" fmla="*/ 0 h 397"/>
                <a:gd name="T24" fmla="*/ 0 w 256"/>
                <a:gd name="T25" fmla="*/ 0 h 397"/>
                <a:gd name="T26" fmla="*/ 0 w 256"/>
                <a:gd name="T27" fmla="*/ 0 h 397"/>
                <a:gd name="T28" fmla="*/ 0 w 256"/>
                <a:gd name="T29" fmla="*/ 0 h 397"/>
                <a:gd name="T30" fmla="*/ 0 w 256"/>
                <a:gd name="T31" fmla="*/ 1 h 397"/>
                <a:gd name="T32" fmla="*/ 0 w 256"/>
                <a:gd name="T33" fmla="*/ 1 h 397"/>
                <a:gd name="T34" fmla="*/ 0 w 256"/>
                <a:gd name="T35" fmla="*/ 1 h 397"/>
                <a:gd name="T36" fmla="*/ 1 w 256"/>
                <a:gd name="T37" fmla="*/ 1 h 397"/>
                <a:gd name="T38" fmla="*/ 1 w 256"/>
                <a:gd name="T39" fmla="*/ 1 h 397"/>
                <a:gd name="T40" fmla="*/ 1 w 256"/>
                <a:gd name="T41" fmla="*/ 1 h 397"/>
                <a:gd name="T42" fmla="*/ 1 w 256"/>
                <a:gd name="T43" fmla="*/ 1 h 397"/>
                <a:gd name="T44" fmla="*/ 1 w 256"/>
                <a:gd name="T45" fmla="*/ 1 h 397"/>
                <a:gd name="T46" fmla="*/ 1 w 256"/>
                <a:gd name="T47" fmla="*/ 1 h 397"/>
                <a:gd name="T48" fmla="*/ 0 w 256"/>
                <a:gd name="T49" fmla="*/ 1 h 397"/>
                <a:gd name="T50" fmla="*/ 0 w 256"/>
                <a:gd name="T51" fmla="*/ 1 h 397"/>
                <a:gd name="T52" fmla="*/ 0 w 256"/>
                <a:gd name="T53" fmla="*/ 1 h 397"/>
                <a:gd name="T54" fmla="*/ 0 w 256"/>
                <a:gd name="T55" fmla="*/ 1 h 397"/>
                <a:gd name="T56" fmla="*/ 0 w 256"/>
                <a:gd name="T57" fmla="*/ 1 h 397"/>
                <a:gd name="T58" fmla="*/ 0 w 256"/>
                <a:gd name="T59" fmla="*/ 1 h 397"/>
                <a:gd name="T60" fmla="*/ 0 w 256"/>
                <a:gd name="T61" fmla="*/ 1 h 397"/>
                <a:gd name="T62" fmla="*/ 0 w 256"/>
                <a:gd name="T63" fmla="*/ 1 h 397"/>
                <a:gd name="T64" fmla="*/ 0 w 256"/>
                <a:gd name="T65" fmla="*/ 2 h 397"/>
                <a:gd name="T66" fmla="*/ 0 w 256"/>
                <a:gd name="T67" fmla="*/ 2 h 397"/>
                <a:gd name="T68" fmla="*/ 0 w 256"/>
                <a:gd name="T69" fmla="*/ 2 h 397"/>
                <a:gd name="T70" fmla="*/ 1 w 256"/>
                <a:gd name="T71" fmla="*/ 2 h 397"/>
                <a:gd name="T72" fmla="*/ 1 w 256"/>
                <a:gd name="T73" fmla="*/ 1 h 397"/>
                <a:gd name="T74" fmla="*/ 1 w 256"/>
                <a:gd name="T75" fmla="*/ 1 h 397"/>
                <a:gd name="T76" fmla="*/ 1 w 256"/>
                <a:gd name="T77" fmla="*/ 1 h 397"/>
                <a:gd name="T78" fmla="*/ 1 w 256"/>
                <a:gd name="T79" fmla="*/ 1 h 397"/>
                <a:gd name="T80" fmla="*/ 1 w 256"/>
                <a:gd name="T81" fmla="*/ 1 h 397"/>
                <a:gd name="T82" fmla="*/ 1 w 256"/>
                <a:gd name="T83" fmla="*/ 1 h 397"/>
                <a:gd name="T84" fmla="*/ 1 w 256"/>
                <a:gd name="T85" fmla="*/ 1 h 397"/>
                <a:gd name="T86" fmla="*/ 0 w 256"/>
                <a:gd name="T87" fmla="*/ 0 h 397"/>
                <a:gd name="T88" fmla="*/ 0 w 256"/>
                <a:gd name="T89" fmla="*/ 0 h 3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6"/>
                <a:gd name="T136" fmla="*/ 0 h 397"/>
                <a:gd name="T137" fmla="*/ 256 w 256"/>
                <a:gd name="T138" fmla="*/ 397 h 39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6" h="397">
                  <a:moveTo>
                    <a:pt x="108" y="90"/>
                  </a:moveTo>
                  <a:lnTo>
                    <a:pt x="109" y="81"/>
                  </a:lnTo>
                  <a:lnTo>
                    <a:pt x="110" y="74"/>
                  </a:lnTo>
                  <a:lnTo>
                    <a:pt x="115" y="67"/>
                  </a:lnTo>
                  <a:lnTo>
                    <a:pt x="119" y="61"/>
                  </a:lnTo>
                  <a:lnTo>
                    <a:pt x="125" y="56"/>
                  </a:lnTo>
                  <a:lnTo>
                    <a:pt x="132" y="54"/>
                  </a:lnTo>
                  <a:lnTo>
                    <a:pt x="139" y="51"/>
                  </a:lnTo>
                  <a:lnTo>
                    <a:pt x="148" y="51"/>
                  </a:lnTo>
                  <a:lnTo>
                    <a:pt x="158" y="52"/>
                  </a:lnTo>
                  <a:lnTo>
                    <a:pt x="168" y="55"/>
                  </a:lnTo>
                  <a:lnTo>
                    <a:pt x="177" y="59"/>
                  </a:lnTo>
                  <a:lnTo>
                    <a:pt x="185" y="65"/>
                  </a:lnTo>
                  <a:lnTo>
                    <a:pt x="201" y="78"/>
                  </a:lnTo>
                  <a:lnTo>
                    <a:pt x="217" y="90"/>
                  </a:lnTo>
                  <a:lnTo>
                    <a:pt x="232" y="84"/>
                  </a:lnTo>
                  <a:lnTo>
                    <a:pt x="244" y="78"/>
                  </a:lnTo>
                  <a:lnTo>
                    <a:pt x="249" y="74"/>
                  </a:lnTo>
                  <a:lnTo>
                    <a:pt x="253" y="68"/>
                  </a:lnTo>
                  <a:lnTo>
                    <a:pt x="256" y="61"/>
                  </a:lnTo>
                  <a:lnTo>
                    <a:pt x="256" y="51"/>
                  </a:lnTo>
                  <a:lnTo>
                    <a:pt x="256" y="45"/>
                  </a:lnTo>
                  <a:lnTo>
                    <a:pt x="255" y="39"/>
                  </a:lnTo>
                  <a:lnTo>
                    <a:pt x="253" y="33"/>
                  </a:lnTo>
                  <a:lnTo>
                    <a:pt x="250" y="29"/>
                  </a:lnTo>
                  <a:lnTo>
                    <a:pt x="243" y="20"/>
                  </a:lnTo>
                  <a:lnTo>
                    <a:pt x="234" y="13"/>
                  </a:lnTo>
                  <a:lnTo>
                    <a:pt x="223" y="7"/>
                  </a:lnTo>
                  <a:lnTo>
                    <a:pt x="211" y="5"/>
                  </a:lnTo>
                  <a:lnTo>
                    <a:pt x="200" y="2"/>
                  </a:lnTo>
                  <a:lnTo>
                    <a:pt x="187" y="0"/>
                  </a:lnTo>
                  <a:lnTo>
                    <a:pt x="175" y="2"/>
                  </a:lnTo>
                  <a:lnTo>
                    <a:pt x="164" y="5"/>
                  </a:lnTo>
                  <a:lnTo>
                    <a:pt x="151" y="9"/>
                  </a:lnTo>
                  <a:lnTo>
                    <a:pt x="139" y="13"/>
                  </a:lnTo>
                  <a:lnTo>
                    <a:pt x="128" y="20"/>
                  </a:lnTo>
                  <a:lnTo>
                    <a:pt x="116" y="29"/>
                  </a:lnTo>
                  <a:lnTo>
                    <a:pt x="105" y="38"/>
                  </a:lnTo>
                  <a:lnTo>
                    <a:pt x="95" y="46"/>
                  </a:lnTo>
                  <a:lnTo>
                    <a:pt x="85" y="58"/>
                  </a:lnTo>
                  <a:lnTo>
                    <a:pt x="76" y="68"/>
                  </a:lnTo>
                  <a:lnTo>
                    <a:pt x="69" y="80"/>
                  </a:lnTo>
                  <a:lnTo>
                    <a:pt x="61" y="91"/>
                  </a:lnTo>
                  <a:lnTo>
                    <a:pt x="56" y="104"/>
                  </a:lnTo>
                  <a:lnTo>
                    <a:pt x="51" y="116"/>
                  </a:lnTo>
                  <a:lnTo>
                    <a:pt x="50" y="127"/>
                  </a:lnTo>
                  <a:lnTo>
                    <a:pt x="49" y="140"/>
                  </a:lnTo>
                  <a:lnTo>
                    <a:pt x="49" y="149"/>
                  </a:lnTo>
                  <a:lnTo>
                    <a:pt x="50" y="159"/>
                  </a:lnTo>
                  <a:lnTo>
                    <a:pt x="54" y="169"/>
                  </a:lnTo>
                  <a:lnTo>
                    <a:pt x="60" y="178"/>
                  </a:lnTo>
                  <a:lnTo>
                    <a:pt x="69" y="185"/>
                  </a:lnTo>
                  <a:lnTo>
                    <a:pt x="89" y="201"/>
                  </a:lnTo>
                  <a:lnTo>
                    <a:pt x="113" y="215"/>
                  </a:lnTo>
                  <a:lnTo>
                    <a:pt x="125" y="224"/>
                  </a:lnTo>
                  <a:lnTo>
                    <a:pt x="136" y="232"/>
                  </a:lnTo>
                  <a:lnTo>
                    <a:pt x="148" y="241"/>
                  </a:lnTo>
                  <a:lnTo>
                    <a:pt x="157" y="252"/>
                  </a:lnTo>
                  <a:lnTo>
                    <a:pt x="165" y="264"/>
                  </a:lnTo>
                  <a:lnTo>
                    <a:pt x="171" y="277"/>
                  </a:lnTo>
                  <a:lnTo>
                    <a:pt x="174" y="284"/>
                  </a:lnTo>
                  <a:lnTo>
                    <a:pt x="175" y="291"/>
                  </a:lnTo>
                  <a:lnTo>
                    <a:pt x="177" y="299"/>
                  </a:lnTo>
                  <a:lnTo>
                    <a:pt x="177" y="307"/>
                  </a:lnTo>
                  <a:lnTo>
                    <a:pt x="175" y="313"/>
                  </a:lnTo>
                  <a:lnTo>
                    <a:pt x="172" y="319"/>
                  </a:lnTo>
                  <a:lnTo>
                    <a:pt x="167" y="324"/>
                  </a:lnTo>
                  <a:lnTo>
                    <a:pt x="159" y="332"/>
                  </a:lnTo>
                  <a:lnTo>
                    <a:pt x="152" y="337"/>
                  </a:lnTo>
                  <a:lnTo>
                    <a:pt x="144" y="342"/>
                  </a:lnTo>
                  <a:lnTo>
                    <a:pt x="136" y="346"/>
                  </a:lnTo>
                  <a:lnTo>
                    <a:pt x="128" y="348"/>
                  </a:lnTo>
                  <a:lnTo>
                    <a:pt x="108" y="348"/>
                  </a:lnTo>
                  <a:lnTo>
                    <a:pt x="100" y="346"/>
                  </a:lnTo>
                  <a:lnTo>
                    <a:pt x="95" y="345"/>
                  </a:lnTo>
                  <a:lnTo>
                    <a:pt x="89" y="343"/>
                  </a:lnTo>
                  <a:lnTo>
                    <a:pt x="85" y="339"/>
                  </a:lnTo>
                  <a:lnTo>
                    <a:pt x="76" y="332"/>
                  </a:lnTo>
                  <a:lnTo>
                    <a:pt x="69" y="323"/>
                  </a:lnTo>
                  <a:lnTo>
                    <a:pt x="61" y="313"/>
                  </a:lnTo>
                  <a:lnTo>
                    <a:pt x="53" y="306"/>
                  </a:lnTo>
                  <a:lnTo>
                    <a:pt x="47" y="303"/>
                  </a:lnTo>
                  <a:lnTo>
                    <a:pt x="43" y="300"/>
                  </a:lnTo>
                  <a:lnTo>
                    <a:pt x="36" y="299"/>
                  </a:lnTo>
                  <a:lnTo>
                    <a:pt x="28" y="297"/>
                  </a:lnTo>
                  <a:lnTo>
                    <a:pt x="24" y="299"/>
                  </a:lnTo>
                  <a:lnTo>
                    <a:pt x="20" y="301"/>
                  </a:lnTo>
                  <a:lnTo>
                    <a:pt x="14" y="306"/>
                  </a:lnTo>
                  <a:lnTo>
                    <a:pt x="10" y="310"/>
                  </a:lnTo>
                  <a:lnTo>
                    <a:pt x="5" y="316"/>
                  </a:lnTo>
                  <a:lnTo>
                    <a:pt x="2" y="323"/>
                  </a:lnTo>
                  <a:lnTo>
                    <a:pt x="0" y="330"/>
                  </a:lnTo>
                  <a:lnTo>
                    <a:pt x="0" y="337"/>
                  </a:lnTo>
                  <a:lnTo>
                    <a:pt x="0" y="343"/>
                  </a:lnTo>
                  <a:lnTo>
                    <a:pt x="1" y="349"/>
                  </a:lnTo>
                  <a:lnTo>
                    <a:pt x="4" y="355"/>
                  </a:lnTo>
                  <a:lnTo>
                    <a:pt x="7" y="361"/>
                  </a:lnTo>
                  <a:lnTo>
                    <a:pt x="14" y="371"/>
                  </a:lnTo>
                  <a:lnTo>
                    <a:pt x="25" y="379"/>
                  </a:lnTo>
                  <a:lnTo>
                    <a:pt x="37" y="386"/>
                  </a:lnTo>
                  <a:lnTo>
                    <a:pt x="50" y="392"/>
                  </a:lnTo>
                  <a:lnTo>
                    <a:pt x="64" y="395"/>
                  </a:lnTo>
                  <a:lnTo>
                    <a:pt x="79" y="397"/>
                  </a:lnTo>
                  <a:lnTo>
                    <a:pt x="90" y="395"/>
                  </a:lnTo>
                  <a:lnTo>
                    <a:pt x="103" y="394"/>
                  </a:lnTo>
                  <a:lnTo>
                    <a:pt x="115" y="389"/>
                  </a:lnTo>
                  <a:lnTo>
                    <a:pt x="128" y="385"/>
                  </a:lnTo>
                  <a:lnTo>
                    <a:pt x="141" y="378"/>
                  </a:lnTo>
                  <a:lnTo>
                    <a:pt x="154" y="371"/>
                  </a:lnTo>
                  <a:lnTo>
                    <a:pt x="165" y="362"/>
                  </a:lnTo>
                  <a:lnTo>
                    <a:pt x="177" y="352"/>
                  </a:lnTo>
                  <a:lnTo>
                    <a:pt x="187" y="342"/>
                  </a:lnTo>
                  <a:lnTo>
                    <a:pt x="197" y="332"/>
                  </a:lnTo>
                  <a:lnTo>
                    <a:pt x="206" y="320"/>
                  </a:lnTo>
                  <a:lnTo>
                    <a:pt x="213" y="309"/>
                  </a:lnTo>
                  <a:lnTo>
                    <a:pt x="219" y="296"/>
                  </a:lnTo>
                  <a:lnTo>
                    <a:pt x="223" y="283"/>
                  </a:lnTo>
                  <a:lnTo>
                    <a:pt x="226" y="271"/>
                  </a:lnTo>
                  <a:lnTo>
                    <a:pt x="227" y="258"/>
                  </a:lnTo>
                  <a:lnTo>
                    <a:pt x="227" y="248"/>
                  </a:lnTo>
                  <a:lnTo>
                    <a:pt x="226" y="232"/>
                  </a:lnTo>
                  <a:lnTo>
                    <a:pt x="221" y="216"/>
                  </a:lnTo>
                  <a:lnTo>
                    <a:pt x="216" y="205"/>
                  </a:lnTo>
                  <a:lnTo>
                    <a:pt x="208" y="193"/>
                  </a:lnTo>
                  <a:lnTo>
                    <a:pt x="198" y="183"/>
                  </a:lnTo>
                  <a:lnTo>
                    <a:pt x="190" y="175"/>
                  </a:lnTo>
                  <a:lnTo>
                    <a:pt x="178" y="167"/>
                  </a:lnTo>
                  <a:lnTo>
                    <a:pt x="167" y="160"/>
                  </a:lnTo>
                  <a:lnTo>
                    <a:pt x="145" y="147"/>
                  </a:lnTo>
                  <a:lnTo>
                    <a:pt x="126" y="134"/>
                  </a:lnTo>
                  <a:lnTo>
                    <a:pt x="119" y="127"/>
                  </a:lnTo>
                  <a:lnTo>
                    <a:pt x="113" y="118"/>
                  </a:lnTo>
                  <a:lnTo>
                    <a:pt x="109" y="110"/>
                  </a:lnTo>
                  <a:lnTo>
                    <a:pt x="108" y="100"/>
                  </a:lnTo>
                  <a:lnTo>
                    <a:pt x="10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368"/>
            <p:cNvSpPr>
              <a:spLocks/>
            </p:cNvSpPr>
            <p:nvPr/>
          </p:nvSpPr>
          <p:spPr bwMode="auto">
            <a:xfrm>
              <a:off x="26758" y="2394"/>
              <a:ext cx="194" cy="132"/>
            </a:xfrm>
            <a:custGeom>
              <a:avLst/>
              <a:gdLst>
                <a:gd name="T0" fmla="*/ 1 w 582"/>
                <a:gd name="T1" fmla="*/ 0 h 397"/>
                <a:gd name="T2" fmla="*/ 1 w 582"/>
                <a:gd name="T3" fmla="*/ 0 h 397"/>
                <a:gd name="T4" fmla="*/ 1 w 582"/>
                <a:gd name="T5" fmla="*/ 0 h 397"/>
                <a:gd name="T6" fmla="*/ 1 w 582"/>
                <a:gd name="T7" fmla="*/ 0 h 397"/>
                <a:gd name="T8" fmla="*/ 0 w 582"/>
                <a:gd name="T9" fmla="*/ 0 h 397"/>
                <a:gd name="T10" fmla="*/ 0 w 582"/>
                <a:gd name="T11" fmla="*/ 0 h 397"/>
                <a:gd name="T12" fmla="*/ 0 w 582"/>
                <a:gd name="T13" fmla="*/ 0 h 397"/>
                <a:gd name="T14" fmla="*/ 0 w 582"/>
                <a:gd name="T15" fmla="*/ 0 h 397"/>
                <a:gd name="T16" fmla="*/ 0 w 582"/>
                <a:gd name="T17" fmla="*/ 0 h 397"/>
                <a:gd name="T18" fmla="*/ 0 w 582"/>
                <a:gd name="T19" fmla="*/ 2 h 397"/>
                <a:gd name="T20" fmla="*/ 0 w 582"/>
                <a:gd name="T21" fmla="*/ 2 h 397"/>
                <a:gd name="T22" fmla="*/ 0 w 582"/>
                <a:gd name="T23" fmla="*/ 1 h 397"/>
                <a:gd name="T24" fmla="*/ 0 w 582"/>
                <a:gd name="T25" fmla="*/ 1 h 397"/>
                <a:gd name="T26" fmla="*/ 0 w 582"/>
                <a:gd name="T27" fmla="*/ 1 h 397"/>
                <a:gd name="T28" fmla="*/ 0 w 582"/>
                <a:gd name="T29" fmla="*/ 1 h 397"/>
                <a:gd name="T30" fmla="*/ 1 w 582"/>
                <a:gd name="T31" fmla="*/ 1 h 397"/>
                <a:gd name="T32" fmla="*/ 1 w 582"/>
                <a:gd name="T33" fmla="*/ 0 h 397"/>
                <a:gd name="T34" fmla="*/ 1 w 582"/>
                <a:gd name="T35" fmla="*/ 0 h 397"/>
                <a:gd name="T36" fmla="*/ 1 w 582"/>
                <a:gd name="T37" fmla="*/ 0 h 397"/>
                <a:gd name="T38" fmla="*/ 1 w 582"/>
                <a:gd name="T39" fmla="*/ 0 h 397"/>
                <a:gd name="T40" fmla="*/ 1 w 582"/>
                <a:gd name="T41" fmla="*/ 1 h 397"/>
                <a:gd name="T42" fmla="*/ 1 w 582"/>
                <a:gd name="T43" fmla="*/ 1 h 397"/>
                <a:gd name="T44" fmla="*/ 1 w 582"/>
                <a:gd name="T45" fmla="*/ 1 h 397"/>
                <a:gd name="T46" fmla="*/ 1 w 582"/>
                <a:gd name="T47" fmla="*/ 1 h 397"/>
                <a:gd name="T48" fmla="*/ 1 w 582"/>
                <a:gd name="T49" fmla="*/ 1 h 397"/>
                <a:gd name="T50" fmla="*/ 2 w 582"/>
                <a:gd name="T51" fmla="*/ 1 h 397"/>
                <a:gd name="T52" fmla="*/ 2 w 582"/>
                <a:gd name="T53" fmla="*/ 0 h 397"/>
                <a:gd name="T54" fmla="*/ 2 w 582"/>
                <a:gd name="T55" fmla="*/ 0 h 397"/>
                <a:gd name="T56" fmla="*/ 2 w 582"/>
                <a:gd name="T57" fmla="*/ 0 h 397"/>
                <a:gd name="T58" fmla="*/ 2 w 582"/>
                <a:gd name="T59" fmla="*/ 0 h 397"/>
                <a:gd name="T60" fmla="*/ 2 w 582"/>
                <a:gd name="T61" fmla="*/ 1 h 397"/>
                <a:gd name="T62" fmla="*/ 2 w 582"/>
                <a:gd name="T63" fmla="*/ 1 h 397"/>
                <a:gd name="T64" fmla="*/ 2 w 582"/>
                <a:gd name="T65" fmla="*/ 1 h 397"/>
                <a:gd name="T66" fmla="*/ 2 w 582"/>
                <a:gd name="T67" fmla="*/ 2 h 397"/>
                <a:gd name="T68" fmla="*/ 2 w 582"/>
                <a:gd name="T69" fmla="*/ 2 h 397"/>
                <a:gd name="T70" fmla="*/ 2 w 582"/>
                <a:gd name="T71" fmla="*/ 2 h 397"/>
                <a:gd name="T72" fmla="*/ 2 w 582"/>
                <a:gd name="T73" fmla="*/ 1 h 397"/>
                <a:gd name="T74" fmla="*/ 2 w 582"/>
                <a:gd name="T75" fmla="*/ 1 h 397"/>
                <a:gd name="T76" fmla="*/ 2 w 582"/>
                <a:gd name="T77" fmla="*/ 1 h 397"/>
                <a:gd name="T78" fmla="*/ 2 w 582"/>
                <a:gd name="T79" fmla="*/ 1 h 397"/>
                <a:gd name="T80" fmla="*/ 2 w 582"/>
                <a:gd name="T81" fmla="*/ 0 h 397"/>
                <a:gd name="T82" fmla="*/ 2 w 582"/>
                <a:gd name="T83" fmla="*/ 0 h 397"/>
                <a:gd name="T84" fmla="*/ 2 w 582"/>
                <a:gd name="T85" fmla="*/ 0 h 397"/>
                <a:gd name="T86" fmla="*/ 2 w 582"/>
                <a:gd name="T87" fmla="*/ 0 h 397"/>
                <a:gd name="T88" fmla="*/ 2 w 582"/>
                <a:gd name="T89" fmla="*/ 0 h 397"/>
                <a:gd name="T90" fmla="*/ 2 w 582"/>
                <a:gd name="T91" fmla="*/ 0 h 397"/>
                <a:gd name="T92" fmla="*/ 2 w 582"/>
                <a:gd name="T93" fmla="*/ 0 h 397"/>
                <a:gd name="T94" fmla="*/ 1 w 582"/>
                <a:gd name="T95" fmla="*/ 0 h 397"/>
                <a:gd name="T96" fmla="*/ 1 w 582"/>
                <a:gd name="T97" fmla="*/ 0 h 397"/>
                <a:gd name="T98" fmla="*/ 1 w 582"/>
                <a:gd name="T99" fmla="*/ 0 h 397"/>
                <a:gd name="T100" fmla="*/ 1 w 582"/>
                <a:gd name="T101" fmla="*/ 0 h 397"/>
                <a:gd name="T102" fmla="*/ 1 w 582"/>
                <a:gd name="T103" fmla="*/ 0 h 397"/>
                <a:gd name="T104" fmla="*/ 1 w 582"/>
                <a:gd name="T105" fmla="*/ 0 h 397"/>
                <a:gd name="T106" fmla="*/ 1 w 582"/>
                <a:gd name="T107" fmla="*/ 0 h 39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2"/>
                <a:gd name="T163" fmla="*/ 0 h 397"/>
                <a:gd name="T164" fmla="*/ 582 w 582"/>
                <a:gd name="T165" fmla="*/ 397 h 39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2" h="397">
                  <a:moveTo>
                    <a:pt x="128" y="140"/>
                  </a:moveTo>
                  <a:lnTo>
                    <a:pt x="128" y="118"/>
                  </a:lnTo>
                  <a:lnTo>
                    <a:pt x="131" y="101"/>
                  </a:lnTo>
                  <a:lnTo>
                    <a:pt x="134" y="88"/>
                  </a:lnTo>
                  <a:lnTo>
                    <a:pt x="139" y="77"/>
                  </a:lnTo>
                  <a:lnTo>
                    <a:pt x="141" y="65"/>
                  </a:lnTo>
                  <a:lnTo>
                    <a:pt x="144" y="54"/>
                  </a:lnTo>
                  <a:lnTo>
                    <a:pt x="147" y="39"/>
                  </a:lnTo>
                  <a:lnTo>
                    <a:pt x="147" y="20"/>
                  </a:lnTo>
                  <a:lnTo>
                    <a:pt x="146" y="13"/>
                  </a:lnTo>
                  <a:lnTo>
                    <a:pt x="141" y="7"/>
                  </a:lnTo>
                  <a:lnTo>
                    <a:pt x="134" y="3"/>
                  </a:lnTo>
                  <a:lnTo>
                    <a:pt x="128" y="0"/>
                  </a:lnTo>
                  <a:lnTo>
                    <a:pt x="121" y="2"/>
                  </a:lnTo>
                  <a:lnTo>
                    <a:pt x="114" y="3"/>
                  </a:lnTo>
                  <a:lnTo>
                    <a:pt x="105" y="7"/>
                  </a:lnTo>
                  <a:lnTo>
                    <a:pt x="95" y="12"/>
                  </a:lnTo>
                  <a:lnTo>
                    <a:pt x="75" y="23"/>
                  </a:lnTo>
                  <a:lnTo>
                    <a:pt x="54" y="38"/>
                  </a:lnTo>
                  <a:lnTo>
                    <a:pt x="43" y="45"/>
                  </a:lnTo>
                  <a:lnTo>
                    <a:pt x="33" y="54"/>
                  </a:lnTo>
                  <a:lnTo>
                    <a:pt x="25" y="64"/>
                  </a:lnTo>
                  <a:lnTo>
                    <a:pt x="17" y="72"/>
                  </a:lnTo>
                  <a:lnTo>
                    <a:pt x="10" y="82"/>
                  </a:lnTo>
                  <a:lnTo>
                    <a:pt x="5" y="91"/>
                  </a:lnTo>
                  <a:lnTo>
                    <a:pt x="2" y="101"/>
                  </a:lnTo>
                  <a:lnTo>
                    <a:pt x="0" y="110"/>
                  </a:lnTo>
                  <a:lnTo>
                    <a:pt x="68" y="68"/>
                  </a:lnTo>
                  <a:lnTo>
                    <a:pt x="78" y="72"/>
                  </a:lnTo>
                  <a:lnTo>
                    <a:pt x="5" y="385"/>
                  </a:lnTo>
                  <a:lnTo>
                    <a:pt x="26" y="382"/>
                  </a:lnTo>
                  <a:lnTo>
                    <a:pt x="43" y="378"/>
                  </a:lnTo>
                  <a:lnTo>
                    <a:pt x="51" y="375"/>
                  </a:lnTo>
                  <a:lnTo>
                    <a:pt x="56" y="371"/>
                  </a:lnTo>
                  <a:lnTo>
                    <a:pt x="62" y="368"/>
                  </a:lnTo>
                  <a:lnTo>
                    <a:pt x="68" y="362"/>
                  </a:lnTo>
                  <a:lnTo>
                    <a:pt x="75" y="352"/>
                  </a:lnTo>
                  <a:lnTo>
                    <a:pt x="81" y="342"/>
                  </a:lnTo>
                  <a:lnTo>
                    <a:pt x="84" y="329"/>
                  </a:lnTo>
                  <a:lnTo>
                    <a:pt x="87" y="314"/>
                  </a:lnTo>
                  <a:lnTo>
                    <a:pt x="90" y="286"/>
                  </a:lnTo>
                  <a:lnTo>
                    <a:pt x="94" y="254"/>
                  </a:lnTo>
                  <a:lnTo>
                    <a:pt x="98" y="238"/>
                  </a:lnTo>
                  <a:lnTo>
                    <a:pt x="102" y="222"/>
                  </a:lnTo>
                  <a:lnTo>
                    <a:pt x="111" y="206"/>
                  </a:lnTo>
                  <a:lnTo>
                    <a:pt x="121" y="192"/>
                  </a:lnTo>
                  <a:lnTo>
                    <a:pt x="136" y="172"/>
                  </a:lnTo>
                  <a:lnTo>
                    <a:pt x="151" y="152"/>
                  </a:lnTo>
                  <a:lnTo>
                    <a:pt x="169" y="130"/>
                  </a:lnTo>
                  <a:lnTo>
                    <a:pt x="189" y="108"/>
                  </a:lnTo>
                  <a:lnTo>
                    <a:pt x="199" y="100"/>
                  </a:lnTo>
                  <a:lnTo>
                    <a:pt x="211" y="90"/>
                  </a:lnTo>
                  <a:lnTo>
                    <a:pt x="222" y="82"/>
                  </a:lnTo>
                  <a:lnTo>
                    <a:pt x="234" y="75"/>
                  </a:lnTo>
                  <a:lnTo>
                    <a:pt x="247" y="69"/>
                  </a:lnTo>
                  <a:lnTo>
                    <a:pt x="260" y="65"/>
                  </a:lnTo>
                  <a:lnTo>
                    <a:pt x="273" y="61"/>
                  </a:lnTo>
                  <a:lnTo>
                    <a:pt x="287" y="61"/>
                  </a:lnTo>
                  <a:lnTo>
                    <a:pt x="287" y="100"/>
                  </a:lnTo>
                  <a:lnTo>
                    <a:pt x="284" y="113"/>
                  </a:lnTo>
                  <a:lnTo>
                    <a:pt x="277" y="143"/>
                  </a:lnTo>
                  <a:lnTo>
                    <a:pt x="267" y="185"/>
                  </a:lnTo>
                  <a:lnTo>
                    <a:pt x="255" y="234"/>
                  </a:lnTo>
                  <a:lnTo>
                    <a:pt x="242" y="283"/>
                  </a:lnTo>
                  <a:lnTo>
                    <a:pt x="231" y="329"/>
                  </a:lnTo>
                  <a:lnTo>
                    <a:pt x="222" y="365"/>
                  </a:lnTo>
                  <a:lnTo>
                    <a:pt x="218" y="386"/>
                  </a:lnTo>
                  <a:lnTo>
                    <a:pt x="287" y="369"/>
                  </a:lnTo>
                  <a:lnTo>
                    <a:pt x="288" y="346"/>
                  </a:lnTo>
                  <a:lnTo>
                    <a:pt x="293" y="323"/>
                  </a:lnTo>
                  <a:lnTo>
                    <a:pt x="298" y="297"/>
                  </a:lnTo>
                  <a:lnTo>
                    <a:pt x="306" y="271"/>
                  </a:lnTo>
                  <a:lnTo>
                    <a:pt x="316" y="245"/>
                  </a:lnTo>
                  <a:lnTo>
                    <a:pt x="329" y="221"/>
                  </a:lnTo>
                  <a:lnTo>
                    <a:pt x="342" y="195"/>
                  </a:lnTo>
                  <a:lnTo>
                    <a:pt x="356" y="170"/>
                  </a:lnTo>
                  <a:lnTo>
                    <a:pt x="371" y="149"/>
                  </a:lnTo>
                  <a:lnTo>
                    <a:pt x="386" y="127"/>
                  </a:lnTo>
                  <a:lnTo>
                    <a:pt x="404" y="108"/>
                  </a:lnTo>
                  <a:lnTo>
                    <a:pt x="420" y="92"/>
                  </a:lnTo>
                  <a:lnTo>
                    <a:pt x="437" y="78"/>
                  </a:lnTo>
                  <a:lnTo>
                    <a:pt x="453" y="69"/>
                  </a:lnTo>
                  <a:lnTo>
                    <a:pt x="461" y="65"/>
                  </a:lnTo>
                  <a:lnTo>
                    <a:pt x="468" y="62"/>
                  </a:lnTo>
                  <a:lnTo>
                    <a:pt x="477" y="61"/>
                  </a:lnTo>
                  <a:lnTo>
                    <a:pt x="484" y="61"/>
                  </a:lnTo>
                  <a:lnTo>
                    <a:pt x="489" y="61"/>
                  </a:lnTo>
                  <a:lnTo>
                    <a:pt x="492" y="64"/>
                  </a:lnTo>
                  <a:lnTo>
                    <a:pt x="494" y="67"/>
                  </a:lnTo>
                  <a:lnTo>
                    <a:pt x="496" y="72"/>
                  </a:lnTo>
                  <a:lnTo>
                    <a:pt x="497" y="85"/>
                  </a:lnTo>
                  <a:lnTo>
                    <a:pt x="497" y="104"/>
                  </a:lnTo>
                  <a:lnTo>
                    <a:pt x="494" y="126"/>
                  </a:lnTo>
                  <a:lnTo>
                    <a:pt x="490" y="149"/>
                  </a:lnTo>
                  <a:lnTo>
                    <a:pt x="484" y="176"/>
                  </a:lnTo>
                  <a:lnTo>
                    <a:pt x="477" y="203"/>
                  </a:lnTo>
                  <a:lnTo>
                    <a:pt x="463" y="258"/>
                  </a:lnTo>
                  <a:lnTo>
                    <a:pt x="450" y="310"/>
                  </a:lnTo>
                  <a:lnTo>
                    <a:pt x="438" y="352"/>
                  </a:lnTo>
                  <a:lnTo>
                    <a:pt x="435" y="376"/>
                  </a:lnTo>
                  <a:lnTo>
                    <a:pt x="437" y="384"/>
                  </a:lnTo>
                  <a:lnTo>
                    <a:pt x="441" y="389"/>
                  </a:lnTo>
                  <a:lnTo>
                    <a:pt x="448" y="395"/>
                  </a:lnTo>
                  <a:lnTo>
                    <a:pt x="454" y="397"/>
                  </a:lnTo>
                  <a:lnTo>
                    <a:pt x="461" y="397"/>
                  </a:lnTo>
                  <a:lnTo>
                    <a:pt x="468" y="394"/>
                  </a:lnTo>
                  <a:lnTo>
                    <a:pt x="477" y="391"/>
                  </a:lnTo>
                  <a:lnTo>
                    <a:pt x="487" y="386"/>
                  </a:lnTo>
                  <a:lnTo>
                    <a:pt x="506" y="375"/>
                  </a:lnTo>
                  <a:lnTo>
                    <a:pt x="528" y="361"/>
                  </a:lnTo>
                  <a:lnTo>
                    <a:pt x="546" y="345"/>
                  </a:lnTo>
                  <a:lnTo>
                    <a:pt x="564" y="327"/>
                  </a:lnTo>
                  <a:lnTo>
                    <a:pt x="571" y="320"/>
                  </a:lnTo>
                  <a:lnTo>
                    <a:pt x="577" y="312"/>
                  </a:lnTo>
                  <a:lnTo>
                    <a:pt x="581" y="304"/>
                  </a:lnTo>
                  <a:lnTo>
                    <a:pt x="582" y="297"/>
                  </a:lnTo>
                  <a:lnTo>
                    <a:pt x="513" y="327"/>
                  </a:lnTo>
                  <a:lnTo>
                    <a:pt x="519" y="291"/>
                  </a:lnTo>
                  <a:lnTo>
                    <a:pt x="526" y="255"/>
                  </a:lnTo>
                  <a:lnTo>
                    <a:pt x="536" y="219"/>
                  </a:lnTo>
                  <a:lnTo>
                    <a:pt x="546" y="182"/>
                  </a:lnTo>
                  <a:lnTo>
                    <a:pt x="556" y="146"/>
                  </a:lnTo>
                  <a:lnTo>
                    <a:pt x="565" y="110"/>
                  </a:lnTo>
                  <a:lnTo>
                    <a:pt x="568" y="91"/>
                  </a:lnTo>
                  <a:lnTo>
                    <a:pt x="571" y="74"/>
                  </a:lnTo>
                  <a:lnTo>
                    <a:pt x="572" y="56"/>
                  </a:lnTo>
                  <a:lnTo>
                    <a:pt x="574" y="41"/>
                  </a:lnTo>
                  <a:lnTo>
                    <a:pt x="572" y="32"/>
                  </a:lnTo>
                  <a:lnTo>
                    <a:pt x="571" y="25"/>
                  </a:lnTo>
                  <a:lnTo>
                    <a:pt x="566" y="18"/>
                  </a:lnTo>
                  <a:lnTo>
                    <a:pt x="562" y="12"/>
                  </a:lnTo>
                  <a:lnTo>
                    <a:pt x="556" y="7"/>
                  </a:lnTo>
                  <a:lnTo>
                    <a:pt x="549" y="3"/>
                  </a:lnTo>
                  <a:lnTo>
                    <a:pt x="542" y="2"/>
                  </a:lnTo>
                  <a:lnTo>
                    <a:pt x="533" y="0"/>
                  </a:lnTo>
                  <a:lnTo>
                    <a:pt x="522" y="2"/>
                  </a:lnTo>
                  <a:lnTo>
                    <a:pt x="509" y="6"/>
                  </a:lnTo>
                  <a:lnTo>
                    <a:pt x="496" y="10"/>
                  </a:lnTo>
                  <a:lnTo>
                    <a:pt x="483" y="18"/>
                  </a:lnTo>
                  <a:lnTo>
                    <a:pt x="457" y="35"/>
                  </a:lnTo>
                  <a:lnTo>
                    <a:pt x="431" y="55"/>
                  </a:lnTo>
                  <a:lnTo>
                    <a:pt x="383" y="98"/>
                  </a:lnTo>
                  <a:lnTo>
                    <a:pt x="346" y="130"/>
                  </a:lnTo>
                  <a:lnTo>
                    <a:pt x="349" y="110"/>
                  </a:lnTo>
                  <a:lnTo>
                    <a:pt x="352" y="95"/>
                  </a:lnTo>
                  <a:lnTo>
                    <a:pt x="355" y="81"/>
                  </a:lnTo>
                  <a:lnTo>
                    <a:pt x="356" y="61"/>
                  </a:lnTo>
                  <a:lnTo>
                    <a:pt x="356" y="41"/>
                  </a:lnTo>
                  <a:lnTo>
                    <a:pt x="355" y="32"/>
                  </a:lnTo>
                  <a:lnTo>
                    <a:pt x="353" y="25"/>
                  </a:lnTo>
                  <a:lnTo>
                    <a:pt x="349" y="18"/>
                  </a:lnTo>
                  <a:lnTo>
                    <a:pt x="345" y="12"/>
                  </a:lnTo>
                  <a:lnTo>
                    <a:pt x="339" y="7"/>
                  </a:lnTo>
                  <a:lnTo>
                    <a:pt x="332" y="3"/>
                  </a:lnTo>
                  <a:lnTo>
                    <a:pt x="324" y="2"/>
                  </a:lnTo>
                  <a:lnTo>
                    <a:pt x="316" y="0"/>
                  </a:lnTo>
                  <a:lnTo>
                    <a:pt x="304" y="2"/>
                  </a:lnTo>
                  <a:lnTo>
                    <a:pt x="293" y="6"/>
                  </a:lnTo>
                  <a:lnTo>
                    <a:pt x="281" y="12"/>
                  </a:lnTo>
                  <a:lnTo>
                    <a:pt x="268" y="19"/>
                  </a:lnTo>
                  <a:lnTo>
                    <a:pt x="242" y="38"/>
                  </a:lnTo>
                  <a:lnTo>
                    <a:pt x="216" y="59"/>
                  </a:lnTo>
                  <a:lnTo>
                    <a:pt x="166" y="107"/>
                  </a:lnTo>
                  <a:lnTo>
                    <a:pt x="128" y="1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369"/>
            <p:cNvSpPr>
              <a:spLocks/>
            </p:cNvSpPr>
            <p:nvPr/>
          </p:nvSpPr>
          <p:spPr bwMode="auto">
            <a:xfrm>
              <a:off x="23010" y="2394"/>
              <a:ext cx="86" cy="132"/>
            </a:xfrm>
            <a:custGeom>
              <a:avLst/>
              <a:gdLst>
                <a:gd name="T0" fmla="*/ 0 w 257"/>
                <a:gd name="T1" fmla="*/ 0 h 397"/>
                <a:gd name="T2" fmla="*/ 1 w 257"/>
                <a:gd name="T3" fmla="*/ 0 h 397"/>
                <a:gd name="T4" fmla="*/ 1 w 257"/>
                <a:gd name="T5" fmla="*/ 0 h 397"/>
                <a:gd name="T6" fmla="*/ 1 w 257"/>
                <a:gd name="T7" fmla="*/ 0 h 397"/>
                <a:gd name="T8" fmla="*/ 1 w 257"/>
                <a:gd name="T9" fmla="*/ 0 h 397"/>
                <a:gd name="T10" fmla="*/ 1 w 257"/>
                <a:gd name="T11" fmla="*/ 0 h 397"/>
                <a:gd name="T12" fmla="*/ 1 w 257"/>
                <a:gd name="T13" fmla="*/ 0 h 397"/>
                <a:gd name="T14" fmla="*/ 1 w 257"/>
                <a:gd name="T15" fmla="*/ 0 h 397"/>
                <a:gd name="T16" fmla="*/ 1 w 257"/>
                <a:gd name="T17" fmla="*/ 0 h 397"/>
                <a:gd name="T18" fmla="*/ 1 w 257"/>
                <a:gd name="T19" fmla="*/ 0 h 397"/>
                <a:gd name="T20" fmla="*/ 1 w 257"/>
                <a:gd name="T21" fmla="*/ 0 h 397"/>
                <a:gd name="T22" fmla="*/ 1 w 257"/>
                <a:gd name="T23" fmla="*/ 0 h 397"/>
                <a:gd name="T24" fmla="*/ 1 w 257"/>
                <a:gd name="T25" fmla="*/ 0 h 397"/>
                <a:gd name="T26" fmla="*/ 0 w 257"/>
                <a:gd name="T27" fmla="*/ 0 h 397"/>
                <a:gd name="T28" fmla="*/ 0 w 257"/>
                <a:gd name="T29" fmla="*/ 0 h 397"/>
                <a:gd name="T30" fmla="*/ 0 w 257"/>
                <a:gd name="T31" fmla="*/ 0 h 397"/>
                <a:gd name="T32" fmla="*/ 0 w 257"/>
                <a:gd name="T33" fmla="*/ 1 h 397"/>
                <a:gd name="T34" fmla="*/ 0 w 257"/>
                <a:gd name="T35" fmla="*/ 1 h 397"/>
                <a:gd name="T36" fmla="*/ 0 w 257"/>
                <a:gd name="T37" fmla="*/ 1 h 397"/>
                <a:gd name="T38" fmla="*/ 1 w 257"/>
                <a:gd name="T39" fmla="*/ 1 h 397"/>
                <a:gd name="T40" fmla="*/ 1 w 257"/>
                <a:gd name="T41" fmla="*/ 1 h 397"/>
                <a:gd name="T42" fmla="*/ 1 w 257"/>
                <a:gd name="T43" fmla="*/ 1 h 397"/>
                <a:gd name="T44" fmla="*/ 1 w 257"/>
                <a:gd name="T45" fmla="*/ 1 h 397"/>
                <a:gd name="T46" fmla="*/ 1 w 257"/>
                <a:gd name="T47" fmla="*/ 1 h 397"/>
                <a:gd name="T48" fmla="*/ 0 w 257"/>
                <a:gd name="T49" fmla="*/ 1 h 397"/>
                <a:gd name="T50" fmla="*/ 0 w 257"/>
                <a:gd name="T51" fmla="*/ 1 h 397"/>
                <a:gd name="T52" fmla="*/ 0 w 257"/>
                <a:gd name="T53" fmla="*/ 1 h 397"/>
                <a:gd name="T54" fmla="*/ 0 w 257"/>
                <a:gd name="T55" fmla="*/ 1 h 397"/>
                <a:gd name="T56" fmla="*/ 0 w 257"/>
                <a:gd name="T57" fmla="*/ 1 h 397"/>
                <a:gd name="T58" fmla="*/ 0 w 257"/>
                <a:gd name="T59" fmla="*/ 1 h 397"/>
                <a:gd name="T60" fmla="*/ 0 w 257"/>
                <a:gd name="T61" fmla="*/ 1 h 397"/>
                <a:gd name="T62" fmla="*/ 0 w 257"/>
                <a:gd name="T63" fmla="*/ 1 h 397"/>
                <a:gd name="T64" fmla="*/ 0 w 257"/>
                <a:gd name="T65" fmla="*/ 2 h 397"/>
                <a:gd name="T66" fmla="*/ 0 w 257"/>
                <a:gd name="T67" fmla="*/ 2 h 397"/>
                <a:gd name="T68" fmla="*/ 0 w 257"/>
                <a:gd name="T69" fmla="*/ 2 h 397"/>
                <a:gd name="T70" fmla="*/ 1 w 257"/>
                <a:gd name="T71" fmla="*/ 2 h 397"/>
                <a:gd name="T72" fmla="*/ 1 w 257"/>
                <a:gd name="T73" fmla="*/ 2 h 397"/>
                <a:gd name="T74" fmla="*/ 1 w 257"/>
                <a:gd name="T75" fmla="*/ 1 h 397"/>
                <a:gd name="T76" fmla="*/ 1 w 257"/>
                <a:gd name="T77" fmla="*/ 1 h 397"/>
                <a:gd name="T78" fmla="*/ 1 w 257"/>
                <a:gd name="T79" fmla="*/ 1 h 397"/>
                <a:gd name="T80" fmla="*/ 1 w 257"/>
                <a:gd name="T81" fmla="*/ 1 h 397"/>
                <a:gd name="T82" fmla="*/ 1 w 257"/>
                <a:gd name="T83" fmla="*/ 1 h 397"/>
                <a:gd name="T84" fmla="*/ 1 w 257"/>
                <a:gd name="T85" fmla="*/ 1 h 397"/>
                <a:gd name="T86" fmla="*/ 1 w 257"/>
                <a:gd name="T87" fmla="*/ 1 h 397"/>
                <a:gd name="T88" fmla="*/ 0 w 257"/>
                <a:gd name="T89" fmla="*/ 0 h 3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7"/>
                <a:gd name="T136" fmla="*/ 0 h 397"/>
                <a:gd name="T137" fmla="*/ 257 w 257"/>
                <a:gd name="T138" fmla="*/ 397 h 39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7" h="397">
                  <a:moveTo>
                    <a:pt x="110" y="90"/>
                  </a:moveTo>
                  <a:lnTo>
                    <a:pt x="110" y="81"/>
                  </a:lnTo>
                  <a:lnTo>
                    <a:pt x="113" y="74"/>
                  </a:lnTo>
                  <a:lnTo>
                    <a:pt x="115" y="67"/>
                  </a:lnTo>
                  <a:lnTo>
                    <a:pt x="120" y="61"/>
                  </a:lnTo>
                  <a:lnTo>
                    <a:pt x="125" y="56"/>
                  </a:lnTo>
                  <a:lnTo>
                    <a:pt x="133" y="54"/>
                  </a:lnTo>
                  <a:lnTo>
                    <a:pt x="140" y="51"/>
                  </a:lnTo>
                  <a:lnTo>
                    <a:pt x="149" y="51"/>
                  </a:lnTo>
                  <a:lnTo>
                    <a:pt x="169" y="51"/>
                  </a:lnTo>
                  <a:lnTo>
                    <a:pt x="180" y="52"/>
                  </a:lnTo>
                  <a:lnTo>
                    <a:pt x="187" y="55"/>
                  </a:lnTo>
                  <a:lnTo>
                    <a:pt x="193" y="59"/>
                  </a:lnTo>
                  <a:lnTo>
                    <a:pt x="198" y="65"/>
                  </a:lnTo>
                  <a:lnTo>
                    <a:pt x="202" y="71"/>
                  </a:lnTo>
                  <a:lnTo>
                    <a:pt x="208" y="75"/>
                  </a:lnTo>
                  <a:lnTo>
                    <a:pt x="216" y="78"/>
                  </a:lnTo>
                  <a:lnTo>
                    <a:pt x="228" y="80"/>
                  </a:lnTo>
                  <a:lnTo>
                    <a:pt x="232" y="80"/>
                  </a:lnTo>
                  <a:lnTo>
                    <a:pt x="238" y="77"/>
                  </a:lnTo>
                  <a:lnTo>
                    <a:pt x="242" y="72"/>
                  </a:lnTo>
                  <a:lnTo>
                    <a:pt x="247" y="68"/>
                  </a:lnTo>
                  <a:lnTo>
                    <a:pt x="251" y="61"/>
                  </a:lnTo>
                  <a:lnTo>
                    <a:pt x="254" y="55"/>
                  </a:lnTo>
                  <a:lnTo>
                    <a:pt x="257" y="48"/>
                  </a:lnTo>
                  <a:lnTo>
                    <a:pt x="257" y="41"/>
                  </a:lnTo>
                  <a:lnTo>
                    <a:pt x="257" y="36"/>
                  </a:lnTo>
                  <a:lnTo>
                    <a:pt x="255" y="33"/>
                  </a:lnTo>
                  <a:lnTo>
                    <a:pt x="254" y="29"/>
                  </a:lnTo>
                  <a:lnTo>
                    <a:pt x="251" y="26"/>
                  </a:lnTo>
                  <a:lnTo>
                    <a:pt x="242" y="19"/>
                  </a:lnTo>
                  <a:lnTo>
                    <a:pt x="234" y="13"/>
                  </a:lnTo>
                  <a:lnTo>
                    <a:pt x="222" y="9"/>
                  </a:lnTo>
                  <a:lnTo>
                    <a:pt x="210" y="5"/>
                  </a:lnTo>
                  <a:lnTo>
                    <a:pt x="199" y="2"/>
                  </a:lnTo>
                  <a:lnTo>
                    <a:pt x="187" y="0"/>
                  </a:lnTo>
                  <a:lnTo>
                    <a:pt x="174" y="2"/>
                  </a:lnTo>
                  <a:lnTo>
                    <a:pt x="161" y="5"/>
                  </a:lnTo>
                  <a:lnTo>
                    <a:pt x="150" y="9"/>
                  </a:lnTo>
                  <a:lnTo>
                    <a:pt x="137" y="13"/>
                  </a:lnTo>
                  <a:lnTo>
                    <a:pt x="125" y="20"/>
                  </a:lnTo>
                  <a:lnTo>
                    <a:pt x="114" y="29"/>
                  </a:lnTo>
                  <a:lnTo>
                    <a:pt x="102" y="38"/>
                  </a:lnTo>
                  <a:lnTo>
                    <a:pt x="92" y="48"/>
                  </a:lnTo>
                  <a:lnTo>
                    <a:pt x="84" y="58"/>
                  </a:lnTo>
                  <a:lnTo>
                    <a:pt x="75" y="69"/>
                  </a:lnTo>
                  <a:lnTo>
                    <a:pt x="68" y="82"/>
                  </a:lnTo>
                  <a:lnTo>
                    <a:pt x="62" y="95"/>
                  </a:lnTo>
                  <a:lnTo>
                    <a:pt x="56" y="108"/>
                  </a:lnTo>
                  <a:lnTo>
                    <a:pt x="52" y="121"/>
                  </a:lnTo>
                  <a:lnTo>
                    <a:pt x="51" y="136"/>
                  </a:lnTo>
                  <a:lnTo>
                    <a:pt x="49" y="149"/>
                  </a:lnTo>
                  <a:lnTo>
                    <a:pt x="51" y="156"/>
                  </a:lnTo>
                  <a:lnTo>
                    <a:pt x="55" y="162"/>
                  </a:lnTo>
                  <a:lnTo>
                    <a:pt x="62" y="169"/>
                  </a:lnTo>
                  <a:lnTo>
                    <a:pt x="69" y="178"/>
                  </a:lnTo>
                  <a:lnTo>
                    <a:pt x="91" y="195"/>
                  </a:lnTo>
                  <a:lnTo>
                    <a:pt x="114" y="212"/>
                  </a:lnTo>
                  <a:lnTo>
                    <a:pt x="137" y="231"/>
                  </a:lnTo>
                  <a:lnTo>
                    <a:pt x="159" y="251"/>
                  </a:lnTo>
                  <a:lnTo>
                    <a:pt x="166" y="260"/>
                  </a:lnTo>
                  <a:lnTo>
                    <a:pt x="173" y="270"/>
                  </a:lnTo>
                  <a:lnTo>
                    <a:pt x="177" y="278"/>
                  </a:lnTo>
                  <a:lnTo>
                    <a:pt x="179" y="288"/>
                  </a:lnTo>
                  <a:lnTo>
                    <a:pt x="179" y="297"/>
                  </a:lnTo>
                  <a:lnTo>
                    <a:pt x="177" y="306"/>
                  </a:lnTo>
                  <a:lnTo>
                    <a:pt x="173" y="316"/>
                  </a:lnTo>
                  <a:lnTo>
                    <a:pt x="169" y="323"/>
                  </a:lnTo>
                  <a:lnTo>
                    <a:pt x="161" y="332"/>
                  </a:lnTo>
                  <a:lnTo>
                    <a:pt x="154" y="337"/>
                  </a:lnTo>
                  <a:lnTo>
                    <a:pt x="146" y="343"/>
                  </a:lnTo>
                  <a:lnTo>
                    <a:pt x="137" y="346"/>
                  </a:lnTo>
                  <a:lnTo>
                    <a:pt x="128" y="348"/>
                  </a:lnTo>
                  <a:lnTo>
                    <a:pt x="118" y="348"/>
                  </a:lnTo>
                  <a:lnTo>
                    <a:pt x="108" y="346"/>
                  </a:lnTo>
                  <a:lnTo>
                    <a:pt x="100" y="346"/>
                  </a:lnTo>
                  <a:lnTo>
                    <a:pt x="92" y="343"/>
                  </a:lnTo>
                  <a:lnTo>
                    <a:pt x="85" y="340"/>
                  </a:lnTo>
                  <a:lnTo>
                    <a:pt x="74" y="335"/>
                  </a:lnTo>
                  <a:lnTo>
                    <a:pt x="65" y="327"/>
                  </a:lnTo>
                  <a:lnTo>
                    <a:pt x="58" y="320"/>
                  </a:lnTo>
                  <a:lnTo>
                    <a:pt x="51" y="314"/>
                  </a:lnTo>
                  <a:lnTo>
                    <a:pt x="46" y="312"/>
                  </a:lnTo>
                  <a:lnTo>
                    <a:pt x="42" y="309"/>
                  </a:lnTo>
                  <a:lnTo>
                    <a:pt x="36" y="309"/>
                  </a:lnTo>
                  <a:lnTo>
                    <a:pt x="30" y="307"/>
                  </a:lnTo>
                  <a:lnTo>
                    <a:pt x="25" y="309"/>
                  </a:lnTo>
                  <a:lnTo>
                    <a:pt x="20" y="312"/>
                  </a:lnTo>
                  <a:lnTo>
                    <a:pt x="15" y="314"/>
                  </a:lnTo>
                  <a:lnTo>
                    <a:pt x="10" y="320"/>
                  </a:lnTo>
                  <a:lnTo>
                    <a:pt x="6" y="326"/>
                  </a:lnTo>
                  <a:lnTo>
                    <a:pt x="3" y="333"/>
                  </a:lnTo>
                  <a:lnTo>
                    <a:pt x="2" y="340"/>
                  </a:lnTo>
                  <a:lnTo>
                    <a:pt x="0" y="348"/>
                  </a:lnTo>
                  <a:lnTo>
                    <a:pt x="0" y="350"/>
                  </a:lnTo>
                  <a:lnTo>
                    <a:pt x="2" y="355"/>
                  </a:lnTo>
                  <a:lnTo>
                    <a:pt x="4" y="359"/>
                  </a:lnTo>
                  <a:lnTo>
                    <a:pt x="7" y="363"/>
                  </a:lnTo>
                  <a:lnTo>
                    <a:pt x="16" y="371"/>
                  </a:lnTo>
                  <a:lnTo>
                    <a:pt x="27" y="379"/>
                  </a:lnTo>
                  <a:lnTo>
                    <a:pt x="40" y="386"/>
                  </a:lnTo>
                  <a:lnTo>
                    <a:pt x="53" y="392"/>
                  </a:lnTo>
                  <a:lnTo>
                    <a:pt x="66" y="395"/>
                  </a:lnTo>
                  <a:lnTo>
                    <a:pt x="79" y="397"/>
                  </a:lnTo>
                  <a:lnTo>
                    <a:pt x="100" y="397"/>
                  </a:lnTo>
                  <a:lnTo>
                    <a:pt x="107" y="395"/>
                  </a:lnTo>
                  <a:lnTo>
                    <a:pt x="117" y="394"/>
                  </a:lnTo>
                  <a:lnTo>
                    <a:pt x="125" y="389"/>
                  </a:lnTo>
                  <a:lnTo>
                    <a:pt x="137" y="384"/>
                  </a:lnTo>
                  <a:lnTo>
                    <a:pt x="147" y="378"/>
                  </a:lnTo>
                  <a:lnTo>
                    <a:pt x="157" y="371"/>
                  </a:lnTo>
                  <a:lnTo>
                    <a:pt x="169" y="362"/>
                  </a:lnTo>
                  <a:lnTo>
                    <a:pt x="179" y="353"/>
                  </a:lnTo>
                  <a:lnTo>
                    <a:pt x="189" y="343"/>
                  </a:lnTo>
                  <a:lnTo>
                    <a:pt x="198" y="333"/>
                  </a:lnTo>
                  <a:lnTo>
                    <a:pt x="206" y="322"/>
                  </a:lnTo>
                  <a:lnTo>
                    <a:pt x="213" y="312"/>
                  </a:lnTo>
                  <a:lnTo>
                    <a:pt x="219" y="300"/>
                  </a:lnTo>
                  <a:lnTo>
                    <a:pt x="223" y="288"/>
                  </a:lnTo>
                  <a:lnTo>
                    <a:pt x="226" y="278"/>
                  </a:lnTo>
                  <a:lnTo>
                    <a:pt x="228" y="268"/>
                  </a:lnTo>
                  <a:lnTo>
                    <a:pt x="228" y="258"/>
                  </a:lnTo>
                  <a:lnTo>
                    <a:pt x="226" y="242"/>
                  </a:lnTo>
                  <a:lnTo>
                    <a:pt x="222" y="229"/>
                  </a:lnTo>
                  <a:lnTo>
                    <a:pt x="216" y="216"/>
                  </a:lnTo>
                  <a:lnTo>
                    <a:pt x="209" y="205"/>
                  </a:lnTo>
                  <a:lnTo>
                    <a:pt x="200" y="193"/>
                  </a:lnTo>
                  <a:lnTo>
                    <a:pt x="190" y="185"/>
                  </a:lnTo>
                  <a:lnTo>
                    <a:pt x="179" y="175"/>
                  </a:lnTo>
                  <a:lnTo>
                    <a:pt x="169" y="166"/>
                  </a:lnTo>
                  <a:lnTo>
                    <a:pt x="147" y="150"/>
                  </a:lnTo>
                  <a:lnTo>
                    <a:pt x="127" y="134"/>
                  </a:lnTo>
                  <a:lnTo>
                    <a:pt x="120" y="127"/>
                  </a:lnTo>
                  <a:lnTo>
                    <a:pt x="114" y="118"/>
                  </a:lnTo>
                  <a:lnTo>
                    <a:pt x="110" y="110"/>
                  </a:lnTo>
                  <a:lnTo>
                    <a:pt x="110" y="100"/>
                  </a:lnTo>
                  <a:lnTo>
                    <a:pt x="11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370"/>
            <p:cNvSpPr>
              <a:spLocks noEditPoints="1"/>
            </p:cNvSpPr>
            <p:nvPr/>
          </p:nvSpPr>
          <p:spPr bwMode="auto">
            <a:xfrm>
              <a:off x="23455" y="2394"/>
              <a:ext cx="117" cy="132"/>
            </a:xfrm>
            <a:custGeom>
              <a:avLst/>
              <a:gdLst>
                <a:gd name="T0" fmla="*/ 0 w 349"/>
                <a:gd name="T1" fmla="*/ 1 h 398"/>
                <a:gd name="T2" fmla="*/ 0 w 349"/>
                <a:gd name="T3" fmla="*/ 1 h 398"/>
                <a:gd name="T4" fmla="*/ 0 w 349"/>
                <a:gd name="T5" fmla="*/ 1 h 398"/>
                <a:gd name="T6" fmla="*/ 0 w 349"/>
                <a:gd name="T7" fmla="*/ 1 h 398"/>
                <a:gd name="T8" fmla="*/ 0 w 349"/>
                <a:gd name="T9" fmla="*/ 0 h 398"/>
                <a:gd name="T10" fmla="*/ 1 w 349"/>
                <a:gd name="T11" fmla="*/ 0 h 398"/>
                <a:gd name="T12" fmla="*/ 1 w 349"/>
                <a:gd name="T13" fmla="*/ 0 h 398"/>
                <a:gd name="T14" fmla="*/ 1 w 349"/>
                <a:gd name="T15" fmla="*/ 0 h 398"/>
                <a:gd name="T16" fmla="*/ 1 w 349"/>
                <a:gd name="T17" fmla="*/ 0 h 398"/>
                <a:gd name="T18" fmla="*/ 1 w 349"/>
                <a:gd name="T19" fmla="*/ 0 h 398"/>
                <a:gd name="T20" fmla="*/ 1 w 349"/>
                <a:gd name="T21" fmla="*/ 0 h 398"/>
                <a:gd name="T22" fmla="*/ 1 w 349"/>
                <a:gd name="T23" fmla="*/ 1 h 398"/>
                <a:gd name="T24" fmla="*/ 1 w 349"/>
                <a:gd name="T25" fmla="*/ 1 h 398"/>
                <a:gd name="T26" fmla="*/ 1 w 349"/>
                <a:gd name="T27" fmla="*/ 1 h 398"/>
                <a:gd name="T28" fmla="*/ 1 w 349"/>
                <a:gd name="T29" fmla="*/ 1 h 398"/>
                <a:gd name="T30" fmla="*/ 1 w 349"/>
                <a:gd name="T31" fmla="*/ 1 h 398"/>
                <a:gd name="T32" fmla="*/ 1 w 349"/>
                <a:gd name="T33" fmla="*/ 1 h 398"/>
                <a:gd name="T34" fmla="*/ 0 w 349"/>
                <a:gd name="T35" fmla="*/ 1 h 398"/>
                <a:gd name="T36" fmla="*/ 0 w 349"/>
                <a:gd name="T37" fmla="*/ 1 h 398"/>
                <a:gd name="T38" fmla="*/ 0 w 349"/>
                <a:gd name="T39" fmla="*/ 1 h 398"/>
                <a:gd name="T40" fmla="*/ 0 w 349"/>
                <a:gd name="T41" fmla="*/ 1 h 398"/>
                <a:gd name="T42" fmla="*/ 0 w 349"/>
                <a:gd name="T43" fmla="*/ 1 h 398"/>
                <a:gd name="T44" fmla="*/ 1 w 349"/>
                <a:gd name="T45" fmla="*/ 1 h 398"/>
                <a:gd name="T46" fmla="*/ 1 w 349"/>
                <a:gd name="T47" fmla="*/ 1 h 398"/>
                <a:gd name="T48" fmla="*/ 1 w 349"/>
                <a:gd name="T49" fmla="*/ 1 h 398"/>
                <a:gd name="T50" fmla="*/ 1 w 349"/>
                <a:gd name="T51" fmla="*/ 1 h 398"/>
                <a:gd name="T52" fmla="*/ 1 w 349"/>
                <a:gd name="T53" fmla="*/ 0 h 398"/>
                <a:gd name="T54" fmla="*/ 1 w 349"/>
                <a:gd name="T55" fmla="*/ 0 h 398"/>
                <a:gd name="T56" fmla="*/ 1 w 349"/>
                <a:gd name="T57" fmla="*/ 0 h 398"/>
                <a:gd name="T58" fmla="*/ 1 w 349"/>
                <a:gd name="T59" fmla="*/ 0 h 398"/>
                <a:gd name="T60" fmla="*/ 1 w 349"/>
                <a:gd name="T61" fmla="*/ 0 h 398"/>
                <a:gd name="T62" fmla="*/ 1 w 349"/>
                <a:gd name="T63" fmla="*/ 0 h 398"/>
                <a:gd name="T64" fmla="*/ 1 w 349"/>
                <a:gd name="T65" fmla="*/ 0 h 398"/>
                <a:gd name="T66" fmla="*/ 0 w 349"/>
                <a:gd name="T67" fmla="*/ 0 h 398"/>
                <a:gd name="T68" fmla="*/ 0 w 349"/>
                <a:gd name="T69" fmla="*/ 0 h 398"/>
                <a:gd name="T70" fmla="*/ 0 w 349"/>
                <a:gd name="T71" fmla="*/ 1 h 398"/>
                <a:gd name="T72" fmla="*/ 0 w 349"/>
                <a:gd name="T73" fmla="*/ 1 h 398"/>
                <a:gd name="T74" fmla="*/ 0 w 349"/>
                <a:gd name="T75" fmla="*/ 1 h 398"/>
                <a:gd name="T76" fmla="*/ 0 w 349"/>
                <a:gd name="T77" fmla="*/ 1 h 398"/>
                <a:gd name="T78" fmla="*/ 0 w 349"/>
                <a:gd name="T79" fmla="*/ 1 h 398"/>
                <a:gd name="T80" fmla="*/ 0 w 349"/>
                <a:gd name="T81" fmla="*/ 1 h 398"/>
                <a:gd name="T82" fmla="*/ 0 w 349"/>
                <a:gd name="T83" fmla="*/ 2 h 398"/>
                <a:gd name="T84" fmla="*/ 0 w 349"/>
                <a:gd name="T85" fmla="*/ 2 h 398"/>
                <a:gd name="T86" fmla="*/ 0 w 349"/>
                <a:gd name="T87" fmla="*/ 2 h 398"/>
                <a:gd name="T88" fmla="*/ 0 w 349"/>
                <a:gd name="T89" fmla="*/ 2 h 398"/>
                <a:gd name="T90" fmla="*/ 0 w 349"/>
                <a:gd name="T91" fmla="*/ 2 h 398"/>
                <a:gd name="T92" fmla="*/ 0 w 349"/>
                <a:gd name="T93" fmla="*/ 1 h 398"/>
                <a:gd name="T94" fmla="*/ 1 w 349"/>
                <a:gd name="T95" fmla="*/ 1 h 398"/>
                <a:gd name="T96" fmla="*/ 1 w 349"/>
                <a:gd name="T97" fmla="*/ 1 h 398"/>
                <a:gd name="T98" fmla="*/ 1 w 349"/>
                <a:gd name="T99" fmla="*/ 1 h 398"/>
                <a:gd name="T100" fmla="*/ 1 w 349"/>
                <a:gd name="T101" fmla="*/ 1 h 398"/>
                <a:gd name="T102" fmla="*/ 1 w 349"/>
                <a:gd name="T103" fmla="*/ 2 h 398"/>
                <a:gd name="T104" fmla="*/ 1 w 349"/>
                <a:gd name="T105" fmla="*/ 2 h 398"/>
                <a:gd name="T106" fmla="*/ 1 w 349"/>
                <a:gd name="T107" fmla="*/ 2 h 398"/>
                <a:gd name="T108" fmla="*/ 1 w 349"/>
                <a:gd name="T109" fmla="*/ 2 h 398"/>
                <a:gd name="T110" fmla="*/ 1 w 349"/>
                <a:gd name="T111" fmla="*/ 2 h 398"/>
                <a:gd name="T112" fmla="*/ 1 w 349"/>
                <a:gd name="T113" fmla="*/ 1 h 398"/>
                <a:gd name="T114" fmla="*/ 1 w 349"/>
                <a:gd name="T115" fmla="*/ 1 h 398"/>
                <a:gd name="T116" fmla="*/ 1 w 349"/>
                <a:gd name="T117" fmla="*/ 1 h 398"/>
                <a:gd name="T118" fmla="*/ 1 w 349"/>
                <a:gd name="T119" fmla="*/ 1 h 398"/>
                <a:gd name="T120" fmla="*/ 1 w 349"/>
                <a:gd name="T121" fmla="*/ 1 h 398"/>
                <a:gd name="T122" fmla="*/ 1 w 349"/>
                <a:gd name="T123" fmla="*/ 1 h 3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9"/>
                <a:gd name="T187" fmla="*/ 0 h 398"/>
                <a:gd name="T188" fmla="*/ 349 w 349"/>
                <a:gd name="T189" fmla="*/ 398 h 39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9" h="398">
                  <a:moveTo>
                    <a:pt x="69" y="298"/>
                  </a:moveTo>
                  <a:lnTo>
                    <a:pt x="69" y="279"/>
                  </a:lnTo>
                  <a:lnTo>
                    <a:pt x="70" y="259"/>
                  </a:lnTo>
                  <a:lnTo>
                    <a:pt x="73" y="239"/>
                  </a:lnTo>
                  <a:lnTo>
                    <a:pt x="78" y="217"/>
                  </a:lnTo>
                  <a:lnTo>
                    <a:pt x="82" y="197"/>
                  </a:lnTo>
                  <a:lnTo>
                    <a:pt x="88" y="177"/>
                  </a:lnTo>
                  <a:lnTo>
                    <a:pt x="95" y="157"/>
                  </a:lnTo>
                  <a:lnTo>
                    <a:pt x="104" y="138"/>
                  </a:lnTo>
                  <a:lnTo>
                    <a:pt x="112" y="119"/>
                  </a:lnTo>
                  <a:lnTo>
                    <a:pt x="122" y="104"/>
                  </a:lnTo>
                  <a:lnTo>
                    <a:pt x="134" y="89"/>
                  </a:lnTo>
                  <a:lnTo>
                    <a:pt x="147" y="76"/>
                  </a:lnTo>
                  <a:lnTo>
                    <a:pt x="160" y="66"/>
                  </a:lnTo>
                  <a:lnTo>
                    <a:pt x="174" y="57"/>
                  </a:lnTo>
                  <a:lnTo>
                    <a:pt x="183" y="55"/>
                  </a:lnTo>
                  <a:lnTo>
                    <a:pt x="190" y="53"/>
                  </a:lnTo>
                  <a:lnTo>
                    <a:pt x="199" y="52"/>
                  </a:lnTo>
                  <a:lnTo>
                    <a:pt x="207" y="52"/>
                  </a:lnTo>
                  <a:lnTo>
                    <a:pt x="256" y="52"/>
                  </a:lnTo>
                  <a:lnTo>
                    <a:pt x="255" y="72"/>
                  </a:lnTo>
                  <a:lnTo>
                    <a:pt x="253" y="93"/>
                  </a:lnTo>
                  <a:lnTo>
                    <a:pt x="249" y="117"/>
                  </a:lnTo>
                  <a:lnTo>
                    <a:pt x="242" y="140"/>
                  </a:lnTo>
                  <a:lnTo>
                    <a:pt x="235" y="163"/>
                  </a:lnTo>
                  <a:lnTo>
                    <a:pt x="226" y="186"/>
                  </a:lnTo>
                  <a:lnTo>
                    <a:pt x="216" y="209"/>
                  </a:lnTo>
                  <a:lnTo>
                    <a:pt x="206" y="230"/>
                  </a:lnTo>
                  <a:lnTo>
                    <a:pt x="193" y="251"/>
                  </a:lnTo>
                  <a:lnTo>
                    <a:pt x="180" y="269"/>
                  </a:lnTo>
                  <a:lnTo>
                    <a:pt x="167" y="285"/>
                  </a:lnTo>
                  <a:lnTo>
                    <a:pt x="153" y="300"/>
                  </a:lnTo>
                  <a:lnTo>
                    <a:pt x="137" y="313"/>
                  </a:lnTo>
                  <a:lnTo>
                    <a:pt x="121" y="321"/>
                  </a:lnTo>
                  <a:lnTo>
                    <a:pt x="112" y="324"/>
                  </a:lnTo>
                  <a:lnTo>
                    <a:pt x="105" y="327"/>
                  </a:lnTo>
                  <a:lnTo>
                    <a:pt x="96" y="328"/>
                  </a:lnTo>
                  <a:lnTo>
                    <a:pt x="88" y="328"/>
                  </a:lnTo>
                  <a:lnTo>
                    <a:pt x="83" y="328"/>
                  </a:lnTo>
                  <a:lnTo>
                    <a:pt x="79" y="325"/>
                  </a:lnTo>
                  <a:lnTo>
                    <a:pt x="76" y="323"/>
                  </a:lnTo>
                  <a:lnTo>
                    <a:pt x="73" y="320"/>
                  </a:lnTo>
                  <a:lnTo>
                    <a:pt x="69" y="310"/>
                  </a:lnTo>
                  <a:lnTo>
                    <a:pt x="69" y="298"/>
                  </a:lnTo>
                  <a:close/>
                  <a:moveTo>
                    <a:pt x="287" y="328"/>
                  </a:moveTo>
                  <a:lnTo>
                    <a:pt x="287" y="307"/>
                  </a:lnTo>
                  <a:lnTo>
                    <a:pt x="288" y="285"/>
                  </a:lnTo>
                  <a:lnTo>
                    <a:pt x="291" y="264"/>
                  </a:lnTo>
                  <a:lnTo>
                    <a:pt x="294" y="243"/>
                  </a:lnTo>
                  <a:lnTo>
                    <a:pt x="301" y="204"/>
                  </a:lnTo>
                  <a:lnTo>
                    <a:pt x="311" y="167"/>
                  </a:lnTo>
                  <a:lnTo>
                    <a:pt x="320" y="132"/>
                  </a:lnTo>
                  <a:lnTo>
                    <a:pt x="328" y="99"/>
                  </a:lnTo>
                  <a:lnTo>
                    <a:pt x="331" y="85"/>
                  </a:lnTo>
                  <a:lnTo>
                    <a:pt x="333" y="69"/>
                  </a:lnTo>
                  <a:lnTo>
                    <a:pt x="336" y="55"/>
                  </a:lnTo>
                  <a:lnTo>
                    <a:pt x="336" y="42"/>
                  </a:lnTo>
                  <a:lnTo>
                    <a:pt x="336" y="11"/>
                  </a:lnTo>
                  <a:lnTo>
                    <a:pt x="246" y="0"/>
                  </a:lnTo>
                  <a:lnTo>
                    <a:pt x="236" y="1"/>
                  </a:lnTo>
                  <a:lnTo>
                    <a:pt x="226" y="3"/>
                  </a:lnTo>
                  <a:lnTo>
                    <a:pt x="216" y="4"/>
                  </a:lnTo>
                  <a:lnTo>
                    <a:pt x="206" y="6"/>
                  </a:lnTo>
                  <a:lnTo>
                    <a:pt x="196" y="8"/>
                  </a:lnTo>
                  <a:lnTo>
                    <a:pt x="176" y="16"/>
                  </a:lnTo>
                  <a:lnTo>
                    <a:pt x="155" y="26"/>
                  </a:lnTo>
                  <a:lnTo>
                    <a:pt x="135" y="37"/>
                  </a:lnTo>
                  <a:lnTo>
                    <a:pt x="115" y="52"/>
                  </a:lnTo>
                  <a:lnTo>
                    <a:pt x="96" y="69"/>
                  </a:lnTo>
                  <a:lnTo>
                    <a:pt x="78" y="86"/>
                  </a:lnTo>
                  <a:lnTo>
                    <a:pt x="62" y="105"/>
                  </a:lnTo>
                  <a:lnTo>
                    <a:pt x="46" y="127"/>
                  </a:lnTo>
                  <a:lnTo>
                    <a:pt x="33" y="147"/>
                  </a:lnTo>
                  <a:lnTo>
                    <a:pt x="21" y="170"/>
                  </a:lnTo>
                  <a:lnTo>
                    <a:pt x="11" y="191"/>
                  </a:lnTo>
                  <a:lnTo>
                    <a:pt x="6" y="215"/>
                  </a:lnTo>
                  <a:lnTo>
                    <a:pt x="1" y="236"/>
                  </a:lnTo>
                  <a:lnTo>
                    <a:pt x="0" y="259"/>
                  </a:lnTo>
                  <a:lnTo>
                    <a:pt x="0" y="328"/>
                  </a:lnTo>
                  <a:lnTo>
                    <a:pt x="0" y="340"/>
                  </a:lnTo>
                  <a:lnTo>
                    <a:pt x="3" y="351"/>
                  </a:lnTo>
                  <a:lnTo>
                    <a:pt x="7" y="363"/>
                  </a:lnTo>
                  <a:lnTo>
                    <a:pt x="11" y="373"/>
                  </a:lnTo>
                  <a:lnTo>
                    <a:pt x="17" y="383"/>
                  </a:lnTo>
                  <a:lnTo>
                    <a:pt x="24" y="390"/>
                  </a:lnTo>
                  <a:lnTo>
                    <a:pt x="27" y="393"/>
                  </a:lnTo>
                  <a:lnTo>
                    <a:pt x="32" y="396"/>
                  </a:lnTo>
                  <a:lnTo>
                    <a:pt x="34" y="398"/>
                  </a:lnTo>
                  <a:lnTo>
                    <a:pt x="39" y="398"/>
                  </a:lnTo>
                  <a:lnTo>
                    <a:pt x="50" y="396"/>
                  </a:lnTo>
                  <a:lnTo>
                    <a:pt x="62" y="393"/>
                  </a:lnTo>
                  <a:lnTo>
                    <a:pt x="73" y="387"/>
                  </a:lnTo>
                  <a:lnTo>
                    <a:pt x="86" y="382"/>
                  </a:lnTo>
                  <a:lnTo>
                    <a:pt x="111" y="364"/>
                  </a:lnTo>
                  <a:lnTo>
                    <a:pt x="134" y="344"/>
                  </a:lnTo>
                  <a:lnTo>
                    <a:pt x="180" y="301"/>
                  </a:lnTo>
                  <a:lnTo>
                    <a:pt x="217" y="269"/>
                  </a:lnTo>
                  <a:lnTo>
                    <a:pt x="215" y="288"/>
                  </a:lnTo>
                  <a:lnTo>
                    <a:pt x="210" y="302"/>
                  </a:lnTo>
                  <a:lnTo>
                    <a:pt x="209" y="317"/>
                  </a:lnTo>
                  <a:lnTo>
                    <a:pt x="207" y="338"/>
                  </a:lnTo>
                  <a:lnTo>
                    <a:pt x="207" y="367"/>
                  </a:lnTo>
                  <a:lnTo>
                    <a:pt x="207" y="376"/>
                  </a:lnTo>
                  <a:lnTo>
                    <a:pt x="209" y="382"/>
                  </a:lnTo>
                  <a:lnTo>
                    <a:pt x="210" y="387"/>
                  </a:lnTo>
                  <a:lnTo>
                    <a:pt x="213" y="392"/>
                  </a:lnTo>
                  <a:lnTo>
                    <a:pt x="217" y="395"/>
                  </a:lnTo>
                  <a:lnTo>
                    <a:pt x="222" y="396"/>
                  </a:lnTo>
                  <a:lnTo>
                    <a:pt x="229" y="398"/>
                  </a:lnTo>
                  <a:lnTo>
                    <a:pt x="236" y="398"/>
                  </a:lnTo>
                  <a:lnTo>
                    <a:pt x="243" y="395"/>
                  </a:lnTo>
                  <a:lnTo>
                    <a:pt x="258" y="387"/>
                  </a:lnTo>
                  <a:lnTo>
                    <a:pt x="278" y="376"/>
                  </a:lnTo>
                  <a:lnTo>
                    <a:pt x="301" y="362"/>
                  </a:lnTo>
                  <a:lnTo>
                    <a:pt x="311" y="353"/>
                  </a:lnTo>
                  <a:lnTo>
                    <a:pt x="321" y="344"/>
                  </a:lnTo>
                  <a:lnTo>
                    <a:pt x="331" y="336"/>
                  </a:lnTo>
                  <a:lnTo>
                    <a:pt x="338" y="325"/>
                  </a:lnTo>
                  <a:lnTo>
                    <a:pt x="344" y="317"/>
                  </a:lnTo>
                  <a:lnTo>
                    <a:pt x="347" y="307"/>
                  </a:lnTo>
                  <a:lnTo>
                    <a:pt x="349" y="302"/>
                  </a:lnTo>
                  <a:lnTo>
                    <a:pt x="349" y="298"/>
                  </a:lnTo>
                  <a:lnTo>
                    <a:pt x="347" y="294"/>
                  </a:lnTo>
                  <a:lnTo>
                    <a:pt x="346" y="289"/>
                  </a:lnTo>
                  <a:lnTo>
                    <a:pt x="287" y="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371"/>
            <p:cNvSpPr>
              <a:spLocks noEditPoints="1"/>
            </p:cNvSpPr>
            <p:nvPr/>
          </p:nvSpPr>
          <p:spPr bwMode="auto">
            <a:xfrm>
              <a:off x="21612" y="2394"/>
              <a:ext cx="117" cy="132"/>
            </a:xfrm>
            <a:custGeom>
              <a:avLst/>
              <a:gdLst>
                <a:gd name="T0" fmla="*/ 1 w 349"/>
                <a:gd name="T1" fmla="*/ 1 h 397"/>
                <a:gd name="T2" fmla="*/ 1 w 349"/>
                <a:gd name="T3" fmla="*/ 1 h 397"/>
                <a:gd name="T4" fmla="*/ 0 w 349"/>
                <a:gd name="T5" fmla="*/ 1 h 397"/>
                <a:gd name="T6" fmla="*/ 0 w 349"/>
                <a:gd name="T7" fmla="*/ 1 h 397"/>
                <a:gd name="T8" fmla="*/ 0 w 349"/>
                <a:gd name="T9" fmla="*/ 1 h 397"/>
                <a:gd name="T10" fmla="*/ 0 w 349"/>
                <a:gd name="T11" fmla="*/ 1 h 397"/>
                <a:gd name="T12" fmla="*/ 0 w 349"/>
                <a:gd name="T13" fmla="*/ 1 h 397"/>
                <a:gd name="T14" fmla="*/ 1 w 349"/>
                <a:gd name="T15" fmla="*/ 0 h 397"/>
                <a:gd name="T16" fmla="*/ 1 w 349"/>
                <a:gd name="T17" fmla="*/ 0 h 397"/>
                <a:gd name="T18" fmla="*/ 1 w 349"/>
                <a:gd name="T19" fmla="*/ 0 h 397"/>
                <a:gd name="T20" fmla="*/ 1 w 349"/>
                <a:gd name="T21" fmla="*/ 0 h 397"/>
                <a:gd name="T22" fmla="*/ 1 w 349"/>
                <a:gd name="T23" fmla="*/ 0 h 397"/>
                <a:gd name="T24" fmla="*/ 1 w 349"/>
                <a:gd name="T25" fmla="*/ 0 h 397"/>
                <a:gd name="T26" fmla="*/ 1 w 349"/>
                <a:gd name="T27" fmla="*/ 0 h 397"/>
                <a:gd name="T28" fmla="*/ 1 w 349"/>
                <a:gd name="T29" fmla="*/ 1 h 397"/>
                <a:gd name="T30" fmla="*/ 1 w 349"/>
                <a:gd name="T31" fmla="*/ 1 h 397"/>
                <a:gd name="T32" fmla="*/ 1 w 349"/>
                <a:gd name="T33" fmla="*/ 1 h 397"/>
                <a:gd name="T34" fmla="*/ 1 w 349"/>
                <a:gd name="T35" fmla="*/ 1 h 397"/>
                <a:gd name="T36" fmla="*/ 1 w 349"/>
                <a:gd name="T37" fmla="*/ 1 h 397"/>
                <a:gd name="T38" fmla="*/ 0 w 349"/>
                <a:gd name="T39" fmla="*/ 1 h 397"/>
                <a:gd name="T40" fmla="*/ 0 w 349"/>
                <a:gd name="T41" fmla="*/ 1 h 397"/>
                <a:gd name="T42" fmla="*/ 0 w 349"/>
                <a:gd name="T43" fmla="*/ 1 h 397"/>
                <a:gd name="T44" fmla="*/ 0 w 349"/>
                <a:gd name="T45" fmla="*/ 1 h 397"/>
                <a:gd name="T46" fmla="*/ 1 w 349"/>
                <a:gd name="T47" fmla="*/ 0 h 397"/>
                <a:gd name="T48" fmla="*/ 1 w 349"/>
                <a:gd name="T49" fmla="*/ 0 h 397"/>
                <a:gd name="T50" fmla="*/ 1 w 349"/>
                <a:gd name="T51" fmla="*/ 0 h 397"/>
                <a:gd name="T52" fmla="*/ 1 w 349"/>
                <a:gd name="T53" fmla="*/ 0 h 397"/>
                <a:gd name="T54" fmla="*/ 1 w 349"/>
                <a:gd name="T55" fmla="*/ 0 h 397"/>
                <a:gd name="T56" fmla="*/ 1 w 349"/>
                <a:gd name="T57" fmla="*/ 0 h 397"/>
                <a:gd name="T58" fmla="*/ 1 w 349"/>
                <a:gd name="T59" fmla="*/ 0 h 397"/>
                <a:gd name="T60" fmla="*/ 0 w 349"/>
                <a:gd name="T61" fmla="*/ 0 h 397"/>
                <a:gd name="T62" fmla="*/ 0 w 349"/>
                <a:gd name="T63" fmla="*/ 0 h 397"/>
                <a:gd name="T64" fmla="*/ 0 w 349"/>
                <a:gd name="T65" fmla="*/ 1 h 397"/>
                <a:gd name="T66" fmla="*/ 0 w 349"/>
                <a:gd name="T67" fmla="*/ 1 h 397"/>
                <a:gd name="T68" fmla="*/ 0 w 349"/>
                <a:gd name="T69" fmla="*/ 1 h 397"/>
                <a:gd name="T70" fmla="*/ 0 w 349"/>
                <a:gd name="T71" fmla="*/ 1 h 397"/>
                <a:gd name="T72" fmla="*/ 0 w 349"/>
                <a:gd name="T73" fmla="*/ 1 h 397"/>
                <a:gd name="T74" fmla="*/ 0 w 349"/>
                <a:gd name="T75" fmla="*/ 2 h 397"/>
                <a:gd name="T76" fmla="*/ 0 w 349"/>
                <a:gd name="T77" fmla="*/ 2 h 397"/>
                <a:gd name="T78" fmla="*/ 0 w 349"/>
                <a:gd name="T79" fmla="*/ 2 h 397"/>
                <a:gd name="T80" fmla="*/ 0 w 349"/>
                <a:gd name="T81" fmla="*/ 2 h 397"/>
                <a:gd name="T82" fmla="*/ 0 w 349"/>
                <a:gd name="T83" fmla="*/ 2 h 397"/>
                <a:gd name="T84" fmla="*/ 1 w 349"/>
                <a:gd name="T85" fmla="*/ 1 h 397"/>
                <a:gd name="T86" fmla="*/ 1 w 349"/>
                <a:gd name="T87" fmla="*/ 1 h 397"/>
                <a:gd name="T88" fmla="*/ 1 w 349"/>
                <a:gd name="T89" fmla="*/ 2 h 397"/>
                <a:gd name="T90" fmla="*/ 1 w 349"/>
                <a:gd name="T91" fmla="*/ 2 h 397"/>
                <a:gd name="T92" fmla="*/ 1 w 349"/>
                <a:gd name="T93" fmla="*/ 2 h 397"/>
                <a:gd name="T94" fmla="*/ 1 w 349"/>
                <a:gd name="T95" fmla="*/ 2 h 397"/>
                <a:gd name="T96" fmla="*/ 1 w 349"/>
                <a:gd name="T97" fmla="*/ 2 h 397"/>
                <a:gd name="T98" fmla="*/ 1 w 349"/>
                <a:gd name="T99" fmla="*/ 1 h 397"/>
                <a:gd name="T100" fmla="*/ 1 w 349"/>
                <a:gd name="T101" fmla="*/ 1 h 397"/>
                <a:gd name="T102" fmla="*/ 1 w 349"/>
                <a:gd name="T103" fmla="*/ 1 h 397"/>
                <a:gd name="T104" fmla="*/ 1 w 349"/>
                <a:gd name="T105" fmla="*/ 1 h 397"/>
                <a:gd name="T106" fmla="*/ 1 w 349"/>
                <a:gd name="T107" fmla="*/ 1 h 397"/>
                <a:gd name="T108" fmla="*/ 1 w 349"/>
                <a:gd name="T109" fmla="*/ 1 h 39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49"/>
                <a:gd name="T166" fmla="*/ 0 h 397"/>
                <a:gd name="T167" fmla="*/ 349 w 349"/>
                <a:gd name="T168" fmla="*/ 397 h 39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49" h="397">
                  <a:moveTo>
                    <a:pt x="228" y="268"/>
                  </a:moveTo>
                  <a:lnTo>
                    <a:pt x="222" y="273"/>
                  </a:lnTo>
                  <a:lnTo>
                    <a:pt x="228" y="268"/>
                  </a:lnTo>
                  <a:lnTo>
                    <a:pt x="232" y="263"/>
                  </a:lnTo>
                  <a:lnTo>
                    <a:pt x="228" y="268"/>
                  </a:lnTo>
                  <a:close/>
                  <a:moveTo>
                    <a:pt x="69" y="288"/>
                  </a:moveTo>
                  <a:lnTo>
                    <a:pt x="69" y="270"/>
                  </a:lnTo>
                  <a:lnTo>
                    <a:pt x="72" y="251"/>
                  </a:lnTo>
                  <a:lnTo>
                    <a:pt x="75" y="232"/>
                  </a:lnTo>
                  <a:lnTo>
                    <a:pt x="78" y="212"/>
                  </a:lnTo>
                  <a:lnTo>
                    <a:pt x="84" y="192"/>
                  </a:lnTo>
                  <a:lnTo>
                    <a:pt x="89" y="172"/>
                  </a:lnTo>
                  <a:lnTo>
                    <a:pt x="97" y="153"/>
                  </a:lnTo>
                  <a:lnTo>
                    <a:pt x="104" y="134"/>
                  </a:lnTo>
                  <a:lnTo>
                    <a:pt x="114" y="117"/>
                  </a:lnTo>
                  <a:lnTo>
                    <a:pt x="124" y="101"/>
                  </a:lnTo>
                  <a:lnTo>
                    <a:pt x="135" y="87"/>
                  </a:lnTo>
                  <a:lnTo>
                    <a:pt x="147" y="75"/>
                  </a:lnTo>
                  <a:lnTo>
                    <a:pt x="161" y="65"/>
                  </a:lnTo>
                  <a:lnTo>
                    <a:pt x="176" y="56"/>
                  </a:lnTo>
                  <a:lnTo>
                    <a:pt x="183" y="54"/>
                  </a:lnTo>
                  <a:lnTo>
                    <a:pt x="192" y="52"/>
                  </a:lnTo>
                  <a:lnTo>
                    <a:pt x="199" y="51"/>
                  </a:lnTo>
                  <a:lnTo>
                    <a:pt x="207" y="51"/>
                  </a:lnTo>
                  <a:lnTo>
                    <a:pt x="256" y="51"/>
                  </a:lnTo>
                  <a:lnTo>
                    <a:pt x="256" y="72"/>
                  </a:lnTo>
                  <a:lnTo>
                    <a:pt x="254" y="95"/>
                  </a:lnTo>
                  <a:lnTo>
                    <a:pt x="249" y="120"/>
                  </a:lnTo>
                  <a:lnTo>
                    <a:pt x="244" y="143"/>
                  </a:lnTo>
                  <a:lnTo>
                    <a:pt x="236" y="166"/>
                  </a:lnTo>
                  <a:lnTo>
                    <a:pt x="228" y="188"/>
                  </a:lnTo>
                  <a:lnTo>
                    <a:pt x="218" y="209"/>
                  </a:lnTo>
                  <a:lnTo>
                    <a:pt x="206" y="231"/>
                  </a:lnTo>
                  <a:lnTo>
                    <a:pt x="195" y="250"/>
                  </a:lnTo>
                  <a:lnTo>
                    <a:pt x="180" y="267"/>
                  </a:lnTo>
                  <a:lnTo>
                    <a:pt x="166" y="283"/>
                  </a:lnTo>
                  <a:lnTo>
                    <a:pt x="150" y="297"/>
                  </a:lnTo>
                  <a:lnTo>
                    <a:pt x="134" y="309"/>
                  </a:lnTo>
                  <a:lnTo>
                    <a:pt x="117" y="317"/>
                  </a:lnTo>
                  <a:lnTo>
                    <a:pt x="107" y="322"/>
                  </a:lnTo>
                  <a:lnTo>
                    <a:pt x="98" y="324"/>
                  </a:lnTo>
                  <a:lnTo>
                    <a:pt x="89" y="326"/>
                  </a:lnTo>
                  <a:lnTo>
                    <a:pt x="79" y="327"/>
                  </a:lnTo>
                  <a:lnTo>
                    <a:pt x="75" y="313"/>
                  </a:lnTo>
                  <a:lnTo>
                    <a:pt x="72" y="306"/>
                  </a:lnTo>
                  <a:lnTo>
                    <a:pt x="71" y="300"/>
                  </a:lnTo>
                  <a:lnTo>
                    <a:pt x="69" y="288"/>
                  </a:lnTo>
                  <a:close/>
                  <a:moveTo>
                    <a:pt x="341" y="12"/>
                  </a:moveTo>
                  <a:lnTo>
                    <a:pt x="320" y="9"/>
                  </a:lnTo>
                  <a:lnTo>
                    <a:pt x="304" y="5"/>
                  </a:lnTo>
                  <a:lnTo>
                    <a:pt x="288" y="2"/>
                  </a:lnTo>
                  <a:lnTo>
                    <a:pt x="267" y="0"/>
                  </a:lnTo>
                  <a:lnTo>
                    <a:pt x="256" y="0"/>
                  </a:lnTo>
                  <a:lnTo>
                    <a:pt x="244" y="2"/>
                  </a:lnTo>
                  <a:lnTo>
                    <a:pt x="231" y="3"/>
                  </a:lnTo>
                  <a:lnTo>
                    <a:pt x="219" y="5"/>
                  </a:lnTo>
                  <a:lnTo>
                    <a:pt x="206" y="7"/>
                  </a:lnTo>
                  <a:lnTo>
                    <a:pt x="182" y="15"/>
                  </a:lnTo>
                  <a:lnTo>
                    <a:pt x="157" y="25"/>
                  </a:lnTo>
                  <a:lnTo>
                    <a:pt x="135" y="36"/>
                  </a:lnTo>
                  <a:lnTo>
                    <a:pt x="114" y="51"/>
                  </a:lnTo>
                  <a:lnTo>
                    <a:pt x="94" y="68"/>
                  </a:lnTo>
                  <a:lnTo>
                    <a:pt x="76" y="87"/>
                  </a:lnTo>
                  <a:lnTo>
                    <a:pt x="59" y="107"/>
                  </a:lnTo>
                  <a:lnTo>
                    <a:pt x="45" y="130"/>
                  </a:lnTo>
                  <a:lnTo>
                    <a:pt x="32" y="153"/>
                  </a:lnTo>
                  <a:lnTo>
                    <a:pt x="20" y="179"/>
                  </a:lnTo>
                  <a:lnTo>
                    <a:pt x="12" y="205"/>
                  </a:lnTo>
                  <a:lnTo>
                    <a:pt x="6" y="231"/>
                  </a:lnTo>
                  <a:lnTo>
                    <a:pt x="1" y="260"/>
                  </a:lnTo>
                  <a:lnTo>
                    <a:pt x="0" y="288"/>
                  </a:lnTo>
                  <a:lnTo>
                    <a:pt x="0" y="348"/>
                  </a:lnTo>
                  <a:lnTo>
                    <a:pt x="1" y="355"/>
                  </a:lnTo>
                  <a:lnTo>
                    <a:pt x="4" y="363"/>
                  </a:lnTo>
                  <a:lnTo>
                    <a:pt x="10" y="372"/>
                  </a:lnTo>
                  <a:lnTo>
                    <a:pt x="16" y="379"/>
                  </a:lnTo>
                  <a:lnTo>
                    <a:pt x="23" y="386"/>
                  </a:lnTo>
                  <a:lnTo>
                    <a:pt x="29" y="392"/>
                  </a:lnTo>
                  <a:lnTo>
                    <a:pt x="35" y="395"/>
                  </a:lnTo>
                  <a:lnTo>
                    <a:pt x="39" y="397"/>
                  </a:lnTo>
                  <a:lnTo>
                    <a:pt x="50" y="395"/>
                  </a:lnTo>
                  <a:lnTo>
                    <a:pt x="62" y="392"/>
                  </a:lnTo>
                  <a:lnTo>
                    <a:pt x="75" y="386"/>
                  </a:lnTo>
                  <a:lnTo>
                    <a:pt x="86" y="381"/>
                  </a:lnTo>
                  <a:lnTo>
                    <a:pt x="111" y="363"/>
                  </a:lnTo>
                  <a:lnTo>
                    <a:pt x="135" y="342"/>
                  </a:lnTo>
                  <a:lnTo>
                    <a:pt x="182" y="300"/>
                  </a:lnTo>
                  <a:lnTo>
                    <a:pt x="218" y="268"/>
                  </a:lnTo>
                  <a:lnTo>
                    <a:pt x="206" y="376"/>
                  </a:lnTo>
                  <a:lnTo>
                    <a:pt x="206" y="381"/>
                  </a:lnTo>
                  <a:lnTo>
                    <a:pt x="209" y="385"/>
                  </a:lnTo>
                  <a:lnTo>
                    <a:pt x="212" y="389"/>
                  </a:lnTo>
                  <a:lnTo>
                    <a:pt x="216" y="392"/>
                  </a:lnTo>
                  <a:lnTo>
                    <a:pt x="226" y="395"/>
                  </a:lnTo>
                  <a:lnTo>
                    <a:pt x="238" y="397"/>
                  </a:lnTo>
                  <a:lnTo>
                    <a:pt x="245" y="394"/>
                  </a:lnTo>
                  <a:lnTo>
                    <a:pt x="259" y="386"/>
                  </a:lnTo>
                  <a:lnTo>
                    <a:pt x="280" y="375"/>
                  </a:lnTo>
                  <a:lnTo>
                    <a:pt x="303" y="361"/>
                  </a:lnTo>
                  <a:lnTo>
                    <a:pt x="313" y="353"/>
                  </a:lnTo>
                  <a:lnTo>
                    <a:pt x="323" y="345"/>
                  </a:lnTo>
                  <a:lnTo>
                    <a:pt x="333" y="335"/>
                  </a:lnTo>
                  <a:lnTo>
                    <a:pt x="340" y="326"/>
                  </a:lnTo>
                  <a:lnTo>
                    <a:pt x="346" y="316"/>
                  </a:lnTo>
                  <a:lnTo>
                    <a:pt x="349" y="307"/>
                  </a:lnTo>
                  <a:lnTo>
                    <a:pt x="349" y="301"/>
                  </a:lnTo>
                  <a:lnTo>
                    <a:pt x="349" y="297"/>
                  </a:lnTo>
                  <a:lnTo>
                    <a:pt x="347" y="293"/>
                  </a:lnTo>
                  <a:lnTo>
                    <a:pt x="346" y="288"/>
                  </a:lnTo>
                  <a:lnTo>
                    <a:pt x="277" y="327"/>
                  </a:lnTo>
                  <a:lnTo>
                    <a:pt x="341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372"/>
            <p:cNvSpPr>
              <a:spLocks/>
            </p:cNvSpPr>
            <p:nvPr/>
          </p:nvSpPr>
          <p:spPr bwMode="auto">
            <a:xfrm>
              <a:off x="22852" y="2394"/>
              <a:ext cx="56" cy="132"/>
            </a:xfrm>
            <a:custGeom>
              <a:avLst/>
              <a:gdLst>
                <a:gd name="T0" fmla="*/ 0 w 167"/>
                <a:gd name="T1" fmla="*/ 1 h 397"/>
                <a:gd name="T2" fmla="*/ 0 w 167"/>
                <a:gd name="T3" fmla="*/ 1 h 397"/>
                <a:gd name="T4" fmla="*/ 0 w 167"/>
                <a:gd name="T5" fmla="*/ 1 h 397"/>
                <a:gd name="T6" fmla="*/ 1 w 167"/>
                <a:gd name="T7" fmla="*/ 1 h 397"/>
                <a:gd name="T8" fmla="*/ 1 w 167"/>
                <a:gd name="T9" fmla="*/ 1 h 397"/>
                <a:gd name="T10" fmla="*/ 1 w 167"/>
                <a:gd name="T11" fmla="*/ 0 h 397"/>
                <a:gd name="T12" fmla="*/ 1 w 167"/>
                <a:gd name="T13" fmla="*/ 0 h 397"/>
                <a:gd name="T14" fmla="*/ 1 w 167"/>
                <a:gd name="T15" fmla="*/ 0 h 397"/>
                <a:gd name="T16" fmla="*/ 1 w 167"/>
                <a:gd name="T17" fmla="*/ 0 h 397"/>
                <a:gd name="T18" fmla="*/ 1 w 167"/>
                <a:gd name="T19" fmla="*/ 0 h 397"/>
                <a:gd name="T20" fmla="*/ 1 w 167"/>
                <a:gd name="T21" fmla="*/ 0 h 397"/>
                <a:gd name="T22" fmla="*/ 1 w 167"/>
                <a:gd name="T23" fmla="*/ 0 h 397"/>
                <a:gd name="T24" fmla="*/ 1 w 167"/>
                <a:gd name="T25" fmla="*/ 0 h 397"/>
                <a:gd name="T26" fmla="*/ 1 w 167"/>
                <a:gd name="T27" fmla="*/ 0 h 397"/>
                <a:gd name="T28" fmla="*/ 1 w 167"/>
                <a:gd name="T29" fmla="*/ 0 h 397"/>
                <a:gd name="T30" fmla="*/ 1 w 167"/>
                <a:gd name="T31" fmla="*/ 0 h 397"/>
                <a:gd name="T32" fmla="*/ 1 w 167"/>
                <a:gd name="T33" fmla="*/ 0 h 397"/>
                <a:gd name="T34" fmla="*/ 0 w 167"/>
                <a:gd name="T35" fmla="*/ 0 h 397"/>
                <a:gd name="T36" fmla="*/ 0 w 167"/>
                <a:gd name="T37" fmla="*/ 0 h 397"/>
                <a:gd name="T38" fmla="*/ 0 w 167"/>
                <a:gd name="T39" fmla="*/ 0 h 397"/>
                <a:gd name="T40" fmla="*/ 0 w 167"/>
                <a:gd name="T41" fmla="*/ 0 h 397"/>
                <a:gd name="T42" fmla="*/ 0 w 167"/>
                <a:gd name="T43" fmla="*/ 0 h 397"/>
                <a:gd name="T44" fmla="*/ 0 w 167"/>
                <a:gd name="T45" fmla="*/ 0 h 397"/>
                <a:gd name="T46" fmla="*/ 0 w 167"/>
                <a:gd name="T47" fmla="*/ 0 h 397"/>
                <a:gd name="T48" fmla="*/ 0 w 167"/>
                <a:gd name="T49" fmla="*/ 0 h 397"/>
                <a:gd name="T50" fmla="*/ 0 w 167"/>
                <a:gd name="T51" fmla="*/ 0 h 397"/>
                <a:gd name="T52" fmla="*/ 0 w 167"/>
                <a:gd name="T53" fmla="*/ 0 h 397"/>
                <a:gd name="T54" fmla="*/ 0 w 167"/>
                <a:gd name="T55" fmla="*/ 0 h 397"/>
                <a:gd name="T56" fmla="*/ 0 w 167"/>
                <a:gd name="T57" fmla="*/ 0 h 397"/>
                <a:gd name="T58" fmla="*/ 0 w 167"/>
                <a:gd name="T59" fmla="*/ 0 h 397"/>
                <a:gd name="T60" fmla="*/ 0 w 167"/>
                <a:gd name="T61" fmla="*/ 1 h 397"/>
                <a:gd name="T62" fmla="*/ 0 w 167"/>
                <a:gd name="T63" fmla="*/ 1 h 397"/>
                <a:gd name="T64" fmla="*/ 0 w 167"/>
                <a:gd name="T65" fmla="*/ 1 h 397"/>
                <a:gd name="T66" fmla="*/ 0 w 167"/>
                <a:gd name="T67" fmla="*/ 1 h 397"/>
                <a:gd name="T68" fmla="*/ 0 w 167"/>
                <a:gd name="T69" fmla="*/ 1 h 397"/>
                <a:gd name="T70" fmla="*/ 0 w 167"/>
                <a:gd name="T71" fmla="*/ 1 h 397"/>
                <a:gd name="T72" fmla="*/ 0 w 167"/>
                <a:gd name="T73" fmla="*/ 1 h 397"/>
                <a:gd name="T74" fmla="*/ 0 w 167"/>
                <a:gd name="T75" fmla="*/ 1 h 397"/>
                <a:gd name="T76" fmla="*/ 0 w 167"/>
                <a:gd name="T77" fmla="*/ 2 h 397"/>
                <a:gd name="T78" fmla="*/ 0 w 167"/>
                <a:gd name="T79" fmla="*/ 2 h 397"/>
                <a:gd name="T80" fmla="*/ 0 w 167"/>
                <a:gd name="T81" fmla="*/ 2 h 397"/>
                <a:gd name="T82" fmla="*/ 0 w 167"/>
                <a:gd name="T83" fmla="*/ 2 h 397"/>
                <a:gd name="T84" fmla="*/ 0 w 167"/>
                <a:gd name="T85" fmla="*/ 2 h 397"/>
                <a:gd name="T86" fmla="*/ 0 w 167"/>
                <a:gd name="T87" fmla="*/ 2 h 397"/>
                <a:gd name="T88" fmla="*/ 0 w 167"/>
                <a:gd name="T89" fmla="*/ 2 h 397"/>
                <a:gd name="T90" fmla="*/ 0 w 167"/>
                <a:gd name="T91" fmla="*/ 2 h 397"/>
                <a:gd name="T92" fmla="*/ 0 w 167"/>
                <a:gd name="T93" fmla="*/ 2 h 397"/>
                <a:gd name="T94" fmla="*/ 0 w 167"/>
                <a:gd name="T95" fmla="*/ 2 h 397"/>
                <a:gd name="T96" fmla="*/ 0 w 167"/>
                <a:gd name="T97" fmla="*/ 1 h 397"/>
                <a:gd name="T98" fmla="*/ 1 w 167"/>
                <a:gd name="T99" fmla="*/ 1 h 397"/>
                <a:gd name="T100" fmla="*/ 1 w 167"/>
                <a:gd name="T101" fmla="*/ 1 h 397"/>
                <a:gd name="T102" fmla="*/ 1 w 167"/>
                <a:gd name="T103" fmla="*/ 1 h 397"/>
                <a:gd name="T104" fmla="*/ 1 w 167"/>
                <a:gd name="T105" fmla="*/ 1 h 397"/>
                <a:gd name="T106" fmla="*/ 1 w 167"/>
                <a:gd name="T107" fmla="*/ 1 h 397"/>
                <a:gd name="T108" fmla="*/ 1 w 167"/>
                <a:gd name="T109" fmla="*/ 1 h 397"/>
                <a:gd name="T110" fmla="*/ 0 w 167"/>
                <a:gd name="T111" fmla="*/ 1 h 39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7"/>
                <a:gd name="T169" fmla="*/ 0 h 397"/>
                <a:gd name="T170" fmla="*/ 167 w 167"/>
                <a:gd name="T171" fmla="*/ 397 h 39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7" h="397">
                  <a:moveTo>
                    <a:pt x="98" y="317"/>
                  </a:moveTo>
                  <a:lnTo>
                    <a:pt x="104" y="290"/>
                  </a:lnTo>
                  <a:lnTo>
                    <a:pt x="114" y="247"/>
                  </a:lnTo>
                  <a:lnTo>
                    <a:pt x="128" y="195"/>
                  </a:lnTo>
                  <a:lnTo>
                    <a:pt x="141" y="140"/>
                  </a:lnTo>
                  <a:lnTo>
                    <a:pt x="147" y="114"/>
                  </a:lnTo>
                  <a:lnTo>
                    <a:pt x="153" y="88"/>
                  </a:lnTo>
                  <a:lnTo>
                    <a:pt x="157" y="64"/>
                  </a:lnTo>
                  <a:lnTo>
                    <a:pt x="160" y="43"/>
                  </a:lnTo>
                  <a:lnTo>
                    <a:pt x="160" y="26"/>
                  </a:lnTo>
                  <a:lnTo>
                    <a:pt x="159" y="12"/>
                  </a:lnTo>
                  <a:lnTo>
                    <a:pt x="157" y="7"/>
                  </a:lnTo>
                  <a:lnTo>
                    <a:pt x="154" y="5"/>
                  </a:lnTo>
                  <a:lnTo>
                    <a:pt x="151" y="2"/>
                  </a:lnTo>
                  <a:lnTo>
                    <a:pt x="148" y="0"/>
                  </a:lnTo>
                  <a:lnTo>
                    <a:pt x="138" y="2"/>
                  </a:lnTo>
                  <a:lnTo>
                    <a:pt x="130" y="3"/>
                  </a:lnTo>
                  <a:lnTo>
                    <a:pt x="120" y="7"/>
                  </a:lnTo>
                  <a:lnTo>
                    <a:pt x="108" y="12"/>
                  </a:lnTo>
                  <a:lnTo>
                    <a:pt x="86" y="23"/>
                  </a:lnTo>
                  <a:lnTo>
                    <a:pt x="65" y="38"/>
                  </a:lnTo>
                  <a:lnTo>
                    <a:pt x="45" y="55"/>
                  </a:lnTo>
                  <a:lnTo>
                    <a:pt x="26" y="71"/>
                  </a:lnTo>
                  <a:lnTo>
                    <a:pt x="10" y="87"/>
                  </a:lnTo>
                  <a:lnTo>
                    <a:pt x="0" y="100"/>
                  </a:lnTo>
                  <a:lnTo>
                    <a:pt x="4" y="110"/>
                  </a:lnTo>
                  <a:lnTo>
                    <a:pt x="86" y="68"/>
                  </a:lnTo>
                  <a:lnTo>
                    <a:pt x="85" y="82"/>
                  </a:lnTo>
                  <a:lnTo>
                    <a:pt x="82" y="100"/>
                  </a:lnTo>
                  <a:lnTo>
                    <a:pt x="79" y="118"/>
                  </a:lnTo>
                  <a:lnTo>
                    <a:pt x="75" y="139"/>
                  </a:lnTo>
                  <a:lnTo>
                    <a:pt x="63" y="180"/>
                  </a:lnTo>
                  <a:lnTo>
                    <a:pt x="52" y="224"/>
                  </a:lnTo>
                  <a:lnTo>
                    <a:pt x="39" y="267"/>
                  </a:lnTo>
                  <a:lnTo>
                    <a:pt x="29" y="309"/>
                  </a:lnTo>
                  <a:lnTo>
                    <a:pt x="25" y="327"/>
                  </a:lnTo>
                  <a:lnTo>
                    <a:pt x="22" y="346"/>
                  </a:lnTo>
                  <a:lnTo>
                    <a:pt x="20" y="362"/>
                  </a:lnTo>
                  <a:lnTo>
                    <a:pt x="19" y="376"/>
                  </a:lnTo>
                  <a:lnTo>
                    <a:pt x="20" y="382"/>
                  </a:lnTo>
                  <a:lnTo>
                    <a:pt x="22" y="386"/>
                  </a:lnTo>
                  <a:lnTo>
                    <a:pt x="25" y="389"/>
                  </a:lnTo>
                  <a:lnTo>
                    <a:pt x="27" y="392"/>
                  </a:lnTo>
                  <a:lnTo>
                    <a:pt x="38" y="395"/>
                  </a:lnTo>
                  <a:lnTo>
                    <a:pt x="49" y="397"/>
                  </a:lnTo>
                  <a:lnTo>
                    <a:pt x="59" y="394"/>
                  </a:lnTo>
                  <a:lnTo>
                    <a:pt x="74" y="385"/>
                  </a:lnTo>
                  <a:lnTo>
                    <a:pt x="92" y="371"/>
                  </a:lnTo>
                  <a:lnTo>
                    <a:pt x="111" y="355"/>
                  </a:lnTo>
                  <a:lnTo>
                    <a:pt x="131" y="337"/>
                  </a:lnTo>
                  <a:lnTo>
                    <a:pt x="147" y="319"/>
                  </a:lnTo>
                  <a:lnTo>
                    <a:pt x="154" y="310"/>
                  </a:lnTo>
                  <a:lnTo>
                    <a:pt x="160" y="303"/>
                  </a:lnTo>
                  <a:lnTo>
                    <a:pt x="164" y="294"/>
                  </a:lnTo>
                  <a:lnTo>
                    <a:pt x="167" y="288"/>
                  </a:lnTo>
                  <a:lnTo>
                    <a:pt x="98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373"/>
            <p:cNvSpPr>
              <a:spLocks/>
            </p:cNvSpPr>
            <p:nvPr/>
          </p:nvSpPr>
          <p:spPr bwMode="auto">
            <a:xfrm>
              <a:off x="23693" y="2394"/>
              <a:ext cx="56" cy="132"/>
            </a:xfrm>
            <a:custGeom>
              <a:avLst/>
              <a:gdLst>
                <a:gd name="T0" fmla="*/ 0 w 170"/>
                <a:gd name="T1" fmla="*/ 1 h 397"/>
                <a:gd name="T2" fmla="*/ 0 w 170"/>
                <a:gd name="T3" fmla="*/ 1 h 397"/>
                <a:gd name="T4" fmla="*/ 0 w 170"/>
                <a:gd name="T5" fmla="*/ 1 h 397"/>
                <a:gd name="T6" fmla="*/ 1 w 170"/>
                <a:gd name="T7" fmla="*/ 1 h 397"/>
                <a:gd name="T8" fmla="*/ 1 w 170"/>
                <a:gd name="T9" fmla="*/ 1 h 397"/>
                <a:gd name="T10" fmla="*/ 1 w 170"/>
                <a:gd name="T11" fmla="*/ 0 h 397"/>
                <a:gd name="T12" fmla="*/ 1 w 170"/>
                <a:gd name="T13" fmla="*/ 0 h 397"/>
                <a:gd name="T14" fmla="*/ 1 w 170"/>
                <a:gd name="T15" fmla="*/ 0 h 397"/>
                <a:gd name="T16" fmla="*/ 1 w 170"/>
                <a:gd name="T17" fmla="*/ 0 h 397"/>
                <a:gd name="T18" fmla="*/ 1 w 170"/>
                <a:gd name="T19" fmla="*/ 0 h 397"/>
                <a:gd name="T20" fmla="*/ 1 w 170"/>
                <a:gd name="T21" fmla="*/ 0 h 397"/>
                <a:gd name="T22" fmla="*/ 1 w 170"/>
                <a:gd name="T23" fmla="*/ 0 h 397"/>
                <a:gd name="T24" fmla="*/ 1 w 170"/>
                <a:gd name="T25" fmla="*/ 0 h 397"/>
                <a:gd name="T26" fmla="*/ 1 w 170"/>
                <a:gd name="T27" fmla="*/ 0 h 397"/>
                <a:gd name="T28" fmla="*/ 1 w 170"/>
                <a:gd name="T29" fmla="*/ 0 h 397"/>
                <a:gd name="T30" fmla="*/ 0 w 170"/>
                <a:gd name="T31" fmla="*/ 0 h 397"/>
                <a:gd name="T32" fmla="*/ 0 w 170"/>
                <a:gd name="T33" fmla="*/ 0 h 397"/>
                <a:gd name="T34" fmla="*/ 0 w 170"/>
                <a:gd name="T35" fmla="*/ 0 h 397"/>
                <a:gd name="T36" fmla="*/ 0 w 170"/>
                <a:gd name="T37" fmla="*/ 0 h 397"/>
                <a:gd name="T38" fmla="*/ 0 w 170"/>
                <a:gd name="T39" fmla="*/ 0 h 397"/>
                <a:gd name="T40" fmla="*/ 0 w 170"/>
                <a:gd name="T41" fmla="*/ 0 h 397"/>
                <a:gd name="T42" fmla="*/ 0 w 170"/>
                <a:gd name="T43" fmla="*/ 0 h 397"/>
                <a:gd name="T44" fmla="*/ 0 w 170"/>
                <a:gd name="T45" fmla="*/ 0 h 397"/>
                <a:gd name="T46" fmla="*/ 0 w 170"/>
                <a:gd name="T47" fmla="*/ 0 h 397"/>
                <a:gd name="T48" fmla="*/ 0 w 170"/>
                <a:gd name="T49" fmla="*/ 0 h 397"/>
                <a:gd name="T50" fmla="*/ 0 w 170"/>
                <a:gd name="T51" fmla="*/ 0 h 397"/>
                <a:gd name="T52" fmla="*/ 0 w 170"/>
                <a:gd name="T53" fmla="*/ 0 h 397"/>
                <a:gd name="T54" fmla="*/ 0 w 170"/>
                <a:gd name="T55" fmla="*/ 0 h 397"/>
                <a:gd name="T56" fmla="*/ 0 w 170"/>
                <a:gd name="T57" fmla="*/ 1 h 397"/>
                <a:gd name="T58" fmla="*/ 0 w 170"/>
                <a:gd name="T59" fmla="*/ 1 h 397"/>
                <a:gd name="T60" fmla="*/ 0 w 170"/>
                <a:gd name="T61" fmla="*/ 1 h 397"/>
                <a:gd name="T62" fmla="*/ 0 w 170"/>
                <a:gd name="T63" fmla="*/ 1 h 397"/>
                <a:gd name="T64" fmla="*/ 0 w 170"/>
                <a:gd name="T65" fmla="*/ 1 h 397"/>
                <a:gd name="T66" fmla="*/ 0 w 170"/>
                <a:gd name="T67" fmla="*/ 1 h 397"/>
                <a:gd name="T68" fmla="*/ 0 w 170"/>
                <a:gd name="T69" fmla="*/ 1 h 397"/>
                <a:gd name="T70" fmla="*/ 0 w 170"/>
                <a:gd name="T71" fmla="*/ 1 h 397"/>
                <a:gd name="T72" fmla="*/ 0 w 170"/>
                <a:gd name="T73" fmla="*/ 2 h 397"/>
                <a:gd name="T74" fmla="*/ 0 w 170"/>
                <a:gd name="T75" fmla="*/ 2 h 397"/>
                <a:gd name="T76" fmla="*/ 0 w 170"/>
                <a:gd name="T77" fmla="*/ 2 h 397"/>
                <a:gd name="T78" fmla="*/ 0 w 170"/>
                <a:gd name="T79" fmla="*/ 2 h 397"/>
                <a:gd name="T80" fmla="*/ 0 w 170"/>
                <a:gd name="T81" fmla="*/ 2 h 397"/>
                <a:gd name="T82" fmla="*/ 0 w 170"/>
                <a:gd name="T83" fmla="*/ 2 h 397"/>
                <a:gd name="T84" fmla="*/ 0 w 170"/>
                <a:gd name="T85" fmla="*/ 2 h 397"/>
                <a:gd name="T86" fmla="*/ 0 w 170"/>
                <a:gd name="T87" fmla="*/ 2 h 397"/>
                <a:gd name="T88" fmla="*/ 0 w 170"/>
                <a:gd name="T89" fmla="*/ 2 h 397"/>
                <a:gd name="T90" fmla="*/ 0 w 170"/>
                <a:gd name="T91" fmla="*/ 2 h 397"/>
                <a:gd name="T92" fmla="*/ 0 w 170"/>
                <a:gd name="T93" fmla="*/ 2 h 397"/>
                <a:gd name="T94" fmla="*/ 0 w 170"/>
                <a:gd name="T95" fmla="*/ 2 h 397"/>
                <a:gd name="T96" fmla="*/ 0 w 170"/>
                <a:gd name="T97" fmla="*/ 1 h 397"/>
                <a:gd name="T98" fmla="*/ 1 w 170"/>
                <a:gd name="T99" fmla="*/ 1 h 397"/>
                <a:gd name="T100" fmla="*/ 1 w 170"/>
                <a:gd name="T101" fmla="*/ 1 h 397"/>
                <a:gd name="T102" fmla="*/ 1 w 170"/>
                <a:gd name="T103" fmla="*/ 1 h 397"/>
                <a:gd name="T104" fmla="*/ 1 w 170"/>
                <a:gd name="T105" fmla="*/ 1 h 397"/>
                <a:gd name="T106" fmla="*/ 1 w 170"/>
                <a:gd name="T107" fmla="*/ 1 h 397"/>
                <a:gd name="T108" fmla="*/ 1 w 170"/>
                <a:gd name="T109" fmla="*/ 1 h 397"/>
                <a:gd name="T110" fmla="*/ 1 w 170"/>
                <a:gd name="T111" fmla="*/ 1 h 397"/>
                <a:gd name="T112" fmla="*/ 1 w 170"/>
                <a:gd name="T113" fmla="*/ 1 h 397"/>
                <a:gd name="T114" fmla="*/ 1 w 170"/>
                <a:gd name="T115" fmla="*/ 1 h 397"/>
                <a:gd name="T116" fmla="*/ 1 w 170"/>
                <a:gd name="T117" fmla="*/ 1 h 397"/>
                <a:gd name="T118" fmla="*/ 0 w 170"/>
                <a:gd name="T119" fmla="*/ 1 h 3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0"/>
                <a:gd name="T181" fmla="*/ 0 h 397"/>
                <a:gd name="T182" fmla="*/ 170 w 170"/>
                <a:gd name="T183" fmla="*/ 397 h 3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0" h="397">
                  <a:moveTo>
                    <a:pt x="98" y="317"/>
                  </a:moveTo>
                  <a:lnTo>
                    <a:pt x="105" y="291"/>
                  </a:lnTo>
                  <a:lnTo>
                    <a:pt x="114" y="254"/>
                  </a:lnTo>
                  <a:lnTo>
                    <a:pt x="125" y="208"/>
                  </a:lnTo>
                  <a:lnTo>
                    <a:pt x="137" y="160"/>
                  </a:lnTo>
                  <a:lnTo>
                    <a:pt x="148" y="113"/>
                  </a:lnTo>
                  <a:lnTo>
                    <a:pt x="158" y="71"/>
                  </a:lnTo>
                  <a:lnTo>
                    <a:pt x="165" y="39"/>
                  </a:lnTo>
                  <a:lnTo>
                    <a:pt x="167" y="20"/>
                  </a:lnTo>
                  <a:lnTo>
                    <a:pt x="165" y="13"/>
                  </a:lnTo>
                  <a:lnTo>
                    <a:pt x="161" y="7"/>
                  </a:lnTo>
                  <a:lnTo>
                    <a:pt x="154" y="3"/>
                  </a:lnTo>
                  <a:lnTo>
                    <a:pt x="148" y="0"/>
                  </a:lnTo>
                  <a:lnTo>
                    <a:pt x="139" y="2"/>
                  </a:lnTo>
                  <a:lnTo>
                    <a:pt x="129" y="3"/>
                  </a:lnTo>
                  <a:lnTo>
                    <a:pt x="119" y="7"/>
                  </a:lnTo>
                  <a:lnTo>
                    <a:pt x="108" y="12"/>
                  </a:lnTo>
                  <a:lnTo>
                    <a:pt x="86" y="23"/>
                  </a:lnTo>
                  <a:lnTo>
                    <a:pt x="65" y="38"/>
                  </a:lnTo>
                  <a:lnTo>
                    <a:pt x="44" y="55"/>
                  </a:lnTo>
                  <a:lnTo>
                    <a:pt x="26" y="71"/>
                  </a:lnTo>
                  <a:lnTo>
                    <a:pt x="10" y="87"/>
                  </a:lnTo>
                  <a:lnTo>
                    <a:pt x="0" y="100"/>
                  </a:lnTo>
                  <a:lnTo>
                    <a:pt x="4" y="110"/>
                  </a:lnTo>
                  <a:lnTo>
                    <a:pt x="88" y="68"/>
                  </a:lnTo>
                  <a:lnTo>
                    <a:pt x="86" y="84"/>
                  </a:lnTo>
                  <a:lnTo>
                    <a:pt x="83" y="100"/>
                  </a:lnTo>
                  <a:lnTo>
                    <a:pt x="80" y="118"/>
                  </a:lnTo>
                  <a:lnTo>
                    <a:pt x="76" y="136"/>
                  </a:lnTo>
                  <a:lnTo>
                    <a:pt x="66" y="175"/>
                  </a:lnTo>
                  <a:lnTo>
                    <a:pt x="53" y="214"/>
                  </a:lnTo>
                  <a:lnTo>
                    <a:pt x="40" y="254"/>
                  </a:lnTo>
                  <a:lnTo>
                    <a:pt x="30" y="293"/>
                  </a:lnTo>
                  <a:lnTo>
                    <a:pt x="26" y="312"/>
                  </a:lnTo>
                  <a:lnTo>
                    <a:pt x="21" y="332"/>
                  </a:lnTo>
                  <a:lnTo>
                    <a:pt x="20" y="349"/>
                  </a:lnTo>
                  <a:lnTo>
                    <a:pt x="18" y="366"/>
                  </a:lnTo>
                  <a:lnTo>
                    <a:pt x="20" y="375"/>
                  </a:lnTo>
                  <a:lnTo>
                    <a:pt x="20" y="381"/>
                  </a:lnTo>
                  <a:lnTo>
                    <a:pt x="23" y="386"/>
                  </a:lnTo>
                  <a:lnTo>
                    <a:pt x="26" y="391"/>
                  </a:lnTo>
                  <a:lnTo>
                    <a:pt x="30" y="394"/>
                  </a:lnTo>
                  <a:lnTo>
                    <a:pt x="34" y="395"/>
                  </a:lnTo>
                  <a:lnTo>
                    <a:pt x="41" y="397"/>
                  </a:lnTo>
                  <a:lnTo>
                    <a:pt x="49" y="397"/>
                  </a:lnTo>
                  <a:lnTo>
                    <a:pt x="57" y="394"/>
                  </a:lnTo>
                  <a:lnTo>
                    <a:pt x="75" y="385"/>
                  </a:lnTo>
                  <a:lnTo>
                    <a:pt x="96" y="372"/>
                  </a:lnTo>
                  <a:lnTo>
                    <a:pt x="121" y="356"/>
                  </a:lnTo>
                  <a:lnTo>
                    <a:pt x="132" y="348"/>
                  </a:lnTo>
                  <a:lnTo>
                    <a:pt x="142" y="337"/>
                  </a:lnTo>
                  <a:lnTo>
                    <a:pt x="152" y="327"/>
                  </a:lnTo>
                  <a:lnTo>
                    <a:pt x="160" y="317"/>
                  </a:lnTo>
                  <a:lnTo>
                    <a:pt x="165" y="307"/>
                  </a:lnTo>
                  <a:lnTo>
                    <a:pt x="170" y="297"/>
                  </a:lnTo>
                  <a:lnTo>
                    <a:pt x="170" y="293"/>
                  </a:lnTo>
                  <a:lnTo>
                    <a:pt x="170" y="287"/>
                  </a:lnTo>
                  <a:lnTo>
                    <a:pt x="170" y="283"/>
                  </a:lnTo>
                  <a:lnTo>
                    <a:pt x="167" y="278"/>
                  </a:lnTo>
                  <a:lnTo>
                    <a:pt x="98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374"/>
            <p:cNvSpPr>
              <a:spLocks/>
            </p:cNvSpPr>
            <p:nvPr/>
          </p:nvSpPr>
          <p:spPr bwMode="auto">
            <a:xfrm>
              <a:off x="25862" y="2322"/>
              <a:ext cx="60" cy="204"/>
            </a:xfrm>
            <a:custGeom>
              <a:avLst/>
              <a:gdLst>
                <a:gd name="T0" fmla="*/ 0 w 182"/>
                <a:gd name="T1" fmla="*/ 0 h 613"/>
                <a:gd name="T2" fmla="*/ 0 w 182"/>
                <a:gd name="T3" fmla="*/ 0 h 613"/>
                <a:gd name="T4" fmla="*/ 0 w 182"/>
                <a:gd name="T5" fmla="*/ 0 h 613"/>
                <a:gd name="T6" fmla="*/ 0 w 182"/>
                <a:gd name="T7" fmla="*/ 1 h 613"/>
                <a:gd name="T8" fmla="*/ 0 w 182"/>
                <a:gd name="T9" fmla="*/ 1 h 613"/>
                <a:gd name="T10" fmla="*/ 0 w 182"/>
                <a:gd name="T11" fmla="*/ 1 h 613"/>
                <a:gd name="T12" fmla="*/ 0 w 182"/>
                <a:gd name="T13" fmla="*/ 1 h 613"/>
                <a:gd name="T14" fmla="*/ 0 w 182"/>
                <a:gd name="T15" fmla="*/ 2 h 613"/>
                <a:gd name="T16" fmla="*/ 0 w 182"/>
                <a:gd name="T17" fmla="*/ 2 h 613"/>
                <a:gd name="T18" fmla="*/ 0 w 182"/>
                <a:gd name="T19" fmla="*/ 2 h 613"/>
                <a:gd name="T20" fmla="*/ 0 w 182"/>
                <a:gd name="T21" fmla="*/ 2 h 613"/>
                <a:gd name="T22" fmla="*/ 0 w 182"/>
                <a:gd name="T23" fmla="*/ 2 h 613"/>
                <a:gd name="T24" fmla="*/ 0 w 182"/>
                <a:gd name="T25" fmla="*/ 2 h 613"/>
                <a:gd name="T26" fmla="*/ 0 w 182"/>
                <a:gd name="T27" fmla="*/ 2 h 613"/>
                <a:gd name="T28" fmla="*/ 0 w 182"/>
                <a:gd name="T29" fmla="*/ 2 h 613"/>
                <a:gd name="T30" fmla="*/ 0 w 182"/>
                <a:gd name="T31" fmla="*/ 2 h 613"/>
                <a:gd name="T32" fmla="*/ 0 w 182"/>
                <a:gd name="T33" fmla="*/ 2 h 613"/>
                <a:gd name="T34" fmla="*/ 0 w 182"/>
                <a:gd name="T35" fmla="*/ 2 h 613"/>
                <a:gd name="T36" fmla="*/ 0 w 182"/>
                <a:gd name="T37" fmla="*/ 3 h 613"/>
                <a:gd name="T38" fmla="*/ 0 w 182"/>
                <a:gd name="T39" fmla="*/ 3 h 613"/>
                <a:gd name="T40" fmla="*/ 0 w 182"/>
                <a:gd name="T41" fmla="*/ 3 h 613"/>
                <a:gd name="T42" fmla="*/ 0 w 182"/>
                <a:gd name="T43" fmla="*/ 3 h 613"/>
                <a:gd name="T44" fmla="*/ 0 w 182"/>
                <a:gd name="T45" fmla="*/ 3 h 613"/>
                <a:gd name="T46" fmla="*/ 0 w 182"/>
                <a:gd name="T47" fmla="*/ 2 h 613"/>
                <a:gd name="T48" fmla="*/ 0 w 182"/>
                <a:gd name="T49" fmla="*/ 2 h 613"/>
                <a:gd name="T50" fmla="*/ 0 w 182"/>
                <a:gd name="T51" fmla="*/ 2 h 613"/>
                <a:gd name="T52" fmla="*/ 0 w 182"/>
                <a:gd name="T53" fmla="*/ 2 h 613"/>
                <a:gd name="T54" fmla="*/ 0 w 182"/>
                <a:gd name="T55" fmla="*/ 2 h 613"/>
                <a:gd name="T56" fmla="*/ 1 w 182"/>
                <a:gd name="T57" fmla="*/ 2 h 613"/>
                <a:gd name="T58" fmla="*/ 1 w 182"/>
                <a:gd name="T59" fmla="*/ 2 h 613"/>
                <a:gd name="T60" fmla="*/ 1 w 182"/>
                <a:gd name="T61" fmla="*/ 2 h 613"/>
                <a:gd name="T62" fmla="*/ 1 w 182"/>
                <a:gd name="T63" fmla="*/ 2 h 613"/>
                <a:gd name="T64" fmla="*/ 1 w 182"/>
                <a:gd name="T65" fmla="*/ 2 h 613"/>
                <a:gd name="T66" fmla="*/ 1 w 182"/>
                <a:gd name="T67" fmla="*/ 2 h 613"/>
                <a:gd name="T68" fmla="*/ 1 w 182"/>
                <a:gd name="T69" fmla="*/ 2 h 613"/>
                <a:gd name="T70" fmla="*/ 1 w 182"/>
                <a:gd name="T71" fmla="*/ 2 h 613"/>
                <a:gd name="T72" fmla="*/ 0 w 182"/>
                <a:gd name="T73" fmla="*/ 2 h 613"/>
                <a:gd name="T74" fmla="*/ 1 w 182"/>
                <a:gd name="T75" fmla="*/ 0 h 613"/>
                <a:gd name="T76" fmla="*/ 0 w 182"/>
                <a:gd name="T77" fmla="*/ 0 h 613"/>
                <a:gd name="T78" fmla="*/ 0 w 182"/>
                <a:gd name="T79" fmla="*/ 0 h 613"/>
                <a:gd name="T80" fmla="*/ 0 w 182"/>
                <a:gd name="T81" fmla="*/ 0 h 6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2"/>
                <a:gd name="T124" fmla="*/ 0 h 613"/>
                <a:gd name="T125" fmla="*/ 182 w 182"/>
                <a:gd name="T126" fmla="*/ 613 h 61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2" h="613">
                  <a:moveTo>
                    <a:pt x="98" y="49"/>
                  </a:moveTo>
                  <a:lnTo>
                    <a:pt x="98" y="79"/>
                  </a:lnTo>
                  <a:lnTo>
                    <a:pt x="94" y="111"/>
                  </a:lnTo>
                  <a:lnTo>
                    <a:pt x="89" y="144"/>
                  </a:lnTo>
                  <a:lnTo>
                    <a:pt x="84" y="177"/>
                  </a:lnTo>
                  <a:lnTo>
                    <a:pt x="68" y="247"/>
                  </a:lnTo>
                  <a:lnTo>
                    <a:pt x="49" y="316"/>
                  </a:lnTo>
                  <a:lnTo>
                    <a:pt x="30" y="383"/>
                  </a:lnTo>
                  <a:lnTo>
                    <a:pt x="14" y="448"/>
                  </a:lnTo>
                  <a:lnTo>
                    <a:pt x="9" y="479"/>
                  </a:lnTo>
                  <a:lnTo>
                    <a:pt x="4" y="509"/>
                  </a:lnTo>
                  <a:lnTo>
                    <a:pt x="0" y="536"/>
                  </a:lnTo>
                  <a:lnTo>
                    <a:pt x="0" y="564"/>
                  </a:lnTo>
                  <a:lnTo>
                    <a:pt x="0" y="582"/>
                  </a:lnTo>
                  <a:lnTo>
                    <a:pt x="0" y="591"/>
                  </a:lnTo>
                  <a:lnTo>
                    <a:pt x="1" y="597"/>
                  </a:lnTo>
                  <a:lnTo>
                    <a:pt x="3" y="602"/>
                  </a:lnTo>
                  <a:lnTo>
                    <a:pt x="6" y="607"/>
                  </a:lnTo>
                  <a:lnTo>
                    <a:pt x="10" y="610"/>
                  </a:lnTo>
                  <a:lnTo>
                    <a:pt x="14" y="611"/>
                  </a:lnTo>
                  <a:lnTo>
                    <a:pt x="22" y="613"/>
                  </a:lnTo>
                  <a:lnTo>
                    <a:pt x="29" y="613"/>
                  </a:lnTo>
                  <a:lnTo>
                    <a:pt x="37" y="610"/>
                  </a:lnTo>
                  <a:lnTo>
                    <a:pt x="55" y="601"/>
                  </a:lnTo>
                  <a:lnTo>
                    <a:pt x="76" y="588"/>
                  </a:lnTo>
                  <a:lnTo>
                    <a:pt x="101" y="572"/>
                  </a:lnTo>
                  <a:lnTo>
                    <a:pt x="112" y="564"/>
                  </a:lnTo>
                  <a:lnTo>
                    <a:pt x="122" y="553"/>
                  </a:lnTo>
                  <a:lnTo>
                    <a:pt x="133" y="543"/>
                  </a:lnTo>
                  <a:lnTo>
                    <a:pt x="140" y="533"/>
                  </a:lnTo>
                  <a:lnTo>
                    <a:pt x="147" y="523"/>
                  </a:lnTo>
                  <a:lnTo>
                    <a:pt x="150" y="513"/>
                  </a:lnTo>
                  <a:lnTo>
                    <a:pt x="151" y="509"/>
                  </a:lnTo>
                  <a:lnTo>
                    <a:pt x="150" y="503"/>
                  </a:lnTo>
                  <a:lnTo>
                    <a:pt x="150" y="499"/>
                  </a:lnTo>
                  <a:lnTo>
                    <a:pt x="148" y="494"/>
                  </a:lnTo>
                  <a:lnTo>
                    <a:pt x="73" y="549"/>
                  </a:lnTo>
                  <a:lnTo>
                    <a:pt x="182" y="0"/>
                  </a:lnTo>
                  <a:lnTo>
                    <a:pt x="39" y="29"/>
                  </a:lnTo>
                  <a:lnTo>
                    <a:pt x="39" y="49"/>
                  </a:lnTo>
                  <a:lnTo>
                    <a:pt x="98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375"/>
            <p:cNvSpPr>
              <a:spLocks/>
            </p:cNvSpPr>
            <p:nvPr/>
          </p:nvSpPr>
          <p:spPr bwMode="auto">
            <a:xfrm>
              <a:off x="22595" y="2338"/>
              <a:ext cx="263" cy="185"/>
            </a:xfrm>
            <a:custGeom>
              <a:avLst/>
              <a:gdLst>
                <a:gd name="T0" fmla="*/ 1 w 791"/>
                <a:gd name="T1" fmla="*/ 0 h 553"/>
                <a:gd name="T2" fmla="*/ 1 w 791"/>
                <a:gd name="T3" fmla="*/ 0 h 553"/>
                <a:gd name="T4" fmla="*/ 1 w 791"/>
                <a:gd name="T5" fmla="*/ 0 h 553"/>
                <a:gd name="T6" fmla="*/ 1 w 791"/>
                <a:gd name="T7" fmla="*/ 0 h 553"/>
                <a:gd name="T8" fmla="*/ 1 w 791"/>
                <a:gd name="T9" fmla="*/ 0 h 553"/>
                <a:gd name="T10" fmla="*/ 1 w 791"/>
                <a:gd name="T11" fmla="*/ 0 h 553"/>
                <a:gd name="T12" fmla="*/ 1 w 791"/>
                <a:gd name="T13" fmla="*/ 1 h 553"/>
                <a:gd name="T14" fmla="*/ 1 w 791"/>
                <a:gd name="T15" fmla="*/ 1 h 553"/>
                <a:gd name="T16" fmla="*/ 0 w 791"/>
                <a:gd name="T17" fmla="*/ 2 h 553"/>
                <a:gd name="T18" fmla="*/ 0 w 791"/>
                <a:gd name="T19" fmla="*/ 2 h 553"/>
                <a:gd name="T20" fmla="*/ 0 w 791"/>
                <a:gd name="T21" fmla="*/ 2 h 553"/>
                <a:gd name="T22" fmla="*/ 0 w 791"/>
                <a:gd name="T23" fmla="*/ 2 h 553"/>
                <a:gd name="T24" fmla="*/ 1 w 791"/>
                <a:gd name="T25" fmla="*/ 2 h 553"/>
                <a:gd name="T26" fmla="*/ 1 w 791"/>
                <a:gd name="T27" fmla="*/ 2 h 553"/>
                <a:gd name="T28" fmla="*/ 1 w 791"/>
                <a:gd name="T29" fmla="*/ 2 h 553"/>
                <a:gd name="T30" fmla="*/ 1 w 791"/>
                <a:gd name="T31" fmla="*/ 2 h 553"/>
                <a:gd name="T32" fmla="*/ 1 w 791"/>
                <a:gd name="T33" fmla="*/ 2 h 553"/>
                <a:gd name="T34" fmla="*/ 1 w 791"/>
                <a:gd name="T35" fmla="*/ 2 h 553"/>
                <a:gd name="T36" fmla="*/ 1 w 791"/>
                <a:gd name="T37" fmla="*/ 2 h 553"/>
                <a:gd name="T38" fmla="*/ 1 w 791"/>
                <a:gd name="T39" fmla="*/ 1 h 553"/>
                <a:gd name="T40" fmla="*/ 1 w 791"/>
                <a:gd name="T41" fmla="*/ 1 h 553"/>
                <a:gd name="T42" fmla="*/ 1 w 791"/>
                <a:gd name="T43" fmla="*/ 1 h 553"/>
                <a:gd name="T44" fmla="*/ 1 w 791"/>
                <a:gd name="T45" fmla="*/ 2 h 553"/>
                <a:gd name="T46" fmla="*/ 3 w 791"/>
                <a:gd name="T47" fmla="*/ 1 h 553"/>
                <a:gd name="T48" fmla="*/ 2 w 791"/>
                <a:gd name="T49" fmla="*/ 1 h 553"/>
                <a:gd name="T50" fmla="*/ 2 w 791"/>
                <a:gd name="T51" fmla="*/ 1 h 553"/>
                <a:gd name="T52" fmla="*/ 2 w 791"/>
                <a:gd name="T53" fmla="*/ 2 h 553"/>
                <a:gd name="T54" fmla="*/ 2 w 791"/>
                <a:gd name="T55" fmla="*/ 2 h 553"/>
                <a:gd name="T56" fmla="*/ 2 w 791"/>
                <a:gd name="T57" fmla="*/ 2 h 553"/>
                <a:gd name="T58" fmla="*/ 2 w 791"/>
                <a:gd name="T59" fmla="*/ 2 h 553"/>
                <a:gd name="T60" fmla="*/ 2 w 791"/>
                <a:gd name="T61" fmla="*/ 2 h 553"/>
                <a:gd name="T62" fmla="*/ 3 w 791"/>
                <a:gd name="T63" fmla="*/ 2 h 553"/>
                <a:gd name="T64" fmla="*/ 3 w 791"/>
                <a:gd name="T65" fmla="*/ 1 h 553"/>
                <a:gd name="T66" fmla="*/ 3 w 791"/>
                <a:gd name="T67" fmla="*/ 1 h 553"/>
                <a:gd name="T68" fmla="*/ 3 w 791"/>
                <a:gd name="T69" fmla="*/ 0 h 553"/>
                <a:gd name="T70" fmla="*/ 3 w 791"/>
                <a:gd name="T71" fmla="*/ 0 h 553"/>
                <a:gd name="T72" fmla="*/ 3 w 791"/>
                <a:gd name="T73" fmla="*/ 0 h 553"/>
                <a:gd name="T74" fmla="*/ 3 w 791"/>
                <a:gd name="T75" fmla="*/ 0 h 553"/>
                <a:gd name="T76" fmla="*/ 3 w 791"/>
                <a:gd name="T77" fmla="*/ 0 h 553"/>
                <a:gd name="T78" fmla="*/ 3 w 791"/>
                <a:gd name="T79" fmla="*/ 0 h 553"/>
                <a:gd name="T80" fmla="*/ 2 w 791"/>
                <a:gd name="T81" fmla="*/ 1 h 553"/>
                <a:gd name="T82" fmla="*/ 2 w 791"/>
                <a:gd name="T83" fmla="*/ 1 h 553"/>
                <a:gd name="T84" fmla="*/ 2 w 791"/>
                <a:gd name="T85" fmla="*/ 2 h 553"/>
                <a:gd name="T86" fmla="*/ 2 w 791"/>
                <a:gd name="T87" fmla="*/ 2 h 553"/>
                <a:gd name="T88" fmla="*/ 0 w 791"/>
                <a:gd name="T89" fmla="*/ 0 h 5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91"/>
                <a:gd name="T136" fmla="*/ 0 h 553"/>
                <a:gd name="T137" fmla="*/ 791 w 791"/>
                <a:gd name="T138" fmla="*/ 553 h 5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91" h="553">
                  <a:moveTo>
                    <a:pt x="119" y="0"/>
                  </a:moveTo>
                  <a:lnTo>
                    <a:pt x="125" y="10"/>
                  </a:lnTo>
                  <a:lnTo>
                    <a:pt x="132" y="19"/>
                  </a:lnTo>
                  <a:lnTo>
                    <a:pt x="138" y="25"/>
                  </a:lnTo>
                  <a:lnTo>
                    <a:pt x="144" y="29"/>
                  </a:lnTo>
                  <a:lnTo>
                    <a:pt x="151" y="30"/>
                  </a:lnTo>
                  <a:lnTo>
                    <a:pt x="157" y="32"/>
                  </a:lnTo>
                  <a:lnTo>
                    <a:pt x="161" y="32"/>
                  </a:lnTo>
                  <a:lnTo>
                    <a:pt x="167" y="32"/>
                  </a:lnTo>
                  <a:lnTo>
                    <a:pt x="171" y="32"/>
                  </a:lnTo>
                  <a:lnTo>
                    <a:pt x="175" y="32"/>
                  </a:lnTo>
                  <a:lnTo>
                    <a:pt x="178" y="32"/>
                  </a:lnTo>
                  <a:lnTo>
                    <a:pt x="183" y="33"/>
                  </a:lnTo>
                  <a:lnTo>
                    <a:pt x="184" y="36"/>
                  </a:lnTo>
                  <a:lnTo>
                    <a:pt x="187" y="42"/>
                  </a:lnTo>
                  <a:lnTo>
                    <a:pt x="187" y="49"/>
                  </a:lnTo>
                  <a:lnTo>
                    <a:pt x="188" y="59"/>
                  </a:lnTo>
                  <a:lnTo>
                    <a:pt x="188" y="79"/>
                  </a:lnTo>
                  <a:lnTo>
                    <a:pt x="186" y="98"/>
                  </a:lnTo>
                  <a:lnTo>
                    <a:pt x="180" y="127"/>
                  </a:lnTo>
                  <a:lnTo>
                    <a:pt x="171" y="163"/>
                  </a:lnTo>
                  <a:lnTo>
                    <a:pt x="161" y="200"/>
                  </a:lnTo>
                  <a:lnTo>
                    <a:pt x="150" y="239"/>
                  </a:lnTo>
                  <a:lnTo>
                    <a:pt x="139" y="275"/>
                  </a:lnTo>
                  <a:lnTo>
                    <a:pt x="129" y="307"/>
                  </a:lnTo>
                  <a:lnTo>
                    <a:pt x="122" y="330"/>
                  </a:lnTo>
                  <a:lnTo>
                    <a:pt x="106" y="398"/>
                  </a:lnTo>
                  <a:lnTo>
                    <a:pt x="92" y="458"/>
                  </a:lnTo>
                  <a:lnTo>
                    <a:pt x="88" y="471"/>
                  </a:lnTo>
                  <a:lnTo>
                    <a:pt x="80" y="483"/>
                  </a:lnTo>
                  <a:lnTo>
                    <a:pt x="72" y="493"/>
                  </a:lnTo>
                  <a:lnTo>
                    <a:pt x="62" y="503"/>
                  </a:lnTo>
                  <a:lnTo>
                    <a:pt x="50" y="510"/>
                  </a:lnTo>
                  <a:lnTo>
                    <a:pt x="36" y="517"/>
                  </a:lnTo>
                  <a:lnTo>
                    <a:pt x="20" y="522"/>
                  </a:lnTo>
                  <a:lnTo>
                    <a:pt x="0" y="525"/>
                  </a:lnTo>
                  <a:lnTo>
                    <a:pt x="0" y="553"/>
                  </a:lnTo>
                  <a:lnTo>
                    <a:pt x="178" y="553"/>
                  </a:lnTo>
                  <a:lnTo>
                    <a:pt x="187" y="553"/>
                  </a:lnTo>
                  <a:lnTo>
                    <a:pt x="193" y="552"/>
                  </a:lnTo>
                  <a:lnTo>
                    <a:pt x="199" y="551"/>
                  </a:lnTo>
                  <a:lnTo>
                    <a:pt x="201" y="548"/>
                  </a:lnTo>
                  <a:lnTo>
                    <a:pt x="204" y="538"/>
                  </a:lnTo>
                  <a:lnTo>
                    <a:pt x="207" y="525"/>
                  </a:lnTo>
                  <a:lnTo>
                    <a:pt x="196" y="523"/>
                  </a:lnTo>
                  <a:lnTo>
                    <a:pt x="183" y="522"/>
                  </a:lnTo>
                  <a:lnTo>
                    <a:pt x="171" y="519"/>
                  </a:lnTo>
                  <a:lnTo>
                    <a:pt x="161" y="516"/>
                  </a:lnTo>
                  <a:lnTo>
                    <a:pt x="152" y="512"/>
                  </a:lnTo>
                  <a:lnTo>
                    <a:pt x="145" y="504"/>
                  </a:lnTo>
                  <a:lnTo>
                    <a:pt x="142" y="500"/>
                  </a:lnTo>
                  <a:lnTo>
                    <a:pt x="141" y="496"/>
                  </a:lnTo>
                  <a:lnTo>
                    <a:pt x="139" y="490"/>
                  </a:lnTo>
                  <a:lnTo>
                    <a:pt x="138" y="484"/>
                  </a:lnTo>
                  <a:lnTo>
                    <a:pt x="138" y="474"/>
                  </a:lnTo>
                  <a:lnTo>
                    <a:pt x="139" y="454"/>
                  </a:lnTo>
                  <a:lnTo>
                    <a:pt x="141" y="434"/>
                  </a:lnTo>
                  <a:lnTo>
                    <a:pt x="145" y="412"/>
                  </a:lnTo>
                  <a:lnTo>
                    <a:pt x="150" y="389"/>
                  </a:lnTo>
                  <a:lnTo>
                    <a:pt x="160" y="343"/>
                  </a:lnTo>
                  <a:lnTo>
                    <a:pt x="173" y="297"/>
                  </a:lnTo>
                  <a:lnTo>
                    <a:pt x="186" y="249"/>
                  </a:lnTo>
                  <a:lnTo>
                    <a:pt x="196" y="206"/>
                  </a:lnTo>
                  <a:lnTo>
                    <a:pt x="200" y="185"/>
                  </a:lnTo>
                  <a:lnTo>
                    <a:pt x="204" y="164"/>
                  </a:lnTo>
                  <a:lnTo>
                    <a:pt x="207" y="146"/>
                  </a:lnTo>
                  <a:lnTo>
                    <a:pt x="207" y="128"/>
                  </a:lnTo>
                  <a:lnTo>
                    <a:pt x="328" y="546"/>
                  </a:lnTo>
                  <a:lnTo>
                    <a:pt x="343" y="548"/>
                  </a:lnTo>
                  <a:lnTo>
                    <a:pt x="618" y="115"/>
                  </a:lnTo>
                  <a:lnTo>
                    <a:pt x="618" y="133"/>
                  </a:lnTo>
                  <a:lnTo>
                    <a:pt x="616" y="161"/>
                  </a:lnTo>
                  <a:lnTo>
                    <a:pt x="614" y="196"/>
                  </a:lnTo>
                  <a:lnTo>
                    <a:pt x="608" y="234"/>
                  </a:lnTo>
                  <a:lnTo>
                    <a:pt x="602" y="272"/>
                  </a:lnTo>
                  <a:lnTo>
                    <a:pt x="596" y="308"/>
                  </a:lnTo>
                  <a:lnTo>
                    <a:pt x="592" y="339"/>
                  </a:lnTo>
                  <a:lnTo>
                    <a:pt x="588" y="360"/>
                  </a:lnTo>
                  <a:lnTo>
                    <a:pt x="582" y="395"/>
                  </a:lnTo>
                  <a:lnTo>
                    <a:pt x="578" y="427"/>
                  </a:lnTo>
                  <a:lnTo>
                    <a:pt x="575" y="441"/>
                  </a:lnTo>
                  <a:lnTo>
                    <a:pt x="572" y="454"/>
                  </a:lnTo>
                  <a:lnTo>
                    <a:pt x="569" y="467"/>
                  </a:lnTo>
                  <a:lnTo>
                    <a:pt x="565" y="479"/>
                  </a:lnTo>
                  <a:lnTo>
                    <a:pt x="559" y="489"/>
                  </a:lnTo>
                  <a:lnTo>
                    <a:pt x="553" y="497"/>
                  </a:lnTo>
                  <a:lnTo>
                    <a:pt x="544" y="506"/>
                  </a:lnTo>
                  <a:lnTo>
                    <a:pt x="536" y="512"/>
                  </a:lnTo>
                  <a:lnTo>
                    <a:pt x="524" y="517"/>
                  </a:lnTo>
                  <a:lnTo>
                    <a:pt x="510" y="520"/>
                  </a:lnTo>
                  <a:lnTo>
                    <a:pt x="494" y="523"/>
                  </a:lnTo>
                  <a:lnTo>
                    <a:pt x="475" y="525"/>
                  </a:lnTo>
                  <a:lnTo>
                    <a:pt x="475" y="553"/>
                  </a:lnTo>
                  <a:lnTo>
                    <a:pt x="703" y="553"/>
                  </a:lnTo>
                  <a:lnTo>
                    <a:pt x="703" y="525"/>
                  </a:lnTo>
                  <a:lnTo>
                    <a:pt x="642" y="515"/>
                  </a:lnTo>
                  <a:lnTo>
                    <a:pt x="645" y="461"/>
                  </a:lnTo>
                  <a:lnTo>
                    <a:pt x="651" y="396"/>
                  </a:lnTo>
                  <a:lnTo>
                    <a:pt x="660" y="324"/>
                  </a:lnTo>
                  <a:lnTo>
                    <a:pt x="670" y="251"/>
                  </a:lnTo>
                  <a:lnTo>
                    <a:pt x="677" y="215"/>
                  </a:lnTo>
                  <a:lnTo>
                    <a:pt x="684" y="180"/>
                  </a:lnTo>
                  <a:lnTo>
                    <a:pt x="691" y="147"/>
                  </a:lnTo>
                  <a:lnTo>
                    <a:pt x="699" y="117"/>
                  </a:lnTo>
                  <a:lnTo>
                    <a:pt x="707" y="89"/>
                  </a:lnTo>
                  <a:lnTo>
                    <a:pt x="714" y="65"/>
                  </a:lnTo>
                  <a:lnTo>
                    <a:pt x="723" y="45"/>
                  </a:lnTo>
                  <a:lnTo>
                    <a:pt x="732" y="29"/>
                  </a:lnTo>
                  <a:lnTo>
                    <a:pt x="762" y="30"/>
                  </a:lnTo>
                  <a:lnTo>
                    <a:pt x="776" y="30"/>
                  </a:lnTo>
                  <a:lnTo>
                    <a:pt x="781" y="27"/>
                  </a:lnTo>
                  <a:lnTo>
                    <a:pt x="785" y="22"/>
                  </a:lnTo>
                  <a:lnTo>
                    <a:pt x="788" y="13"/>
                  </a:lnTo>
                  <a:lnTo>
                    <a:pt x="791" y="0"/>
                  </a:lnTo>
                  <a:lnTo>
                    <a:pt x="673" y="0"/>
                  </a:lnTo>
                  <a:lnTo>
                    <a:pt x="665" y="2"/>
                  </a:lnTo>
                  <a:lnTo>
                    <a:pt x="660" y="4"/>
                  </a:lnTo>
                  <a:lnTo>
                    <a:pt x="651" y="10"/>
                  </a:lnTo>
                  <a:lnTo>
                    <a:pt x="642" y="17"/>
                  </a:lnTo>
                  <a:lnTo>
                    <a:pt x="625" y="38"/>
                  </a:lnTo>
                  <a:lnTo>
                    <a:pt x="605" y="65"/>
                  </a:lnTo>
                  <a:lnTo>
                    <a:pt x="583" y="95"/>
                  </a:lnTo>
                  <a:lnTo>
                    <a:pt x="560" y="131"/>
                  </a:lnTo>
                  <a:lnTo>
                    <a:pt x="537" y="169"/>
                  </a:lnTo>
                  <a:lnTo>
                    <a:pt x="514" y="208"/>
                  </a:lnTo>
                  <a:lnTo>
                    <a:pt x="469" y="284"/>
                  </a:lnTo>
                  <a:lnTo>
                    <a:pt x="428" y="353"/>
                  </a:lnTo>
                  <a:lnTo>
                    <a:pt x="409" y="381"/>
                  </a:lnTo>
                  <a:lnTo>
                    <a:pt x="392" y="402"/>
                  </a:lnTo>
                  <a:lnTo>
                    <a:pt x="384" y="411"/>
                  </a:lnTo>
                  <a:lnTo>
                    <a:pt x="377" y="418"/>
                  </a:lnTo>
                  <a:lnTo>
                    <a:pt x="371" y="422"/>
                  </a:lnTo>
                  <a:lnTo>
                    <a:pt x="366" y="425"/>
                  </a:lnTo>
                  <a:lnTo>
                    <a:pt x="258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376"/>
            <p:cNvSpPr>
              <a:spLocks noEditPoints="1"/>
            </p:cNvSpPr>
            <p:nvPr/>
          </p:nvSpPr>
          <p:spPr bwMode="auto">
            <a:xfrm>
              <a:off x="23182" y="2394"/>
              <a:ext cx="108" cy="132"/>
            </a:xfrm>
            <a:custGeom>
              <a:avLst/>
              <a:gdLst>
                <a:gd name="T0" fmla="*/ 0 w 325"/>
                <a:gd name="T1" fmla="*/ 1 h 397"/>
                <a:gd name="T2" fmla="*/ 0 w 325"/>
                <a:gd name="T3" fmla="*/ 1 h 397"/>
                <a:gd name="T4" fmla="*/ 0 w 325"/>
                <a:gd name="T5" fmla="*/ 1 h 397"/>
                <a:gd name="T6" fmla="*/ 0 w 325"/>
                <a:gd name="T7" fmla="*/ 0 h 397"/>
                <a:gd name="T8" fmla="*/ 0 w 325"/>
                <a:gd name="T9" fmla="*/ 0 h 397"/>
                <a:gd name="T10" fmla="*/ 1 w 325"/>
                <a:gd name="T11" fmla="*/ 0 h 397"/>
                <a:gd name="T12" fmla="*/ 1 w 325"/>
                <a:gd name="T13" fmla="*/ 0 h 397"/>
                <a:gd name="T14" fmla="*/ 1 w 325"/>
                <a:gd name="T15" fmla="*/ 0 h 397"/>
                <a:gd name="T16" fmla="*/ 1 w 325"/>
                <a:gd name="T17" fmla="*/ 0 h 397"/>
                <a:gd name="T18" fmla="*/ 1 w 325"/>
                <a:gd name="T19" fmla="*/ 0 h 397"/>
                <a:gd name="T20" fmla="*/ 1 w 325"/>
                <a:gd name="T21" fmla="*/ 0 h 397"/>
                <a:gd name="T22" fmla="*/ 1 w 325"/>
                <a:gd name="T23" fmla="*/ 0 h 397"/>
                <a:gd name="T24" fmla="*/ 1 w 325"/>
                <a:gd name="T25" fmla="*/ 0 h 397"/>
                <a:gd name="T26" fmla="*/ 1 w 325"/>
                <a:gd name="T27" fmla="*/ 0 h 397"/>
                <a:gd name="T28" fmla="*/ 1 w 325"/>
                <a:gd name="T29" fmla="*/ 1 h 397"/>
                <a:gd name="T30" fmla="*/ 1 w 325"/>
                <a:gd name="T31" fmla="*/ 1 h 397"/>
                <a:gd name="T32" fmla="*/ 1 w 325"/>
                <a:gd name="T33" fmla="*/ 1 h 397"/>
                <a:gd name="T34" fmla="*/ 1 w 325"/>
                <a:gd name="T35" fmla="*/ 1 h 397"/>
                <a:gd name="T36" fmla="*/ 1 w 325"/>
                <a:gd name="T37" fmla="*/ 1 h 397"/>
                <a:gd name="T38" fmla="*/ 1 w 325"/>
                <a:gd name="T39" fmla="*/ 1 h 397"/>
                <a:gd name="T40" fmla="*/ 1 w 325"/>
                <a:gd name="T41" fmla="*/ 1 h 397"/>
                <a:gd name="T42" fmla="*/ 1 w 325"/>
                <a:gd name="T43" fmla="*/ 1 h 397"/>
                <a:gd name="T44" fmla="*/ 1 w 325"/>
                <a:gd name="T45" fmla="*/ 1 h 397"/>
                <a:gd name="T46" fmla="*/ 1 w 325"/>
                <a:gd name="T47" fmla="*/ 1 h 397"/>
                <a:gd name="T48" fmla="*/ 0 w 325"/>
                <a:gd name="T49" fmla="*/ 1 h 397"/>
                <a:gd name="T50" fmla="*/ 0 w 325"/>
                <a:gd name="T51" fmla="*/ 1 h 397"/>
                <a:gd name="T52" fmla="*/ 0 w 325"/>
                <a:gd name="T53" fmla="*/ 1 h 397"/>
                <a:gd name="T54" fmla="*/ 0 w 325"/>
                <a:gd name="T55" fmla="*/ 1 h 397"/>
                <a:gd name="T56" fmla="*/ 0 w 325"/>
                <a:gd name="T57" fmla="*/ 2 h 397"/>
                <a:gd name="T58" fmla="*/ 1 w 325"/>
                <a:gd name="T59" fmla="*/ 2 h 397"/>
                <a:gd name="T60" fmla="*/ 1 w 325"/>
                <a:gd name="T61" fmla="*/ 2 h 397"/>
                <a:gd name="T62" fmla="*/ 1 w 325"/>
                <a:gd name="T63" fmla="*/ 1 h 397"/>
                <a:gd name="T64" fmla="*/ 1 w 325"/>
                <a:gd name="T65" fmla="*/ 1 h 397"/>
                <a:gd name="T66" fmla="*/ 1 w 325"/>
                <a:gd name="T67" fmla="*/ 1 h 397"/>
                <a:gd name="T68" fmla="*/ 1 w 325"/>
                <a:gd name="T69" fmla="*/ 1 h 397"/>
                <a:gd name="T70" fmla="*/ 1 w 325"/>
                <a:gd name="T71" fmla="*/ 1 h 397"/>
                <a:gd name="T72" fmla="*/ 1 w 325"/>
                <a:gd name="T73" fmla="*/ 1 h 397"/>
                <a:gd name="T74" fmla="*/ 1 w 325"/>
                <a:gd name="T75" fmla="*/ 0 h 397"/>
                <a:gd name="T76" fmla="*/ 1 w 325"/>
                <a:gd name="T77" fmla="*/ 0 h 397"/>
                <a:gd name="T78" fmla="*/ 1 w 325"/>
                <a:gd name="T79" fmla="*/ 0 h 397"/>
                <a:gd name="T80" fmla="*/ 1 w 325"/>
                <a:gd name="T81" fmla="*/ 0 h 397"/>
                <a:gd name="T82" fmla="*/ 1 w 325"/>
                <a:gd name="T83" fmla="*/ 0 h 397"/>
                <a:gd name="T84" fmla="*/ 1 w 325"/>
                <a:gd name="T85" fmla="*/ 0 h 397"/>
                <a:gd name="T86" fmla="*/ 1 w 325"/>
                <a:gd name="T87" fmla="*/ 0 h 397"/>
                <a:gd name="T88" fmla="*/ 1 w 325"/>
                <a:gd name="T89" fmla="*/ 0 h 397"/>
                <a:gd name="T90" fmla="*/ 1 w 325"/>
                <a:gd name="T91" fmla="*/ 0 h 397"/>
                <a:gd name="T92" fmla="*/ 1 w 325"/>
                <a:gd name="T93" fmla="*/ 0 h 397"/>
                <a:gd name="T94" fmla="*/ 1 w 325"/>
                <a:gd name="T95" fmla="*/ 0 h 397"/>
                <a:gd name="T96" fmla="*/ 1 w 325"/>
                <a:gd name="T97" fmla="*/ 0 h 397"/>
                <a:gd name="T98" fmla="*/ 0 w 325"/>
                <a:gd name="T99" fmla="*/ 0 h 397"/>
                <a:gd name="T100" fmla="*/ 0 w 325"/>
                <a:gd name="T101" fmla="*/ 0 h 397"/>
                <a:gd name="T102" fmla="*/ 0 w 325"/>
                <a:gd name="T103" fmla="*/ 1 h 397"/>
                <a:gd name="T104" fmla="*/ 0 w 325"/>
                <a:gd name="T105" fmla="*/ 1 h 397"/>
                <a:gd name="T106" fmla="*/ 0 w 325"/>
                <a:gd name="T107" fmla="*/ 1 h 397"/>
                <a:gd name="T108" fmla="*/ 0 w 325"/>
                <a:gd name="T109" fmla="*/ 1 h 397"/>
                <a:gd name="T110" fmla="*/ 0 w 325"/>
                <a:gd name="T111" fmla="*/ 1 h 397"/>
                <a:gd name="T112" fmla="*/ 0 w 325"/>
                <a:gd name="T113" fmla="*/ 1 h 397"/>
                <a:gd name="T114" fmla="*/ 0 w 325"/>
                <a:gd name="T115" fmla="*/ 1 h 397"/>
                <a:gd name="T116" fmla="*/ 0 w 325"/>
                <a:gd name="T117" fmla="*/ 1 h 397"/>
                <a:gd name="T118" fmla="*/ 0 w 325"/>
                <a:gd name="T119" fmla="*/ 2 h 397"/>
                <a:gd name="T120" fmla="*/ 0 w 325"/>
                <a:gd name="T121" fmla="*/ 2 h 397"/>
                <a:gd name="T122" fmla="*/ 0 w 325"/>
                <a:gd name="T123" fmla="*/ 2 h 397"/>
                <a:gd name="T124" fmla="*/ 0 w 325"/>
                <a:gd name="T125" fmla="*/ 2 h 39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25"/>
                <a:gd name="T190" fmla="*/ 0 h 397"/>
                <a:gd name="T191" fmla="*/ 325 w 325"/>
                <a:gd name="T192" fmla="*/ 397 h 39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25" h="397">
                  <a:moveTo>
                    <a:pt x="79" y="218"/>
                  </a:moveTo>
                  <a:lnTo>
                    <a:pt x="79" y="206"/>
                  </a:lnTo>
                  <a:lnTo>
                    <a:pt x="80" y="193"/>
                  </a:lnTo>
                  <a:lnTo>
                    <a:pt x="83" y="179"/>
                  </a:lnTo>
                  <a:lnTo>
                    <a:pt x="86" y="165"/>
                  </a:lnTo>
                  <a:lnTo>
                    <a:pt x="90" y="150"/>
                  </a:lnTo>
                  <a:lnTo>
                    <a:pt x="96" y="136"/>
                  </a:lnTo>
                  <a:lnTo>
                    <a:pt x="102" y="121"/>
                  </a:lnTo>
                  <a:lnTo>
                    <a:pt x="108" y="107"/>
                  </a:lnTo>
                  <a:lnTo>
                    <a:pt x="115" y="94"/>
                  </a:lnTo>
                  <a:lnTo>
                    <a:pt x="122" y="81"/>
                  </a:lnTo>
                  <a:lnTo>
                    <a:pt x="131" y="69"/>
                  </a:lnTo>
                  <a:lnTo>
                    <a:pt x="139" y="59"/>
                  </a:lnTo>
                  <a:lnTo>
                    <a:pt x="148" y="52"/>
                  </a:lnTo>
                  <a:lnTo>
                    <a:pt x="158" y="45"/>
                  </a:lnTo>
                  <a:lnTo>
                    <a:pt x="168" y="42"/>
                  </a:lnTo>
                  <a:lnTo>
                    <a:pt x="177" y="41"/>
                  </a:lnTo>
                  <a:lnTo>
                    <a:pt x="207" y="41"/>
                  </a:lnTo>
                  <a:lnTo>
                    <a:pt x="214" y="41"/>
                  </a:lnTo>
                  <a:lnTo>
                    <a:pt x="220" y="42"/>
                  </a:lnTo>
                  <a:lnTo>
                    <a:pt x="226" y="45"/>
                  </a:lnTo>
                  <a:lnTo>
                    <a:pt x="232" y="49"/>
                  </a:lnTo>
                  <a:lnTo>
                    <a:pt x="236" y="54"/>
                  </a:lnTo>
                  <a:lnTo>
                    <a:pt x="240" y="58"/>
                  </a:lnTo>
                  <a:lnTo>
                    <a:pt x="243" y="64"/>
                  </a:lnTo>
                  <a:lnTo>
                    <a:pt x="246" y="69"/>
                  </a:lnTo>
                  <a:lnTo>
                    <a:pt x="252" y="84"/>
                  </a:lnTo>
                  <a:lnTo>
                    <a:pt x="255" y="98"/>
                  </a:lnTo>
                  <a:lnTo>
                    <a:pt x="256" y="114"/>
                  </a:lnTo>
                  <a:lnTo>
                    <a:pt x="256" y="130"/>
                  </a:lnTo>
                  <a:lnTo>
                    <a:pt x="256" y="159"/>
                  </a:lnTo>
                  <a:lnTo>
                    <a:pt x="256" y="178"/>
                  </a:lnTo>
                  <a:lnTo>
                    <a:pt x="255" y="195"/>
                  </a:lnTo>
                  <a:lnTo>
                    <a:pt x="252" y="211"/>
                  </a:lnTo>
                  <a:lnTo>
                    <a:pt x="247" y="226"/>
                  </a:lnTo>
                  <a:lnTo>
                    <a:pt x="243" y="241"/>
                  </a:lnTo>
                  <a:lnTo>
                    <a:pt x="237" y="255"/>
                  </a:lnTo>
                  <a:lnTo>
                    <a:pt x="230" y="270"/>
                  </a:lnTo>
                  <a:lnTo>
                    <a:pt x="223" y="283"/>
                  </a:lnTo>
                  <a:lnTo>
                    <a:pt x="214" y="294"/>
                  </a:lnTo>
                  <a:lnTo>
                    <a:pt x="206" y="306"/>
                  </a:lnTo>
                  <a:lnTo>
                    <a:pt x="195" y="316"/>
                  </a:lnTo>
                  <a:lnTo>
                    <a:pt x="185" y="326"/>
                  </a:lnTo>
                  <a:lnTo>
                    <a:pt x="174" y="335"/>
                  </a:lnTo>
                  <a:lnTo>
                    <a:pt x="162" y="343"/>
                  </a:lnTo>
                  <a:lnTo>
                    <a:pt x="151" y="350"/>
                  </a:lnTo>
                  <a:lnTo>
                    <a:pt x="138" y="358"/>
                  </a:lnTo>
                  <a:lnTo>
                    <a:pt x="126" y="350"/>
                  </a:lnTo>
                  <a:lnTo>
                    <a:pt x="115" y="345"/>
                  </a:lnTo>
                  <a:lnTo>
                    <a:pt x="105" y="337"/>
                  </a:lnTo>
                  <a:lnTo>
                    <a:pt x="96" y="330"/>
                  </a:lnTo>
                  <a:lnTo>
                    <a:pt x="89" y="320"/>
                  </a:lnTo>
                  <a:lnTo>
                    <a:pt x="83" y="309"/>
                  </a:lnTo>
                  <a:lnTo>
                    <a:pt x="80" y="296"/>
                  </a:lnTo>
                  <a:lnTo>
                    <a:pt x="79" y="278"/>
                  </a:lnTo>
                  <a:lnTo>
                    <a:pt x="79" y="218"/>
                  </a:lnTo>
                  <a:close/>
                  <a:moveTo>
                    <a:pt x="108" y="397"/>
                  </a:moveTo>
                  <a:lnTo>
                    <a:pt x="119" y="397"/>
                  </a:lnTo>
                  <a:lnTo>
                    <a:pt x="129" y="395"/>
                  </a:lnTo>
                  <a:lnTo>
                    <a:pt x="139" y="394"/>
                  </a:lnTo>
                  <a:lnTo>
                    <a:pt x="149" y="391"/>
                  </a:lnTo>
                  <a:lnTo>
                    <a:pt x="170" y="384"/>
                  </a:lnTo>
                  <a:lnTo>
                    <a:pt x="190" y="373"/>
                  </a:lnTo>
                  <a:lnTo>
                    <a:pt x="208" y="362"/>
                  </a:lnTo>
                  <a:lnTo>
                    <a:pt x="227" y="349"/>
                  </a:lnTo>
                  <a:lnTo>
                    <a:pt x="243" y="333"/>
                  </a:lnTo>
                  <a:lnTo>
                    <a:pt x="259" y="316"/>
                  </a:lnTo>
                  <a:lnTo>
                    <a:pt x="273" y="297"/>
                  </a:lnTo>
                  <a:lnTo>
                    <a:pt x="286" y="277"/>
                  </a:lnTo>
                  <a:lnTo>
                    <a:pt x="298" y="257"/>
                  </a:lnTo>
                  <a:lnTo>
                    <a:pt x="308" y="237"/>
                  </a:lnTo>
                  <a:lnTo>
                    <a:pt x="315" y="215"/>
                  </a:lnTo>
                  <a:lnTo>
                    <a:pt x="321" y="193"/>
                  </a:lnTo>
                  <a:lnTo>
                    <a:pt x="325" y="170"/>
                  </a:lnTo>
                  <a:lnTo>
                    <a:pt x="325" y="149"/>
                  </a:lnTo>
                  <a:lnTo>
                    <a:pt x="325" y="100"/>
                  </a:lnTo>
                  <a:lnTo>
                    <a:pt x="325" y="91"/>
                  </a:lnTo>
                  <a:lnTo>
                    <a:pt x="324" y="81"/>
                  </a:lnTo>
                  <a:lnTo>
                    <a:pt x="321" y="72"/>
                  </a:lnTo>
                  <a:lnTo>
                    <a:pt x="318" y="64"/>
                  </a:lnTo>
                  <a:lnTo>
                    <a:pt x="312" y="55"/>
                  </a:lnTo>
                  <a:lnTo>
                    <a:pt x="308" y="46"/>
                  </a:lnTo>
                  <a:lnTo>
                    <a:pt x="302" y="39"/>
                  </a:lnTo>
                  <a:lnTo>
                    <a:pt x="295" y="32"/>
                  </a:lnTo>
                  <a:lnTo>
                    <a:pt x="288" y="25"/>
                  </a:lnTo>
                  <a:lnTo>
                    <a:pt x="281" y="19"/>
                  </a:lnTo>
                  <a:lnTo>
                    <a:pt x="272" y="13"/>
                  </a:lnTo>
                  <a:lnTo>
                    <a:pt x="263" y="9"/>
                  </a:lnTo>
                  <a:lnTo>
                    <a:pt x="255" y="6"/>
                  </a:lnTo>
                  <a:lnTo>
                    <a:pt x="246" y="3"/>
                  </a:lnTo>
                  <a:lnTo>
                    <a:pt x="236" y="2"/>
                  </a:lnTo>
                  <a:lnTo>
                    <a:pt x="227" y="0"/>
                  </a:lnTo>
                  <a:lnTo>
                    <a:pt x="216" y="2"/>
                  </a:lnTo>
                  <a:lnTo>
                    <a:pt x="203" y="3"/>
                  </a:lnTo>
                  <a:lnTo>
                    <a:pt x="191" y="5"/>
                  </a:lnTo>
                  <a:lnTo>
                    <a:pt x="181" y="7"/>
                  </a:lnTo>
                  <a:lnTo>
                    <a:pt x="158" y="15"/>
                  </a:lnTo>
                  <a:lnTo>
                    <a:pt x="138" y="26"/>
                  </a:lnTo>
                  <a:lnTo>
                    <a:pt x="118" y="38"/>
                  </a:lnTo>
                  <a:lnTo>
                    <a:pt x="99" y="54"/>
                  </a:lnTo>
                  <a:lnTo>
                    <a:pt x="82" y="71"/>
                  </a:lnTo>
                  <a:lnTo>
                    <a:pt x="66" y="90"/>
                  </a:lnTo>
                  <a:lnTo>
                    <a:pt x="51" y="110"/>
                  </a:lnTo>
                  <a:lnTo>
                    <a:pt x="38" y="131"/>
                  </a:lnTo>
                  <a:lnTo>
                    <a:pt x="27" y="154"/>
                  </a:lnTo>
                  <a:lnTo>
                    <a:pt x="17" y="179"/>
                  </a:lnTo>
                  <a:lnTo>
                    <a:pt x="10" y="203"/>
                  </a:lnTo>
                  <a:lnTo>
                    <a:pt x="4" y="228"/>
                  </a:lnTo>
                  <a:lnTo>
                    <a:pt x="1" y="252"/>
                  </a:lnTo>
                  <a:lnTo>
                    <a:pt x="0" y="278"/>
                  </a:lnTo>
                  <a:lnTo>
                    <a:pt x="0" y="288"/>
                  </a:lnTo>
                  <a:lnTo>
                    <a:pt x="2" y="299"/>
                  </a:lnTo>
                  <a:lnTo>
                    <a:pt x="5" y="309"/>
                  </a:lnTo>
                  <a:lnTo>
                    <a:pt x="8" y="319"/>
                  </a:lnTo>
                  <a:lnTo>
                    <a:pt x="14" y="329"/>
                  </a:lnTo>
                  <a:lnTo>
                    <a:pt x="20" y="339"/>
                  </a:lnTo>
                  <a:lnTo>
                    <a:pt x="25" y="349"/>
                  </a:lnTo>
                  <a:lnTo>
                    <a:pt x="33" y="358"/>
                  </a:lnTo>
                  <a:lnTo>
                    <a:pt x="41" y="365"/>
                  </a:lnTo>
                  <a:lnTo>
                    <a:pt x="50" y="373"/>
                  </a:lnTo>
                  <a:lnTo>
                    <a:pt x="59" y="379"/>
                  </a:lnTo>
                  <a:lnTo>
                    <a:pt x="67" y="385"/>
                  </a:lnTo>
                  <a:lnTo>
                    <a:pt x="77" y="391"/>
                  </a:lnTo>
                  <a:lnTo>
                    <a:pt x="87" y="394"/>
                  </a:lnTo>
                  <a:lnTo>
                    <a:pt x="98" y="397"/>
                  </a:lnTo>
                  <a:lnTo>
                    <a:pt x="108" y="3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377"/>
            <p:cNvSpPr>
              <a:spLocks/>
            </p:cNvSpPr>
            <p:nvPr/>
          </p:nvSpPr>
          <p:spPr bwMode="auto">
            <a:xfrm>
              <a:off x="23313" y="2394"/>
              <a:ext cx="122" cy="129"/>
            </a:xfrm>
            <a:custGeom>
              <a:avLst/>
              <a:gdLst>
                <a:gd name="T0" fmla="*/ 0 w 366"/>
                <a:gd name="T1" fmla="*/ 2 h 386"/>
                <a:gd name="T2" fmla="*/ 0 w 366"/>
                <a:gd name="T3" fmla="*/ 2 h 386"/>
                <a:gd name="T4" fmla="*/ 0 w 366"/>
                <a:gd name="T5" fmla="*/ 1 h 386"/>
                <a:gd name="T6" fmla="*/ 0 w 366"/>
                <a:gd name="T7" fmla="*/ 1 h 386"/>
                <a:gd name="T8" fmla="*/ 0 w 366"/>
                <a:gd name="T9" fmla="*/ 1 h 386"/>
                <a:gd name="T10" fmla="*/ 0 w 366"/>
                <a:gd name="T11" fmla="*/ 1 h 386"/>
                <a:gd name="T12" fmla="*/ 0 w 366"/>
                <a:gd name="T13" fmla="*/ 1 h 386"/>
                <a:gd name="T14" fmla="*/ 1 w 366"/>
                <a:gd name="T15" fmla="*/ 1 h 386"/>
                <a:gd name="T16" fmla="*/ 1 w 366"/>
                <a:gd name="T17" fmla="*/ 1 h 386"/>
                <a:gd name="T18" fmla="*/ 1 w 366"/>
                <a:gd name="T19" fmla="*/ 0 h 386"/>
                <a:gd name="T20" fmla="*/ 1 w 366"/>
                <a:gd name="T21" fmla="*/ 0 h 386"/>
                <a:gd name="T22" fmla="*/ 1 w 366"/>
                <a:gd name="T23" fmla="*/ 0 h 386"/>
                <a:gd name="T24" fmla="*/ 1 w 366"/>
                <a:gd name="T25" fmla="*/ 0 h 386"/>
                <a:gd name="T26" fmla="*/ 1 w 366"/>
                <a:gd name="T27" fmla="*/ 0 h 386"/>
                <a:gd name="T28" fmla="*/ 1 w 366"/>
                <a:gd name="T29" fmla="*/ 0 h 386"/>
                <a:gd name="T30" fmla="*/ 1 w 366"/>
                <a:gd name="T31" fmla="*/ 1 h 386"/>
                <a:gd name="T32" fmla="*/ 1 w 366"/>
                <a:gd name="T33" fmla="*/ 1 h 386"/>
                <a:gd name="T34" fmla="*/ 1 w 366"/>
                <a:gd name="T35" fmla="*/ 1 h 386"/>
                <a:gd name="T36" fmla="*/ 1 w 366"/>
                <a:gd name="T37" fmla="*/ 1 h 386"/>
                <a:gd name="T38" fmla="*/ 1 w 366"/>
                <a:gd name="T39" fmla="*/ 2 h 386"/>
                <a:gd name="T40" fmla="*/ 1 w 366"/>
                <a:gd name="T41" fmla="*/ 2 h 386"/>
                <a:gd name="T42" fmla="*/ 1 w 366"/>
                <a:gd name="T43" fmla="*/ 2 h 386"/>
                <a:gd name="T44" fmla="*/ 1 w 366"/>
                <a:gd name="T45" fmla="*/ 2 h 386"/>
                <a:gd name="T46" fmla="*/ 1 w 366"/>
                <a:gd name="T47" fmla="*/ 1 h 386"/>
                <a:gd name="T48" fmla="*/ 1 w 366"/>
                <a:gd name="T49" fmla="*/ 1 h 386"/>
                <a:gd name="T50" fmla="*/ 2 w 366"/>
                <a:gd name="T51" fmla="*/ 1 h 386"/>
                <a:gd name="T52" fmla="*/ 1 w 366"/>
                <a:gd name="T53" fmla="*/ 1 h 386"/>
                <a:gd name="T54" fmla="*/ 1 w 366"/>
                <a:gd name="T55" fmla="*/ 1 h 386"/>
                <a:gd name="T56" fmla="*/ 1 w 366"/>
                <a:gd name="T57" fmla="*/ 1 h 386"/>
                <a:gd name="T58" fmla="*/ 1 w 366"/>
                <a:gd name="T59" fmla="*/ 1 h 386"/>
                <a:gd name="T60" fmla="*/ 1 w 366"/>
                <a:gd name="T61" fmla="*/ 0 h 386"/>
                <a:gd name="T62" fmla="*/ 1 w 366"/>
                <a:gd name="T63" fmla="*/ 0 h 386"/>
                <a:gd name="T64" fmla="*/ 1 w 366"/>
                <a:gd name="T65" fmla="*/ 0 h 386"/>
                <a:gd name="T66" fmla="*/ 1 w 366"/>
                <a:gd name="T67" fmla="*/ 0 h 386"/>
                <a:gd name="T68" fmla="*/ 1 w 366"/>
                <a:gd name="T69" fmla="*/ 0 h 386"/>
                <a:gd name="T70" fmla="*/ 1 w 366"/>
                <a:gd name="T71" fmla="*/ 0 h 386"/>
                <a:gd name="T72" fmla="*/ 1 w 366"/>
                <a:gd name="T73" fmla="*/ 0 h 386"/>
                <a:gd name="T74" fmla="*/ 1 w 366"/>
                <a:gd name="T75" fmla="*/ 0 h 386"/>
                <a:gd name="T76" fmla="*/ 1 w 366"/>
                <a:gd name="T77" fmla="*/ 0 h 386"/>
                <a:gd name="T78" fmla="*/ 1 w 366"/>
                <a:gd name="T79" fmla="*/ 0 h 386"/>
                <a:gd name="T80" fmla="*/ 1 w 366"/>
                <a:gd name="T81" fmla="*/ 1 h 386"/>
                <a:gd name="T82" fmla="*/ 1 w 366"/>
                <a:gd name="T83" fmla="*/ 0 h 386"/>
                <a:gd name="T84" fmla="*/ 0 w 366"/>
                <a:gd name="T85" fmla="*/ 0 h 386"/>
                <a:gd name="T86" fmla="*/ 0 w 366"/>
                <a:gd name="T87" fmla="*/ 0 h 386"/>
                <a:gd name="T88" fmla="*/ 0 w 366"/>
                <a:gd name="T89" fmla="*/ 0 h 386"/>
                <a:gd name="T90" fmla="*/ 0 w 366"/>
                <a:gd name="T91" fmla="*/ 0 h 386"/>
                <a:gd name="T92" fmla="*/ 0 w 366"/>
                <a:gd name="T93" fmla="*/ 0 h 386"/>
                <a:gd name="T94" fmla="*/ 0 w 366"/>
                <a:gd name="T95" fmla="*/ 0 h 3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6"/>
                <a:gd name="T145" fmla="*/ 0 h 386"/>
                <a:gd name="T146" fmla="*/ 366 w 366"/>
                <a:gd name="T147" fmla="*/ 386 h 3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6" h="386">
                  <a:moveTo>
                    <a:pt x="10" y="386"/>
                  </a:moveTo>
                  <a:lnTo>
                    <a:pt x="26" y="384"/>
                  </a:lnTo>
                  <a:lnTo>
                    <a:pt x="41" y="379"/>
                  </a:lnTo>
                  <a:lnTo>
                    <a:pt x="51" y="372"/>
                  </a:lnTo>
                  <a:lnTo>
                    <a:pt x="61" y="363"/>
                  </a:lnTo>
                  <a:lnTo>
                    <a:pt x="68" y="353"/>
                  </a:lnTo>
                  <a:lnTo>
                    <a:pt x="74" y="342"/>
                  </a:lnTo>
                  <a:lnTo>
                    <a:pt x="78" y="329"/>
                  </a:lnTo>
                  <a:lnTo>
                    <a:pt x="82" y="314"/>
                  </a:lnTo>
                  <a:lnTo>
                    <a:pt x="88" y="284"/>
                  </a:lnTo>
                  <a:lnTo>
                    <a:pt x="95" y="252"/>
                  </a:lnTo>
                  <a:lnTo>
                    <a:pt x="100" y="237"/>
                  </a:lnTo>
                  <a:lnTo>
                    <a:pt x="106" y="221"/>
                  </a:lnTo>
                  <a:lnTo>
                    <a:pt x="113" y="205"/>
                  </a:lnTo>
                  <a:lnTo>
                    <a:pt x="121" y="190"/>
                  </a:lnTo>
                  <a:lnTo>
                    <a:pt x="134" y="172"/>
                  </a:lnTo>
                  <a:lnTo>
                    <a:pt x="150" y="152"/>
                  </a:lnTo>
                  <a:lnTo>
                    <a:pt x="169" y="130"/>
                  </a:lnTo>
                  <a:lnTo>
                    <a:pt x="191" y="110"/>
                  </a:lnTo>
                  <a:lnTo>
                    <a:pt x="202" y="100"/>
                  </a:lnTo>
                  <a:lnTo>
                    <a:pt x="214" y="90"/>
                  </a:lnTo>
                  <a:lnTo>
                    <a:pt x="225" y="82"/>
                  </a:lnTo>
                  <a:lnTo>
                    <a:pt x="238" y="75"/>
                  </a:lnTo>
                  <a:lnTo>
                    <a:pt x="250" y="69"/>
                  </a:lnTo>
                  <a:lnTo>
                    <a:pt x="263" y="65"/>
                  </a:lnTo>
                  <a:lnTo>
                    <a:pt x="276" y="61"/>
                  </a:lnTo>
                  <a:lnTo>
                    <a:pt x="287" y="61"/>
                  </a:lnTo>
                  <a:lnTo>
                    <a:pt x="287" y="90"/>
                  </a:lnTo>
                  <a:lnTo>
                    <a:pt x="287" y="101"/>
                  </a:lnTo>
                  <a:lnTo>
                    <a:pt x="286" y="116"/>
                  </a:lnTo>
                  <a:lnTo>
                    <a:pt x="283" y="130"/>
                  </a:lnTo>
                  <a:lnTo>
                    <a:pt x="278" y="146"/>
                  </a:lnTo>
                  <a:lnTo>
                    <a:pt x="268" y="180"/>
                  </a:lnTo>
                  <a:lnTo>
                    <a:pt x="258" y="219"/>
                  </a:lnTo>
                  <a:lnTo>
                    <a:pt x="247" y="260"/>
                  </a:lnTo>
                  <a:lnTo>
                    <a:pt x="238" y="301"/>
                  </a:lnTo>
                  <a:lnTo>
                    <a:pt x="234" y="323"/>
                  </a:lnTo>
                  <a:lnTo>
                    <a:pt x="231" y="345"/>
                  </a:lnTo>
                  <a:lnTo>
                    <a:pt x="229" y="366"/>
                  </a:lnTo>
                  <a:lnTo>
                    <a:pt x="228" y="386"/>
                  </a:lnTo>
                  <a:lnTo>
                    <a:pt x="258" y="386"/>
                  </a:lnTo>
                  <a:lnTo>
                    <a:pt x="264" y="386"/>
                  </a:lnTo>
                  <a:lnTo>
                    <a:pt x="270" y="384"/>
                  </a:lnTo>
                  <a:lnTo>
                    <a:pt x="277" y="381"/>
                  </a:lnTo>
                  <a:lnTo>
                    <a:pt x="286" y="378"/>
                  </a:lnTo>
                  <a:lnTo>
                    <a:pt x="301" y="368"/>
                  </a:lnTo>
                  <a:lnTo>
                    <a:pt x="319" y="355"/>
                  </a:lnTo>
                  <a:lnTo>
                    <a:pt x="336" y="340"/>
                  </a:lnTo>
                  <a:lnTo>
                    <a:pt x="350" y="326"/>
                  </a:lnTo>
                  <a:lnTo>
                    <a:pt x="356" y="319"/>
                  </a:lnTo>
                  <a:lnTo>
                    <a:pt x="361" y="312"/>
                  </a:lnTo>
                  <a:lnTo>
                    <a:pt x="365" y="304"/>
                  </a:lnTo>
                  <a:lnTo>
                    <a:pt x="366" y="297"/>
                  </a:lnTo>
                  <a:lnTo>
                    <a:pt x="299" y="330"/>
                  </a:lnTo>
                  <a:lnTo>
                    <a:pt x="297" y="297"/>
                  </a:lnTo>
                  <a:lnTo>
                    <a:pt x="300" y="277"/>
                  </a:lnTo>
                  <a:lnTo>
                    <a:pt x="307" y="250"/>
                  </a:lnTo>
                  <a:lnTo>
                    <a:pt x="316" y="218"/>
                  </a:lnTo>
                  <a:lnTo>
                    <a:pt x="327" y="183"/>
                  </a:lnTo>
                  <a:lnTo>
                    <a:pt x="338" y="150"/>
                  </a:lnTo>
                  <a:lnTo>
                    <a:pt x="348" y="118"/>
                  </a:lnTo>
                  <a:lnTo>
                    <a:pt x="355" y="91"/>
                  </a:lnTo>
                  <a:lnTo>
                    <a:pt x="358" y="71"/>
                  </a:lnTo>
                  <a:lnTo>
                    <a:pt x="358" y="31"/>
                  </a:lnTo>
                  <a:lnTo>
                    <a:pt x="356" y="23"/>
                  </a:lnTo>
                  <a:lnTo>
                    <a:pt x="356" y="16"/>
                  </a:lnTo>
                  <a:lnTo>
                    <a:pt x="353" y="12"/>
                  </a:lnTo>
                  <a:lnTo>
                    <a:pt x="350" y="7"/>
                  </a:lnTo>
                  <a:lnTo>
                    <a:pt x="346" y="5"/>
                  </a:lnTo>
                  <a:lnTo>
                    <a:pt x="342" y="2"/>
                  </a:lnTo>
                  <a:lnTo>
                    <a:pt x="335" y="2"/>
                  </a:lnTo>
                  <a:lnTo>
                    <a:pt x="327" y="0"/>
                  </a:lnTo>
                  <a:lnTo>
                    <a:pt x="313" y="2"/>
                  </a:lnTo>
                  <a:lnTo>
                    <a:pt x="299" y="5"/>
                  </a:lnTo>
                  <a:lnTo>
                    <a:pt x="284" y="10"/>
                  </a:lnTo>
                  <a:lnTo>
                    <a:pt x="271" y="16"/>
                  </a:lnTo>
                  <a:lnTo>
                    <a:pt x="257" y="25"/>
                  </a:lnTo>
                  <a:lnTo>
                    <a:pt x="244" y="33"/>
                  </a:lnTo>
                  <a:lnTo>
                    <a:pt x="231" y="42"/>
                  </a:lnTo>
                  <a:lnTo>
                    <a:pt x="218" y="52"/>
                  </a:lnTo>
                  <a:lnTo>
                    <a:pt x="170" y="95"/>
                  </a:lnTo>
                  <a:lnTo>
                    <a:pt x="130" y="130"/>
                  </a:lnTo>
                  <a:lnTo>
                    <a:pt x="142" y="2"/>
                  </a:lnTo>
                  <a:lnTo>
                    <a:pt x="133" y="3"/>
                  </a:lnTo>
                  <a:lnTo>
                    <a:pt x="121" y="5"/>
                  </a:lnTo>
                  <a:lnTo>
                    <a:pt x="111" y="9"/>
                  </a:lnTo>
                  <a:lnTo>
                    <a:pt x="100" y="13"/>
                  </a:lnTo>
                  <a:lnTo>
                    <a:pt x="78" y="23"/>
                  </a:lnTo>
                  <a:lnTo>
                    <a:pt x="57" y="38"/>
                  </a:lnTo>
                  <a:lnTo>
                    <a:pt x="36" y="52"/>
                  </a:lnTo>
                  <a:lnTo>
                    <a:pt x="21" y="69"/>
                  </a:lnTo>
                  <a:lnTo>
                    <a:pt x="13" y="77"/>
                  </a:lnTo>
                  <a:lnTo>
                    <a:pt x="8" y="85"/>
                  </a:lnTo>
                  <a:lnTo>
                    <a:pt x="3" y="92"/>
                  </a:lnTo>
                  <a:lnTo>
                    <a:pt x="0" y="100"/>
                  </a:lnTo>
                  <a:lnTo>
                    <a:pt x="58" y="77"/>
                  </a:lnTo>
                  <a:lnTo>
                    <a:pt x="10" y="3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378"/>
            <p:cNvSpPr>
              <a:spLocks noEditPoints="1"/>
            </p:cNvSpPr>
            <p:nvPr/>
          </p:nvSpPr>
          <p:spPr bwMode="auto">
            <a:xfrm>
              <a:off x="24032" y="2394"/>
              <a:ext cx="105" cy="132"/>
            </a:xfrm>
            <a:custGeom>
              <a:avLst/>
              <a:gdLst>
                <a:gd name="T0" fmla="*/ 0 w 316"/>
                <a:gd name="T1" fmla="*/ 1 h 397"/>
                <a:gd name="T2" fmla="*/ 0 w 316"/>
                <a:gd name="T3" fmla="*/ 1 h 397"/>
                <a:gd name="T4" fmla="*/ 0 w 316"/>
                <a:gd name="T5" fmla="*/ 1 h 397"/>
                <a:gd name="T6" fmla="*/ 0 w 316"/>
                <a:gd name="T7" fmla="*/ 0 h 397"/>
                <a:gd name="T8" fmla="*/ 0 w 316"/>
                <a:gd name="T9" fmla="*/ 0 h 397"/>
                <a:gd name="T10" fmla="*/ 1 w 316"/>
                <a:gd name="T11" fmla="*/ 0 h 397"/>
                <a:gd name="T12" fmla="*/ 1 w 316"/>
                <a:gd name="T13" fmla="*/ 0 h 397"/>
                <a:gd name="T14" fmla="*/ 1 w 316"/>
                <a:gd name="T15" fmla="*/ 0 h 397"/>
                <a:gd name="T16" fmla="*/ 1 w 316"/>
                <a:gd name="T17" fmla="*/ 0 h 397"/>
                <a:gd name="T18" fmla="*/ 1 w 316"/>
                <a:gd name="T19" fmla="*/ 0 h 397"/>
                <a:gd name="T20" fmla="*/ 1 w 316"/>
                <a:gd name="T21" fmla="*/ 0 h 397"/>
                <a:gd name="T22" fmla="*/ 1 w 316"/>
                <a:gd name="T23" fmla="*/ 0 h 397"/>
                <a:gd name="T24" fmla="*/ 1 w 316"/>
                <a:gd name="T25" fmla="*/ 0 h 397"/>
                <a:gd name="T26" fmla="*/ 1 w 316"/>
                <a:gd name="T27" fmla="*/ 0 h 397"/>
                <a:gd name="T28" fmla="*/ 1 w 316"/>
                <a:gd name="T29" fmla="*/ 1 h 397"/>
                <a:gd name="T30" fmla="*/ 1 w 316"/>
                <a:gd name="T31" fmla="*/ 1 h 397"/>
                <a:gd name="T32" fmla="*/ 1 w 316"/>
                <a:gd name="T33" fmla="*/ 1 h 397"/>
                <a:gd name="T34" fmla="*/ 1 w 316"/>
                <a:gd name="T35" fmla="*/ 1 h 397"/>
                <a:gd name="T36" fmla="*/ 1 w 316"/>
                <a:gd name="T37" fmla="*/ 1 h 397"/>
                <a:gd name="T38" fmla="*/ 1 w 316"/>
                <a:gd name="T39" fmla="*/ 1 h 397"/>
                <a:gd name="T40" fmla="*/ 1 w 316"/>
                <a:gd name="T41" fmla="*/ 1 h 397"/>
                <a:gd name="T42" fmla="*/ 1 w 316"/>
                <a:gd name="T43" fmla="*/ 1 h 397"/>
                <a:gd name="T44" fmla="*/ 0 w 316"/>
                <a:gd name="T45" fmla="*/ 1 h 397"/>
                <a:gd name="T46" fmla="*/ 0 w 316"/>
                <a:gd name="T47" fmla="*/ 1 h 397"/>
                <a:gd name="T48" fmla="*/ 0 w 316"/>
                <a:gd name="T49" fmla="*/ 1 h 397"/>
                <a:gd name="T50" fmla="*/ 0 w 316"/>
                <a:gd name="T51" fmla="*/ 1 h 397"/>
                <a:gd name="T52" fmla="*/ 0 w 316"/>
                <a:gd name="T53" fmla="*/ 1 h 397"/>
                <a:gd name="T54" fmla="*/ 0 w 316"/>
                <a:gd name="T55" fmla="*/ 1 h 397"/>
                <a:gd name="T56" fmla="*/ 0 w 316"/>
                <a:gd name="T57" fmla="*/ 2 h 397"/>
                <a:gd name="T58" fmla="*/ 1 w 316"/>
                <a:gd name="T59" fmla="*/ 2 h 397"/>
                <a:gd name="T60" fmla="*/ 1 w 316"/>
                <a:gd name="T61" fmla="*/ 2 h 397"/>
                <a:gd name="T62" fmla="*/ 1 w 316"/>
                <a:gd name="T63" fmla="*/ 1 h 397"/>
                <a:gd name="T64" fmla="*/ 1 w 316"/>
                <a:gd name="T65" fmla="*/ 1 h 397"/>
                <a:gd name="T66" fmla="*/ 1 w 316"/>
                <a:gd name="T67" fmla="*/ 1 h 397"/>
                <a:gd name="T68" fmla="*/ 1 w 316"/>
                <a:gd name="T69" fmla="*/ 1 h 397"/>
                <a:gd name="T70" fmla="*/ 1 w 316"/>
                <a:gd name="T71" fmla="*/ 1 h 397"/>
                <a:gd name="T72" fmla="*/ 1 w 316"/>
                <a:gd name="T73" fmla="*/ 1 h 397"/>
                <a:gd name="T74" fmla="*/ 1 w 316"/>
                <a:gd name="T75" fmla="*/ 0 h 397"/>
                <a:gd name="T76" fmla="*/ 1 w 316"/>
                <a:gd name="T77" fmla="*/ 0 h 397"/>
                <a:gd name="T78" fmla="*/ 1 w 316"/>
                <a:gd name="T79" fmla="*/ 0 h 397"/>
                <a:gd name="T80" fmla="*/ 1 w 316"/>
                <a:gd name="T81" fmla="*/ 0 h 397"/>
                <a:gd name="T82" fmla="*/ 1 w 316"/>
                <a:gd name="T83" fmla="*/ 0 h 397"/>
                <a:gd name="T84" fmla="*/ 1 w 316"/>
                <a:gd name="T85" fmla="*/ 0 h 397"/>
                <a:gd name="T86" fmla="*/ 1 w 316"/>
                <a:gd name="T87" fmla="*/ 0 h 397"/>
                <a:gd name="T88" fmla="*/ 1 w 316"/>
                <a:gd name="T89" fmla="*/ 0 h 397"/>
                <a:gd name="T90" fmla="*/ 1 w 316"/>
                <a:gd name="T91" fmla="*/ 0 h 397"/>
                <a:gd name="T92" fmla="*/ 1 w 316"/>
                <a:gd name="T93" fmla="*/ 0 h 397"/>
                <a:gd name="T94" fmla="*/ 1 w 316"/>
                <a:gd name="T95" fmla="*/ 0 h 397"/>
                <a:gd name="T96" fmla="*/ 0 w 316"/>
                <a:gd name="T97" fmla="*/ 0 h 397"/>
                <a:gd name="T98" fmla="*/ 0 w 316"/>
                <a:gd name="T99" fmla="*/ 0 h 397"/>
                <a:gd name="T100" fmla="*/ 0 w 316"/>
                <a:gd name="T101" fmla="*/ 0 h 397"/>
                <a:gd name="T102" fmla="*/ 0 w 316"/>
                <a:gd name="T103" fmla="*/ 0 h 397"/>
                <a:gd name="T104" fmla="*/ 0 w 316"/>
                <a:gd name="T105" fmla="*/ 1 h 397"/>
                <a:gd name="T106" fmla="*/ 0 w 316"/>
                <a:gd name="T107" fmla="*/ 1 h 397"/>
                <a:gd name="T108" fmla="*/ 0 w 316"/>
                <a:gd name="T109" fmla="*/ 1 h 397"/>
                <a:gd name="T110" fmla="*/ 0 w 316"/>
                <a:gd name="T111" fmla="*/ 1 h 397"/>
                <a:gd name="T112" fmla="*/ 0 w 316"/>
                <a:gd name="T113" fmla="*/ 1 h 397"/>
                <a:gd name="T114" fmla="*/ 0 w 316"/>
                <a:gd name="T115" fmla="*/ 1 h 397"/>
                <a:gd name="T116" fmla="*/ 0 w 316"/>
                <a:gd name="T117" fmla="*/ 2 h 397"/>
                <a:gd name="T118" fmla="*/ 0 w 316"/>
                <a:gd name="T119" fmla="*/ 2 h 397"/>
                <a:gd name="T120" fmla="*/ 0 w 316"/>
                <a:gd name="T121" fmla="*/ 2 h 397"/>
                <a:gd name="T122" fmla="*/ 0 w 316"/>
                <a:gd name="T123" fmla="*/ 2 h 39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6"/>
                <a:gd name="T187" fmla="*/ 0 h 397"/>
                <a:gd name="T188" fmla="*/ 316 w 316"/>
                <a:gd name="T189" fmla="*/ 397 h 39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6" h="397">
                  <a:moveTo>
                    <a:pt x="70" y="218"/>
                  </a:moveTo>
                  <a:lnTo>
                    <a:pt x="70" y="206"/>
                  </a:lnTo>
                  <a:lnTo>
                    <a:pt x="71" y="195"/>
                  </a:lnTo>
                  <a:lnTo>
                    <a:pt x="74" y="180"/>
                  </a:lnTo>
                  <a:lnTo>
                    <a:pt x="77" y="166"/>
                  </a:lnTo>
                  <a:lnTo>
                    <a:pt x="83" y="152"/>
                  </a:lnTo>
                  <a:lnTo>
                    <a:pt x="87" y="137"/>
                  </a:lnTo>
                  <a:lnTo>
                    <a:pt x="93" y="121"/>
                  </a:lnTo>
                  <a:lnTo>
                    <a:pt x="100" y="108"/>
                  </a:lnTo>
                  <a:lnTo>
                    <a:pt x="107" y="94"/>
                  </a:lnTo>
                  <a:lnTo>
                    <a:pt x="114" y="81"/>
                  </a:lnTo>
                  <a:lnTo>
                    <a:pt x="123" y="69"/>
                  </a:lnTo>
                  <a:lnTo>
                    <a:pt x="132" y="61"/>
                  </a:lnTo>
                  <a:lnTo>
                    <a:pt x="140" y="52"/>
                  </a:lnTo>
                  <a:lnTo>
                    <a:pt x="149" y="46"/>
                  </a:lnTo>
                  <a:lnTo>
                    <a:pt x="159" y="42"/>
                  </a:lnTo>
                  <a:lnTo>
                    <a:pt x="168" y="41"/>
                  </a:lnTo>
                  <a:lnTo>
                    <a:pt x="198" y="41"/>
                  </a:lnTo>
                  <a:lnTo>
                    <a:pt x="204" y="41"/>
                  </a:lnTo>
                  <a:lnTo>
                    <a:pt x="209" y="42"/>
                  </a:lnTo>
                  <a:lnTo>
                    <a:pt x="214" y="43"/>
                  </a:lnTo>
                  <a:lnTo>
                    <a:pt x="219" y="46"/>
                  </a:lnTo>
                  <a:lnTo>
                    <a:pt x="228" y="54"/>
                  </a:lnTo>
                  <a:lnTo>
                    <a:pt x="234" y="62"/>
                  </a:lnTo>
                  <a:lnTo>
                    <a:pt x="240" y="74"/>
                  </a:lnTo>
                  <a:lnTo>
                    <a:pt x="244" y="85"/>
                  </a:lnTo>
                  <a:lnTo>
                    <a:pt x="247" y="97"/>
                  </a:lnTo>
                  <a:lnTo>
                    <a:pt x="247" y="110"/>
                  </a:lnTo>
                  <a:lnTo>
                    <a:pt x="247" y="179"/>
                  </a:lnTo>
                  <a:lnTo>
                    <a:pt x="247" y="193"/>
                  </a:lnTo>
                  <a:lnTo>
                    <a:pt x="244" y="208"/>
                  </a:lnTo>
                  <a:lnTo>
                    <a:pt x="241" y="222"/>
                  </a:lnTo>
                  <a:lnTo>
                    <a:pt x="237" y="237"/>
                  </a:lnTo>
                  <a:lnTo>
                    <a:pt x="232" y="252"/>
                  </a:lnTo>
                  <a:lnTo>
                    <a:pt x="225" y="267"/>
                  </a:lnTo>
                  <a:lnTo>
                    <a:pt x="218" y="281"/>
                  </a:lnTo>
                  <a:lnTo>
                    <a:pt x="209" y="294"/>
                  </a:lnTo>
                  <a:lnTo>
                    <a:pt x="201" y="307"/>
                  </a:lnTo>
                  <a:lnTo>
                    <a:pt x="191" y="320"/>
                  </a:lnTo>
                  <a:lnTo>
                    <a:pt x="181" y="330"/>
                  </a:lnTo>
                  <a:lnTo>
                    <a:pt x="169" y="339"/>
                  </a:lnTo>
                  <a:lnTo>
                    <a:pt x="157" y="346"/>
                  </a:lnTo>
                  <a:lnTo>
                    <a:pt x="145" y="352"/>
                  </a:lnTo>
                  <a:lnTo>
                    <a:pt x="132" y="356"/>
                  </a:lnTo>
                  <a:lnTo>
                    <a:pt x="119" y="358"/>
                  </a:lnTo>
                  <a:lnTo>
                    <a:pt x="114" y="356"/>
                  </a:lnTo>
                  <a:lnTo>
                    <a:pt x="111" y="355"/>
                  </a:lnTo>
                  <a:lnTo>
                    <a:pt x="107" y="352"/>
                  </a:lnTo>
                  <a:lnTo>
                    <a:pt x="103" y="349"/>
                  </a:lnTo>
                  <a:lnTo>
                    <a:pt x="94" y="340"/>
                  </a:lnTo>
                  <a:lnTo>
                    <a:pt x="87" y="330"/>
                  </a:lnTo>
                  <a:lnTo>
                    <a:pt x="80" y="317"/>
                  </a:lnTo>
                  <a:lnTo>
                    <a:pt x="74" y="304"/>
                  </a:lnTo>
                  <a:lnTo>
                    <a:pt x="71" y="291"/>
                  </a:lnTo>
                  <a:lnTo>
                    <a:pt x="70" y="278"/>
                  </a:lnTo>
                  <a:lnTo>
                    <a:pt x="70" y="218"/>
                  </a:lnTo>
                  <a:close/>
                  <a:moveTo>
                    <a:pt x="108" y="397"/>
                  </a:moveTo>
                  <a:lnTo>
                    <a:pt x="119" y="397"/>
                  </a:lnTo>
                  <a:lnTo>
                    <a:pt x="129" y="395"/>
                  </a:lnTo>
                  <a:lnTo>
                    <a:pt x="139" y="394"/>
                  </a:lnTo>
                  <a:lnTo>
                    <a:pt x="147" y="391"/>
                  </a:lnTo>
                  <a:lnTo>
                    <a:pt x="168" y="384"/>
                  </a:lnTo>
                  <a:lnTo>
                    <a:pt x="186" y="373"/>
                  </a:lnTo>
                  <a:lnTo>
                    <a:pt x="204" y="362"/>
                  </a:lnTo>
                  <a:lnTo>
                    <a:pt x="221" y="348"/>
                  </a:lnTo>
                  <a:lnTo>
                    <a:pt x="237" y="332"/>
                  </a:lnTo>
                  <a:lnTo>
                    <a:pt x="253" y="314"/>
                  </a:lnTo>
                  <a:lnTo>
                    <a:pt x="266" y="296"/>
                  </a:lnTo>
                  <a:lnTo>
                    <a:pt x="279" y="275"/>
                  </a:lnTo>
                  <a:lnTo>
                    <a:pt x="290" y="255"/>
                  </a:lnTo>
                  <a:lnTo>
                    <a:pt x="299" y="234"/>
                  </a:lnTo>
                  <a:lnTo>
                    <a:pt x="306" y="214"/>
                  </a:lnTo>
                  <a:lnTo>
                    <a:pt x="312" y="192"/>
                  </a:lnTo>
                  <a:lnTo>
                    <a:pt x="315" y="170"/>
                  </a:lnTo>
                  <a:lnTo>
                    <a:pt x="316" y="149"/>
                  </a:lnTo>
                  <a:lnTo>
                    <a:pt x="316" y="120"/>
                  </a:lnTo>
                  <a:lnTo>
                    <a:pt x="316" y="108"/>
                  </a:lnTo>
                  <a:lnTo>
                    <a:pt x="315" y="97"/>
                  </a:lnTo>
                  <a:lnTo>
                    <a:pt x="313" y="85"/>
                  </a:lnTo>
                  <a:lnTo>
                    <a:pt x="310" y="74"/>
                  </a:lnTo>
                  <a:lnTo>
                    <a:pt x="306" y="64"/>
                  </a:lnTo>
                  <a:lnTo>
                    <a:pt x="302" y="54"/>
                  </a:lnTo>
                  <a:lnTo>
                    <a:pt x="296" y="45"/>
                  </a:lnTo>
                  <a:lnTo>
                    <a:pt x="290" y="36"/>
                  </a:lnTo>
                  <a:lnTo>
                    <a:pt x="283" y="29"/>
                  </a:lnTo>
                  <a:lnTo>
                    <a:pt x="276" y="22"/>
                  </a:lnTo>
                  <a:lnTo>
                    <a:pt x="268" y="16"/>
                  </a:lnTo>
                  <a:lnTo>
                    <a:pt x="258" y="10"/>
                  </a:lnTo>
                  <a:lnTo>
                    <a:pt x="250" y="6"/>
                  </a:lnTo>
                  <a:lnTo>
                    <a:pt x="240" y="3"/>
                  </a:lnTo>
                  <a:lnTo>
                    <a:pt x="228" y="2"/>
                  </a:lnTo>
                  <a:lnTo>
                    <a:pt x="218" y="0"/>
                  </a:lnTo>
                  <a:lnTo>
                    <a:pt x="208" y="0"/>
                  </a:lnTo>
                  <a:lnTo>
                    <a:pt x="192" y="2"/>
                  </a:lnTo>
                  <a:lnTo>
                    <a:pt x="175" y="6"/>
                  </a:lnTo>
                  <a:lnTo>
                    <a:pt x="157" y="13"/>
                  </a:lnTo>
                  <a:lnTo>
                    <a:pt x="140" y="22"/>
                  </a:lnTo>
                  <a:lnTo>
                    <a:pt x="121" y="32"/>
                  </a:lnTo>
                  <a:lnTo>
                    <a:pt x="106" y="45"/>
                  </a:lnTo>
                  <a:lnTo>
                    <a:pt x="88" y="58"/>
                  </a:lnTo>
                  <a:lnTo>
                    <a:pt x="72" y="74"/>
                  </a:lnTo>
                  <a:lnTo>
                    <a:pt x="57" y="88"/>
                  </a:lnTo>
                  <a:lnTo>
                    <a:pt x="44" y="105"/>
                  </a:lnTo>
                  <a:lnTo>
                    <a:pt x="31" y="121"/>
                  </a:lnTo>
                  <a:lnTo>
                    <a:pt x="21" y="137"/>
                  </a:lnTo>
                  <a:lnTo>
                    <a:pt x="12" y="154"/>
                  </a:lnTo>
                  <a:lnTo>
                    <a:pt x="5" y="170"/>
                  </a:lnTo>
                  <a:lnTo>
                    <a:pt x="2" y="185"/>
                  </a:lnTo>
                  <a:lnTo>
                    <a:pt x="0" y="199"/>
                  </a:lnTo>
                  <a:lnTo>
                    <a:pt x="0" y="258"/>
                  </a:lnTo>
                  <a:lnTo>
                    <a:pt x="0" y="286"/>
                  </a:lnTo>
                  <a:lnTo>
                    <a:pt x="5" y="312"/>
                  </a:lnTo>
                  <a:lnTo>
                    <a:pt x="8" y="323"/>
                  </a:lnTo>
                  <a:lnTo>
                    <a:pt x="12" y="335"/>
                  </a:lnTo>
                  <a:lnTo>
                    <a:pt x="16" y="346"/>
                  </a:lnTo>
                  <a:lnTo>
                    <a:pt x="22" y="355"/>
                  </a:lnTo>
                  <a:lnTo>
                    <a:pt x="28" y="365"/>
                  </a:lnTo>
                  <a:lnTo>
                    <a:pt x="35" y="372"/>
                  </a:lnTo>
                  <a:lnTo>
                    <a:pt x="44" y="379"/>
                  </a:lnTo>
                  <a:lnTo>
                    <a:pt x="52" y="385"/>
                  </a:lnTo>
                  <a:lnTo>
                    <a:pt x="62" y="391"/>
                  </a:lnTo>
                  <a:lnTo>
                    <a:pt x="74" y="394"/>
                  </a:lnTo>
                  <a:lnTo>
                    <a:pt x="85" y="397"/>
                  </a:lnTo>
                  <a:lnTo>
                    <a:pt x="98" y="397"/>
                  </a:lnTo>
                  <a:lnTo>
                    <a:pt x="108" y="3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379"/>
            <p:cNvSpPr>
              <a:spLocks/>
            </p:cNvSpPr>
            <p:nvPr/>
          </p:nvSpPr>
          <p:spPr bwMode="auto">
            <a:xfrm>
              <a:off x="24648" y="2394"/>
              <a:ext cx="96" cy="129"/>
            </a:xfrm>
            <a:custGeom>
              <a:avLst/>
              <a:gdLst>
                <a:gd name="T0" fmla="*/ 1 w 287"/>
                <a:gd name="T1" fmla="*/ 0 h 386"/>
                <a:gd name="T2" fmla="*/ 1 w 287"/>
                <a:gd name="T3" fmla="*/ 0 h 386"/>
                <a:gd name="T4" fmla="*/ 1 w 287"/>
                <a:gd name="T5" fmla="*/ 0 h 386"/>
                <a:gd name="T6" fmla="*/ 1 w 287"/>
                <a:gd name="T7" fmla="*/ 0 h 386"/>
                <a:gd name="T8" fmla="*/ 1 w 287"/>
                <a:gd name="T9" fmla="*/ 0 h 386"/>
                <a:gd name="T10" fmla="*/ 1 w 287"/>
                <a:gd name="T11" fmla="*/ 0 h 386"/>
                <a:gd name="T12" fmla="*/ 1 w 287"/>
                <a:gd name="T13" fmla="*/ 0 h 386"/>
                <a:gd name="T14" fmla="*/ 1 w 287"/>
                <a:gd name="T15" fmla="*/ 0 h 386"/>
                <a:gd name="T16" fmla="*/ 1 w 287"/>
                <a:gd name="T17" fmla="*/ 0 h 386"/>
                <a:gd name="T18" fmla="*/ 1 w 287"/>
                <a:gd name="T19" fmla="*/ 0 h 386"/>
                <a:gd name="T20" fmla="*/ 1 w 287"/>
                <a:gd name="T21" fmla="*/ 0 h 386"/>
                <a:gd name="T22" fmla="*/ 1 w 287"/>
                <a:gd name="T23" fmla="*/ 0 h 386"/>
                <a:gd name="T24" fmla="*/ 1 w 287"/>
                <a:gd name="T25" fmla="*/ 0 h 386"/>
                <a:gd name="T26" fmla="*/ 1 w 287"/>
                <a:gd name="T27" fmla="*/ 0 h 386"/>
                <a:gd name="T28" fmla="*/ 1 w 287"/>
                <a:gd name="T29" fmla="*/ 0 h 386"/>
                <a:gd name="T30" fmla="*/ 1 w 287"/>
                <a:gd name="T31" fmla="*/ 0 h 386"/>
                <a:gd name="T32" fmla="*/ 1 w 287"/>
                <a:gd name="T33" fmla="*/ 0 h 386"/>
                <a:gd name="T34" fmla="*/ 0 w 287"/>
                <a:gd name="T35" fmla="*/ 0 h 386"/>
                <a:gd name="T36" fmla="*/ 0 w 287"/>
                <a:gd name="T37" fmla="*/ 0 h 386"/>
                <a:gd name="T38" fmla="*/ 0 w 287"/>
                <a:gd name="T39" fmla="*/ 0 h 386"/>
                <a:gd name="T40" fmla="*/ 0 w 287"/>
                <a:gd name="T41" fmla="*/ 0 h 386"/>
                <a:gd name="T42" fmla="*/ 0 w 287"/>
                <a:gd name="T43" fmla="*/ 0 h 386"/>
                <a:gd name="T44" fmla="*/ 0 w 287"/>
                <a:gd name="T45" fmla="*/ 0 h 386"/>
                <a:gd name="T46" fmla="*/ 0 w 287"/>
                <a:gd name="T47" fmla="*/ 2 h 386"/>
                <a:gd name="T48" fmla="*/ 0 w 287"/>
                <a:gd name="T49" fmla="*/ 1 h 386"/>
                <a:gd name="T50" fmla="*/ 0 w 287"/>
                <a:gd name="T51" fmla="*/ 1 h 386"/>
                <a:gd name="T52" fmla="*/ 0 w 287"/>
                <a:gd name="T53" fmla="*/ 1 h 386"/>
                <a:gd name="T54" fmla="*/ 1 w 287"/>
                <a:gd name="T55" fmla="*/ 1 h 386"/>
                <a:gd name="T56" fmla="*/ 1 w 287"/>
                <a:gd name="T57" fmla="*/ 1 h 386"/>
                <a:gd name="T58" fmla="*/ 1 w 287"/>
                <a:gd name="T59" fmla="*/ 0 h 386"/>
                <a:gd name="T60" fmla="*/ 1 w 287"/>
                <a:gd name="T61" fmla="*/ 0 h 386"/>
                <a:gd name="T62" fmla="*/ 1 w 287"/>
                <a:gd name="T63" fmla="*/ 0 h 386"/>
                <a:gd name="T64" fmla="*/ 1 w 287"/>
                <a:gd name="T65" fmla="*/ 0 h 386"/>
                <a:gd name="T66" fmla="*/ 1 w 287"/>
                <a:gd name="T67" fmla="*/ 0 h 3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87"/>
                <a:gd name="T103" fmla="*/ 0 h 386"/>
                <a:gd name="T104" fmla="*/ 287 w 287"/>
                <a:gd name="T105" fmla="*/ 386 h 38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87" h="386">
                  <a:moveTo>
                    <a:pt x="248" y="90"/>
                  </a:moveTo>
                  <a:lnTo>
                    <a:pt x="261" y="81"/>
                  </a:lnTo>
                  <a:lnTo>
                    <a:pt x="274" y="71"/>
                  </a:lnTo>
                  <a:lnTo>
                    <a:pt x="278" y="65"/>
                  </a:lnTo>
                  <a:lnTo>
                    <a:pt x="283" y="58"/>
                  </a:lnTo>
                  <a:lnTo>
                    <a:pt x="285" y="51"/>
                  </a:lnTo>
                  <a:lnTo>
                    <a:pt x="287" y="41"/>
                  </a:lnTo>
                  <a:lnTo>
                    <a:pt x="287" y="32"/>
                  </a:lnTo>
                  <a:lnTo>
                    <a:pt x="284" y="25"/>
                  </a:lnTo>
                  <a:lnTo>
                    <a:pt x="281" y="18"/>
                  </a:lnTo>
                  <a:lnTo>
                    <a:pt x="275" y="12"/>
                  </a:lnTo>
                  <a:lnTo>
                    <a:pt x="270" y="7"/>
                  </a:lnTo>
                  <a:lnTo>
                    <a:pt x="264" y="3"/>
                  </a:lnTo>
                  <a:lnTo>
                    <a:pt x="255" y="2"/>
                  </a:lnTo>
                  <a:lnTo>
                    <a:pt x="248" y="0"/>
                  </a:lnTo>
                  <a:lnTo>
                    <a:pt x="241" y="2"/>
                  </a:lnTo>
                  <a:lnTo>
                    <a:pt x="235" y="5"/>
                  </a:lnTo>
                  <a:lnTo>
                    <a:pt x="228" y="7"/>
                  </a:lnTo>
                  <a:lnTo>
                    <a:pt x="221" y="12"/>
                  </a:lnTo>
                  <a:lnTo>
                    <a:pt x="206" y="25"/>
                  </a:lnTo>
                  <a:lnTo>
                    <a:pt x="192" y="39"/>
                  </a:lnTo>
                  <a:lnTo>
                    <a:pt x="163" y="68"/>
                  </a:lnTo>
                  <a:lnTo>
                    <a:pt x="138" y="90"/>
                  </a:lnTo>
                  <a:lnTo>
                    <a:pt x="143" y="77"/>
                  </a:lnTo>
                  <a:lnTo>
                    <a:pt x="146" y="67"/>
                  </a:lnTo>
                  <a:lnTo>
                    <a:pt x="147" y="56"/>
                  </a:lnTo>
                  <a:lnTo>
                    <a:pt x="149" y="41"/>
                  </a:lnTo>
                  <a:lnTo>
                    <a:pt x="149" y="31"/>
                  </a:lnTo>
                  <a:lnTo>
                    <a:pt x="147" y="19"/>
                  </a:lnTo>
                  <a:lnTo>
                    <a:pt x="144" y="10"/>
                  </a:lnTo>
                  <a:lnTo>
                    <a:pt x="141" y="6"/>
                  </a:lnTo>
                  <a:lnTo>
                    <a:pt x="137" y="3"/>
                  </a:lnTo>
                  <a:lnTo>
                    <a:pt x="134" y="2"/>
                  </a:lnTo>
                  <a:lnTo>
                    <a:pt x="128" y="0"/>
                  </a:lnTo>
                  <a:lnTo>
                    <a:pt x="123" y="2"/>
                  </a:lnTo>
                  <a:lnTo>
                    <a:pt x="114" y="5"/>
                  </a:lnTo>
                  <a:lnTo>
                    <a:pt x="107" y="7"/>
                  </a:lnTo>
                  <a:lnTo>
                    <a:pt x="97" y="13"/>
                  </a:lnTo>
                  <a:lnTo>
                    <a:pt x="78" y="26"/>
                  </a:lnTo>
                  <a:lnTo>
                    <a:pt x="58" y="42"/>
                  </a:lnTo>
                  <a:lnTo>
                    <a:pt x="39" y="58"/>
                  </a:lnTo>
                  <a:lnTo>
                    <a:pt x="22" y="75"/>
                  </a:lnTo>
                  <a:lnTo>
                    <a:pt x="9" y="90"/>
                  </a:lnTo>
                  <a:lnTo>
                    <a:pt x="0" y="100"/>
                  </a:lnTo>
                  <a:lnTo>
                    <a:pt x="6" y="111"/>
                  </a:lnTo>
                  <a:lnTo>
                    <a:pt x="78" y="68"/>
                  </a:lnTo>
                  <a:lnTo>
                    <a:pt x="19" y="386"/>
                  </a:lnTo>
                  <a:lnTo>
                    <a:pt x="89" y="369"/>
                  </a:lnTo>
                  <a:lnTo>
                    <a:pt x="91" y="350"/>
                  </a:lnTo>
                  <a:lnTo>
                    <a:pt x="92" y="330"/>
                  </a:lnTo>
                  <a:lnTo>
                    <a:pt x="95" y="309"/>
                  </a:lnTo>
                  <a:lnTo>
                    <a:pt x="100" y="286"/>
                  </a:lnTo>
                  <a:lnTo>
                    <a:pt x="104" y="261"/>
                  </a:lnTo>
                  <a:lnTo>
                    <a:pt x="111" y="235"/>
                  </a:lnTo>
                  <a:lnTo>
                    <a:pt x="118" y="211"/>
                  </a:lnTo>
                  <a:lnTo>
                    <a:pt x="127" y="186"/>
                  </a:lnTo>
                  <a:lnTo>
                    <a:pt x="136" y="163"/>
                  </a:lnTo>
                  <a:lnTo>
                    <a:pt x="146" y="141"/>
                  </a:lnTo>
                  <a:lnTo>
                    <a:pt x="156" y="121"/>
                  </a:lnTo>
                  <a:lnTo>
                    <a:pt x="167" y="104"/>
                  </a:lnTo>
                  <a:lnTo>
                    <a:pt x="179" y="90"/>
                  </a:lnTo>
                  <a:lnTo>
                    <a:pt x="192" y="80"/>
                  </a:lnTo>
                  <a:lnTo>
                    <a:pt x="198" y="75"/>
                  </a:lnTo>
                  <a:lnTo>
                    <a:pt x="205" y="72"/>
                  </a:lnTo>
                  <a:lnTo>
                    <a:pt x="211" y="71"/>
                  </a:lnTo>
                  <a:lnTo>
                    <a:pt x="218" y="71"/>
                  </a:lnTo>
                  <a:lnTo>
                    <a:pt x="232" y="78"/>
                  </a:lnTo>
                  <a:lnTo>
                    <a:pt x="24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380"/>
            <p:cNvSpPr>
              <a:spLocks noEditPoints="1"/>
            </p:cNvSpPr>
            <p:nvPr/>
          </p:nvSpPr>
          <p:spPr bwMode="auto">
            <a:xfrm>
              <a:off x="24955" y="2394"/>
              <a:ext cx="118" cy="132"/>
            </a:xfrm>
            <a:custGeom>
              <a:avLst/>
              <a:gdLst>
                <a:gd name="T0" fmla="*/ 0 w 356"/>
                <a:gd name="T1" fmla="*/ 1 h 397"/>
                <a:gd name="T2" fmla="*/ 0 w 356"/>
                <a:gd name="T3" fmla="*/ 1 h 397"/>
                <a:gd name="T4" fmla="*/ 0 w 356"/>
                <a:gd name="T5" fmla="*/ 1 h 397"/>
                <a:gd name="T6" fmla="*/ 0 w 356"/>
                <a:gd name="T7" fmla="*/ 1 h 397"/>
                <a:gd name="T8" fmla="*/ 1 w 356"/>
                <a:gd name="T9" fmla="*/ 0 h 397"/>
                <a:gd name="T10" fmla="*/ 1 w 356"/>
                <a:gd name="T11" fmla="*/ 0 h 397"/>
                <a:gd name="T12" fmla="*/ 1 w 356"/>
                <a:gd name="T13" fmla="*/ 0 h 397"/>
                <a:gd name="T14" fmla="*/ 1 w 356"/>
                <a:gd name="T15" fmla="*/ 0 h 397"/>
                <a:gd name="T16" fmla="*/ 1 w 356"/>
                <a:gd name="T17" fmla="*/ 0 h 397"/>
                <a:gd name="T18" fmla="*/ 1 w 356"/>
                <a:gd name="T19" fmla="*/ 0 h 397"/>
                <a:gd name="T20" fmla="*/ 1 w 356"/>
                <a:gd name="T21" fmla="*/ 0 h 397"/>
                <a:gd name="T22" fmla="*/ 1 w 356"/>
                <a:gd name="T23" fmla="*/ 0 h 397"/>
                <a:gd name="T24" fmla="*/ 1 w 356"/>
                <a:gd name="T25" fmla="*/ 0 h 397"/>
                <a:gd name="T26" fmla="*/ 1 w 356"/>
                <a:gd name="T27" fmla="*/ 0 h 397"/>
                <a:gd name="T28" fmla="*/ 1 w 356"/>
                <a:gd name="T29" fmla="*/ 0 h 397"/>
                <a:gd name="T30" fmla="*/ 1 w 356"/>
                <a:gd name="T31" fmla="*/ 1 h 397"/>
                <a:gd name="T32" fmla="*/ 1 w 356"/>
                <a:gd name="T33" fmla="*/ 1 h 397"/>
                <a:gd name="T34" fmla="*/ 1 w 356"/>
                <a:gd name="T35" fmla="*/ 1 h 397"/>
                <a:gd name="T36" fmla="*/ 1 w 356"/>
                <a:gd name="T37" fmla="*/ 1 h 397"/>
                <a:gd name="T38" fmla="*/ 1 w 356"/>
                <a:gd name="T39" fmla="*/ 1 h 397"/>
                <a:gd name="T40" fmla="*/ 0 w 356"/>
                <a:gd name="T41" fmla="*/ 1 h 397"/>
                <a:gd name="T42" fmla="*/ 0 w 356"/>
                <a:gd name="T43" fmla="*/ 1 h 397"/>
                <a:gd name="T44" fmla="*/ 0 w 356"/>
                <a:gd name="T45" fmla="*/ 1 h 397"/>
                <a:gd name="T46" fmla="*/ 1 w 356"/>
                <a:gd name="T47" fmla="*/ 0 h 397"/>
                <a:gd name="T48" fmla="*/ 1 w 356"/>
                <a:gd name="T49" fmla="*/ 0 h 397"/>
                <a:gd name="T50" fmla="*/ 1 w 356"/>
                <a:gd name="T51" fmla="*/ 0 h 397"/>
                <a:gd name="T52" fmla="*/ 1 w 356"/>
                <a:gd name="T53" fmla="*/ 0 h 397"/>
                <a:gd name="T54" fmla="*/ 1 w 356"/>
                <a:gd name="T55" fmla="*/ 0 h 397"/>
                <a:gd name="T56" fmla="*/ 1 w 356"/>
                <a:gd name="T57" fmla="*/ 0 h 397"/>
                <a:gd name="T58" fmla="*/ 1 w 356"/>
                <a:gd name="T59" fmla="*/ 0 h 397"/>
                <a:gd name="T60" fmla="*/ 0 w 356"/>
                <a:gd name="T61" fmla="*/ 0 h 397"/>
                <a:gd name="T62" fmla="*/ 0 w 356"/>
                <a:gd name="T63" fmla="*/ 0 h 397"/>
                <a:gd name="T64" fmla="*/ 0 w 356"/>
                <a:gd name="T65" fmla="*/ 1 h 397"/>
                <a:gd name="T66" fmla="*/ 0 w 356"/>
                <a:gd name="T67" fmla="*/ 1 h 397"/>
                <a:gd name="T68" fmla="*/ 0 w 356"/>
                <a:gd name="T69" fmla="*/ 1 h 397"/>
                <a:gd name="T70" fmla="*/ 0 w 356"/>
                <a:gd name="T71" fmla="*/ 1 h 397"/>
                <a:gd name="T72" fmla="*/ 0 w 356"/>
                <a:gd name="T73" fmla="*/ 1 h 397"/>
                <a:gd name="T74" fmla="*/ 0 w 356"/>
                <a:gd name="T75" fmla="*/ 2 h 397"/>
                <a:gd name="T76" fmla="*/ 0 w 356"/>
                <a:gd name="T77" fmla="*/ 2 h 397"/>
                <a:gd name="T78" fmla="*/ 0 w 356"/>
                <a:gd name="T79" fmla="*/ 2 h 397"/>
                <a:gd name="T80" fmla="*/ 0 w 356"/>
                <a:gd name="T81" fmla="*/ 2 h 397"/>
                <a:gd name="T82" fmla="*/ 0 w 356"/>
                <a:gd name="T83" fmla="*/ 2 h 397"/>
                <a:gd name="T84" fmla="*/ 0 w 356"/>
                <a:gd name="T85" fmla="*/ 2 h 397"/>
                <a:gd name="T86" fmla="*/ 0 w 356"/>
                <a:gd name="T87" fmla="*/ 2 h 397"/>
                <a:gd name="T88" fmla="*/ 1 w 356"/>
                <a:gd name="T89" fmla="*/ 1 h 397"/>
                <a:gd name="T90" fmla="*/ 1 w 356"/>
                <a:gd name="T91" fmla="*/ 1 h 397"/>
                <a:gd name="T92" fmla="*/ 1 w 356"/>
                <a:gd name="T93" fmla="*/ 2 h 397"/>
                <a:gd name="T94" fmla="*/ 1 w 356"/>
                <a:gd name="T95" fmla="*/ 2 h 397"/>
                <a:gd name="T96" fmla="*/ 1 w 356"/>
                <a:gd name="T97" fmla="*/ 2 h 397"/>
                <a:gd name="T98" fmla="*/ 1 w 356"/>
                <a:gd name="T99" fmla="*/ 1 h 397"/>
                <a:gd name="T100" fmla="*/ 1 w 356"/>
                <a:gd name="T101" fmla="*/ 1 h 397"/>
                <a:gd name="T102" fmla="*/ 1 w 356"/>
                <a:gd name="T103" fmla="*/ 1 h 397"/>
                <a:gd name="T104" fmla="*/ 1 w 356"/>
                <a:gd name="T105" fmla="*/ 1 h 397"/>
                <a:gd name="T106" fmla="*/ 1 w 356"/>
                <a:gd name="T107" fmla="*/ 0 h 39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56"/>
                <a:gd name="T163" fmla="*/ 0 h 397"/>
                <a:gd name="T164" fmla="*/ 356 w 356"/>
                <a:gd name="T165" fmla="*/ 397 h 39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56" h="397">
                  <a:moveTo>
                    <a:pt x="80" y="268"/>
                  </a:moveTo>
                  <a:lnTo>
                    <a:pt x="81" y="250"/>
                  </a:lnTo>
                  <a:lnTo>
                    <a:pt x="83" y="231"/>
                  </a:lnTo>
                  <a:lnTo>
                    <a:pt x="85" y="212"/>
                  </a:lnTo>
                  <a:lnTo>
                    <a:pt x="90" y="192"/>
                  </a:lnTo>
                  <a:lnTo>
                    <a:pt x="94" y="173"/>
                  </a:lnTo>
                  <a:lnTo>
                    <a:pt x="101" y="154"/>
                  </a:lnTo>
                  <a:lnTo>
                    <a:pt x="109" y="136"/>
                  </a:lnTo>
                  <a:lnTo>
                    <a:pt x="116" y="118"/>
                  </a:lnTo>
                  <a:lnTo>
                    <a:pt x="126" y="103"/>
                  </a:lnTo>
                  <a:lnTo>
                    <a:pt x="136" y="87"/>
                  </a:lnTo>
                  <a:lnTo>
                    <a:pt x="147" y="74"/>
                  </a:lnTo>
                  <a:lnTo>
                    <a:pt x="160" y="62"/>
                  </a:lnTo>
                  <a:lnTo>
                    <a:pt x="173" y="54"/>
                  </a:lnTo>
                  <a:lnTo>
                    <a:pt x="188" y="46"/>
                  </a:lnTo>
                  <a:lnTo>
                    <a:pt x="195" y="43"/>
                  </a:lnTo>
                  <a:lnTo>
                    <a:pt x="202" y="42"/>
                  </a:lnTo>
                  <a:lnTo>
                    <a:pt x="211" y="41"/>
                  </a:lnTo>
                  <a:lnTo>
                    <a:pt x="218" y="41"/>
                  </a:lnTo>
                  <a:lnTo>
                    <a:pt x="238" y="41"/>
                  </a:lnTo>
                  <a:lnTo>
                    <a:pt x="245" y="41"/>
                  </a:lnTo>
                  <a:lnTo>
                    <a:pt x="253" y="42"/>
                  </a:lnTo>
                  <a:lnTo>
                    <a:pt x="258" y="43"/>
                  </a:lnTo>
                  <a:lnTo>
                    <a:pt x="261" y="46"/>
                  </a:lnTo>
                  <a:lnTo>
                    <a:pt x="264" y="51"/>
                  </a:lnTo>
                  <a:lnTo>
                    <a:pt x="267" y="56"/>
                  </a:lnTo>
                  <a:lnTo>
                    <a:pt x="267" y="62"/>
                  </a:lnTo>
                  <a:lnTo>
                    <a:pt x="268" y="71"/>
                  </a:lnTo>
                  <a:lnTo>
                    <a:pt x="267" y="90"/>
                  </a:lnTo>
                  <a:lnTo>
                    <a:pt x="264" y="110"/>
                  </a:lnTo>
                  <a:lnTo>
                    <a:pt x="258" y="131"/>
                  </a:lnTo>
                  <a:lnTo>
                    <a:pt x="251" y="152"/>
                  </a:lnTo>
                  <a:lnTo>
                    <a:pt x="243" y="173"/>
                  </a:lnTo>
                  <a:lnTo>
                    <a:pt x="231" y="195"/>
                  </a:lnTo>
                  <a:lnTo>
                    <a:pt x="219" y="215"/>
                  </a:lnTo>
                  <a:lnTo>
                    <a:pt x="207" y="234"/>
                  </a:lnTo>
                  <a:lnTo>
                    <a:pt x="194" y="252"/>
                  </a:lnTo>
                  <a:lnTo>
                    <a:pt x="178" y="270"/>
                  </a:lnTo>
                  <a:lnTo>
                    <a:pt x="162" y="286"/>
                  </a:lnTo>
                  <a:lnTo>
                    <a:pt x="146" y="299"/>
                  </a:lnTo>
                  <a:lnTo>
                    <a:pt x="130" y="310"/>
                  </a:lnTo>
                  <a:lnTo>
                    <a:pt x="113" y="319"/>
                  </a:lnTo>
                  <a:lnTo>
                    <a:pt x="106" y="322"/>
                  </a:lnTo>
                  <a:lnTo>
                    <a:pt x="97" y="324"/>
                  </a:lnTo>
                  <a:lnTo>
                    <a:pt x="88" y="326"/>
                  </a:lnTo>
                  <a:lnTo>
                    <a:pt x="80" y="327"/>
                  </a:lnTo>
                  <a:lnTo>
                    <a:pt x="80" y="268"/>
                  </a:lnTo>
                  <a:close/>
                  <a:moveTo>
                    <a:pt x="342" y="12"/>
                  </a:moveTo>
                  <a:lnTo>
                    <a:pt x="320" y="9"/>
                  </a:lnTo>
                  <a:lnTo>
                    <a:pt x="305" y="5"/>
                  </a:lnTo>
                  <a:lnTo>
                    <a:pt x="289" y="2"/>
                  </a:lnTo>
                  <a:lnTo>
                    <a:pt x="268" y="0"/>
                  </a:lnTo>
                  <a:lnTo>
                    <a:pt x="258" y="0"/>
                  </a:lnTo>
                  <a:lnTo>
                    <a:pt x="245" y="2"/>
                  </a:lnTo>
                  <a:lnTo>
                    <a:pt x="232" y="3"/>
                  </a:lnTo>
                  <a:lnTo>
                    <a:pt x="219" y="5"/>
                  </a:lnTo>
                  <a:lnTo>
                    <a:pt x="207" y="7"/>
                  </a:lnTo>
                  <a:lnTo>
                    <a:pt x="182" y="15"/>
                  </a:lnTo>
                  <a:lnTo>
                    <a:pt x="159" y="25"/>
                  </a:lnTo>
                  <a:lnTo>
                    <a:pt x="136" y="38"/>
                  </a:lnTo>
                  <a:lnTo>
                    <a:pt x="114" y="54"/>
                  </a:lnTo>
                  <a:lnTo>
                    <a:pt x="96" y="71"/>
                  </a:lnTo>
                  <a:lnTo>
                    <a:pt x="77" y="90"/>
                  </a:lnTo>
                  <a:lnTo>
                    <a:pt x="60" y="111"/>
                  </a:lnTo>
                  <a:lnTo>
                    <a:pt x="45" y="133"/>
                  </a:lnTo>
                  <a:lnTo>
                    <a:pt x="32" y="157"/>
                  </a:lnTo>
                  <a:lnTo>
                    <a:pt x="21" y="182"/>
                  </a:lnTo>
                  <a:lnTo>
                    <a:pt x="12" y="208"/>
                  </a:lnTo>
                  <a:lnTo>
                    <a:pt x="6" y="234"/>
                  </a:lnTo>
                  <a:lnTo>
                    <a:pt x="2" y="261"/>
                  </a:lnTo>
                  <a:lnTo>
                    <a:pt x="0" y="288"/>
                  </a:lnTo>
                  <a:lnTo>
                    <a:pt x="0" y="307"/>
                  </a:lnTo>
                  <a:lnTo>
                    <a:pt x="2" y="323"/>
                  </a:lnTo>
                  <a:lnTo>
                    <a:pt x="3" y="339"/>
                  </a:lnTo>
                  <a:lnTo>
                    <a:pt x="6" y="353"/>
                  </a:lnTo>
                  <a:lnTo>
                    <a:pt x="11" y="368"/>
                  </a:lnTo>
                  <a:lnTo>
                    <a:pt x="15" y="373"/>
                  </a:lnTo>
                  <a:lnTo>
                    <a:pt x="18" y="379"/>
                  </a:lnTo>
                  <a:lnTo>
                    <a:pt x="22" y="384"/>
                  </a:lnTo>
                  <a:lnTo>
                    <a:pt x="26" y="388"/>
                  </a:lnTo>
                  <a:lnTo>
                    <a:pt x="31" y="392"/>
                  </a:lnTo>
                  <a:lnTo>
                    <a:pt x="36" y="395"/>
                  </a:lnTo>
                  <a:lnTo>
                    <a:pt x="44" y="397"/>
                  </a:lnTo>
                  <a:lnTo>
                    <a:pt x="51" y="397"/>
                  </a:lnTo>
                  <a:lnTo>
                    <a:pt x="60" y="395"/>
                  </a:lnTo>
                  <a:lnTo>
                    <a:pt x="70" y="392"/>
                  </a:lnTo>
                  <a:lnTo>
                    <a:pt x="81" y="386"/>
                  </a:lnTo>
                  <a:lnTo>
                    <a:pt x="93" y="378"/>
                  </a:lnTo>
                  <a:lnTo>
                    <a:pt x="117" y="359"/>
                  </a:lnTo>
                  <a:lnTo>
                    <a:pt x="143" y="336"/>
                  </a:lnTo>
                  <a:lnTo>
                    <a:pt x="192" y="290"/>
                  </a:lnTo>
                  <a:lnTo>
                    <a:pt x="228" y="258"/>
                  </a:lnTo>
                  <a:lnTo>
                    <a:pt x="217" y="386"/>
                  </a:lnTo>
                  <a:lnTo>
                    <a:pt x="248" y="386"/>
                  </a:lnTo>
                  <a:lnTo>
                    <a:pt x="254" y="386"/>
                  </a:lnTo>
                  <a:lnTo>
                    <a:pt x="260" y="384"/>
                  </a:lnTo>
                  <a:lnTo>
                    <a:pt x="267" y="381"/>
                  </a:lnTo>
                  <a:lnTo>
                    <a:pt x="276" y="378"/>
                  </a:lnTo>
                  <a:lnTo>
                    <a:pt x="292" y="368"/>
                  </a:lnTo>
                  <a:lnTo>
                    <a:pt x="309" y="355"/>
                  </a:lnTo>
                  <a:lnTo>
                    <a:pt x="326" y="340"/>
                  </a:lnTo>
                  <a:lnTo>
                    <a:pt x="341" y="326"/>
                  </a:lnTo>
                  <a:lnTo>
                    <a:pt x="346" y="319"/>
                  </a:lnTo>
                  <a:lnTo>
                    <a:pt x="351" y="312"/>
                  </a:lnTo>
                  <a:lnTo>
                    <a:pt x="355" y="304"/>
                  </a:lnTo>
                  <a:lnTo>
                    <a:pt x="356" y="297"/>
                  </a:lnTo>
                  <a:lnTo>
                    <a:pt x="284" y="326"/>
                  </a:lnTo>
                  <a:lnTo>
                    <a:pt x="34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381"/>
            <p:cNvSpPr>
              <a:spLocks/>
            </p:cNvSpPr>
            <p:nvPr/>
          </p:nvSpPr>
          <p:spPr bwMode="auto">
            <a:xfrm>
              <a:off x="26013" y="2322"/>
              <a:ext cx="122" cy="204"/>
            </a:xfrm>
            <a:custGeom>
              <a:avLst/>
              <a:gdLst>
                <a:gd name="T0" fmla="*/ 1 w 366"/>
                <a:gd name="T1" fmla="*/ 2 h 614"/>
                <a:gd name="T2" fmla="*/ 1 w 366"/>
                <a:gd name="T3" fmla="*/ 1 h 614"/>
                <a:gd name="T4" fmla="*/ 1 w 366"/>
                <a:gd name="T5" fmla="*/ 1 h 614"/>
                <a:gd name="T6" fmla="*/ 1 w 366"/>
                <a:gd name="T7" fmla="*/ 1 h 614"/>
                <a:gd name="T8" fmla="*/ 1 w 366"/>
                <a:gd name="T9" fmla="*/ 1 h 614"/>
                <a:gd name="T10" fmla="*/ 1 w 366"/>
                <a:gd name="T11" fmla="*/ 1 h 614"/>
                <a:gd name="T12" fmla="*/ 1 w 366"/>
                <a:gd name="T13" fmla="*/ 1 h 614"/>
                <a:gd name="T14" fmla="*/ 1 w 366"/>
                <a:gd name="T15" fmla="*/ 1 h 614"/>
                <a:gd name="T16" fmla="*/ 0 w 366"/>
                <a:gd name="T17" fmla="*/ 1 h 614"/>
                <a:gd name="T18" fmla="*/ 1 w 366"/>
                <a:gd name="T19" fmla="*/ 1 h 614"/>
                <a:gd name="T20" fmla="*/ 1 w 366"/>
                <a:gd name="T21" fmla="*/ 1 h 614"/>
                <a:gd name="T22" fmla="*/ 1 w 366"/>
                <a:gd name="T23" fmla="*/ 1 h 614"/>
                <a:gd name="T24" fmla="*/ 1 w 366"/>
                <a:gd name="T25" fmla="*/ 0 h 614"/>
                <a:gd name="T26" fmla="*/ 1 w 366"/>
                <a:gd name="T27" fmla="*/ 0 h 614"/>
                <a:gd name="T28" fmla="*/ 1 w 366"/>
                <a:gd name="T29" fmla="*/ 0 h 614"/>
                <a:gd name="T30" fmla="*/ 0 w 366"/>
                <a:gd name="T31" fmla="*/ 0 h 614"/>
                <a:gd name="T32" fmla="*/ 0 w 366"/>
                <a:gd name="T33" fmla="*/ 0 h 614"/>
                <a:gd name="T34" fmla="*/ 0 w 366"/>
                <a:gd name="T35" fmla="*/ 0 h 614"/>
                <a:gd name="T36" fmla="*/ 0 w 366"/>
                <a:gd name="T37" fmla="*/ 0 h 614"/>
                <a:gd name="T38" fmla="*/ 0 w 366"/>
                <a:gd name="T39" fmla="*/ 0 h 614"/>
                <a:gd name="T40" fmla="*/ 0 w 366"/>
                <a:gd name="T41" fmla="*/ 1 h 614"/>
                <a:gd name="T42" fmla="*/ 0 w 366"/>
                <a:gd name="T43" fmla="*/ 1 h 614"/>
                <a:gd name="T44" fmla="*/ 0 w 366"/>
                <a:gd name="T45" fmla="*/ 1 h 614"/>
                <a:gd name="T46" fmla="*/ 0 w 366"/>
                <a:gd name="T47" fmla="*/ 2 h 614"/>
                <a:gd name="T48" fmla="*/ 0 w 366"/>
                <a:gd name="T49" fmla="*/ 2 h 614"/>
                <a:gd name="T50" fmla="*/ 0 w 366"/>
                <a:gd name="T51" fmla="*/ 2 h 614"/>
                <a:gd name="T52" fmla="*/ 0 w 366"/>
                <a:gd name="T53" fmla="*/ 2 h 614"/>
                <a:gd name="T54" fmla="*/ 0 w 366"/>
                <a:gd name="T55" fmla="*/ 2 h 614"/>
                <a:gd name="T56" fmla="*/ 0 w 366"/>
                <a:gd name="T57" fmla="*/ 2 h 614"/>
                <a:gd name="T58" fmla="*/ 0 w 366"/>
                <a:gd name="T59" fmla="*/ 2 h 614"/>
                <a:gd name="T60" fmla="*/ 0 w 366"/>
                <a:gd name="T61" fmla="*/ 2 h 614"/>
                <a:gd name="T62" fmla="*/ 0 w 366"/>
                <a:gd name="T63" fmla="*/ 2 h 614"/>
                <a:gd name="T64" fmla="*/ 0 w 366"/>
                <a:gd name="T65" fmla="*/ 2 h 614"/>
                <a:gd name="T66" fmla="*/ 0 w 366"/>
                <a:gd name="T67" fmla="*/ 2 h 614"/>
                <a:gd name="T68" fmla="*/ 0 w 366"/>
                <a:gd name="T69" fmla="*/ 2 h 614"/>
                <a:gd name="T70" fmla="*/ 1 w 366"/>
                <a:gd name="T71" fmla="*/ 1 h 614"/>
                <a:gd name="T72" fmla="*/ 1 w 366"/>
                <a:gd name="T73" fmla="*/ 1 h 614"/>
                <a:gd name="T74" fmla="*/ 1 w 366"/>
                <a:gd name="T75" fmla="*/ 1 h 614"/>
                <a:gd name="T76" fmla="*/ 1 w 366"/>
                <a:gd name="T77" fmla="*/ 1 h 614"/>
                <a:gd name="T78" fmla="*/ 1 w 366"/>
                <a:gd name="T79" fmla="*/ 1 h 614"/>
                <a:gd name="T80" fmla="*/ 1 w 366"/>
                <a:gd name="T81" fmla="*/ 1 h 614"/>
                <a:gd name="T82" fmla="*/ 1 w 366"/>
                <a:gd name="T83" fmla="*/ 1 h 614"/>
                <a:gd name="T84" fmla="*/ 1 w 366"/>
                <a:gd name="T85" fmla="*/ 2 h 614"/>
                <a:gd name="T86" fmla="*/ 1 w 366"/>
                <a:gd name="T87" fmla="*/ 2 h 614"/>
                <a:gd name="T88" fmla="*/ 1 w 366"/>
                <a:gd name="T89" fmla="*/ 2 h 614"/>
                <a:gd name="T90" fmla="*/ 1 w 366"/>
                <a:gd name="T91" fmla="*/ 2 h 614"/>
                <a:gd name="T92" fmla="*/ 1 w 366"/>
                <a:gd name="T93" fmla="*/ 2 h 614"/>
                <a:gd name="T94" fmla="*/ 1 w 366"/>
                <a:gd name="T95" fmla="*/ 2 h 614"/>
                <a:gd name="T96" fmla="*/ 1 w 366"/>
                <a:gd name="T97" fmla="*/ 2 h 614"/>
                <a:gd name="T98" fmla="*/ 1 w 366"/>
                <a:gd name="T99" fmla="*/ 2 h 614"/>
                <a:gd name="T100" fmla="*/ 1 w 366"/>
                <a:gd name="T101" fmla="*/ 2 h 614"/>
                <a:gd name="T102" fmla="*/ 1 w 366"/>
                <a:gd name="T103" fmla="*/ 2 h 614"/>
                <a:gd name="T104" fmla="*/ 1 w 366"/>
                <a:gd name="T105" fmla="*/ 2 h 614"/>
                <a:gd name="T106" fmla="*/ 1 w 366"/>
                <a:gd name="T107" fmla="*/ 2 h 614"/>
                <a:gd name="T108" fmla="*/ 1 w 366"/>
                <a:gd name="T109" fmla="*/ 2 h 61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66"/>
                <a:gd name="T166" fmla="*/ 0 h 614"/>
                <a:gd name="T167" fmla="*/ 366 w 366"/>
                <a:gd name="T168" fmla="*/ 614 h 61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66" h="614">
                  <a:moveTo>
                    <a:pt x="289" y="549"/>
                  </a:moveTo>
                  <a:lnTo>
                    <a:pt x="300" y="475"/>
                  </a:lnTo>
                  <a:lnTo>
                    <a:pt x="353" y="239"/>
                  </a:lnTo>
                  <a:lnTo>
                    <a:pt x="338" y="230"/>
                  </a:lnTo>
                  <a:lnTo>
                    <a:pt x="330" y="223"/>
                  </a:lnTo>
                  <a:lnTo>
                    <a:pt x="326" y="222"/>
                  </a:lnTo>
                  <a:lnTo>
                    <a:pt x="320" y="219"/>
                  </a:lnTo>
                  <a:lnTo>
                    <a:pt x="314" y="219"/>
                  </a:lnTo>
                  <a:lnTo>
                    <a:pt x="307" y="217"/>
                  </a:lnTo>
                  <a:lnTo>
                    <a:pt x="297" y="219"/>
                  </a:lnTo>
                  <a:lnTo>
                    <a:pt x="287" y="223"/>
                  </a:lnTo>
                  <a:lnTo>
                    <a:pt x="274" y="227"/>
                  </a:lnTo>
                  <a:lnTo>
                    <a:pt x="262" y="235"/>
                  </a:lnTo>
                  <a:lnTo>
                    <a:pt x="236" y="252"/>
                  </a:lnTo>
                  <a:lnTo>
                    <a:pt x="209" y="272"/>
                  </a:lnTo>
                  <a:lnTo>
                    <a:pt x="157" y="315"/>
                  </a:lnTo>
                  <a:lnTo>
                    <a:pt x="119" y="347"/>
                  </a:lnTo>
                  <a:lnTo>
                    <a:pt x="119" y="328"/>
                  </a:lnTo>
                  <a:lnTo>
                    <a:pt x="122" y="309"/>
                  </a:lnTo>
                  <a:lnTo>
                    <a:pt x="125" y="291"/>
                  </a:lnTo>
                  <a:lnTo>
                    <a:pt x="130" y="271"/>
                  </a:lnTo>
                  <a:lnTo>
                    <a:pt x="138" y="229"/>
                  </a:lnTo>
                  <a:lnTo>
                    <a:pt x="150" y="186"/>
                  </a:lnTo>
                  <a:lnTo>
                    <a:pt x="160" y="144"/>
                  </a:lnTo>
                  <a:lnTo>
                    <a:pt x="170" y="103"/>
                  </a:lnTo>
                  <a:lnTo>
                    <a:pt x="173" y="85"/>
                  </a:lnTo>
                  <a:lnTo>
                    <a:pt x="176" y="65"/>
                  </a:lnTo>
                  <a:lnTo>
                    <a:pt x="179" y="47"/>
                  </a:lnTo>
                  <a:lnTo>
                    <a:pt x="179" y="30"/>
                  </a:lnTo>
                  <a:lnTo>
                    <a:pt x="179" y="0"/>
                  </a:lnTo>
                  <a:lnTo>
                    <a:pt x="40" y="30"/>
                  </a:lnTo>
                  <a:lnTo>
                    <a:pt x="40" y="50"/>
                  </a:lnTo>
                  <a:lnTo>
                    <a:pt x="79" y="50"/>
                  </a:lnTo>
                  <a:lnTo>
                    <a:pt x="91" y="52"/>
                  </a:lnTo>
                  <a:lnTo>
                    <a:pt x="101" y="54"/>
                  </a:lnTo>
                  <a:lnTo>
                    <a:pt x="104" y="57"/>
                  </a:lnTo>
                  <a:lnTo>
                    <a:pt x="106" y="60"/>
                  </a:lnTo>
                  <a:lnTo>
                    <a:pt x="109" y="65"/>
                  </a:lnTo>
                  <a:lnTo>
                    <a:pt x="109" y="69"/>
                  </a:lnTo>
                  <a:lnTo>
                    <a:pt x="106" y="88"/>
                  </a:lnTo>
                  <a:lnTo>
                    <a:pt x="102" y="118"/>
                  </a:lnTo>
                  <a:lnTo>
                    <a:pt x="94" y="155"/>
                  </a:lnTo>
                  <a:lnTo>
                    <a:pt x="83" y="197"/>
                  </a:lnTo>
                  <a:lnTo>
                    <a:pt x="73" y="240"/>
                  </a:lnTo>
                  <a:lnTo>
                    <a:pt x="65" y="281"/>
                  </a:lnTo>
                  <a:lnTo>
                    <a:pt x="57" y="315"/>
                  </a:lnTo>
                  <a:lnTo>
                    <a:pt x="52" y="338"/>
                  </a:lnTo>
                  <a:lnTo>
                    <a:pt x="46" y="371"/>
                  </a:lnTo>
                  <a:lnTo>
                    <a:pt x="39" y="406"/>
                  </a:lnTo>
                  <a:lnTo>
                    <a:pt x="32" y="442"/>
                  </a:lnTo>
                  <a:lnTo>
                    <a:pt x="23" y="480"/>
                  </a:lnTo>
                  <a:lnTo>
                    <a:pt x="16" y="517"/>
                  </a:lnTo>
                  <a:lnTo>
                    <a:pt x="8" y="552"/>
                  </a:lnTo>
                  <a:lnTo>
                    <a:pt x="4" y="585"/>
                  </a:lnTo>
                  <a:lnTo>
                    <a:pt x="0" y="614"/>
                  </a:lnTo>
                  <a:lnTo>
                    <a:pt x="24" y="601"/>
                  </a:lnTo>
                  <a:lnTo>
                    <a:pt x="43" y="589"/>
                  </a:lnTo>
                  <a:lnTo>
                    <a:pt x="57" y="578"/>
                  </a:lnTo>
                  <a:lnTo>
                    <a:pt x="68" y="569"/>
                  </a:lnTo>
                  <a:lnTo>
                    <a:pt x="75" y="559"/>
                  </a:lnTo>
                  <a:lnTo>
                    <a:pt x="79" y="550"/>
                  </a:lnTo>
                  <a:lnTo>
                    <a:pt x="81" y="541"/>
                  </a:lnTo>
                  <a:lnTo>
                    <a:pt x="82" y="533"/>
                  </a:lnTo>
                  <a:lnTo>
                    <a:pt x="81" y="513"/>
                  </a:lnTo>
                  <a:lnTo>
                    <a:pt x="81" y="488"/>
                  </a:lnTo>
                  <a:lnTo>
                    <a:pt x="83" y="474"/>
                  </a:lnTo>
                  <a:lnTo>
                    <a:pt x="88" y="456"/>
                  </a:lnTo>
                  <a:lnTo>
                    <a:pt x="96" y="436"/>
                  </a:lnTo>
                  <a:lnTo>
                    <a:pt x="106" y="413"/>
                  </a:lnTo>
                  <a:lnTo>
                    <a:pt x="119" y="395"/>
                  </a:lnTo>
                  <a:lnTo>
                    <a:pt x="135" y="371"/>
                  </a:lnTo>
                  <a:lnTo>
                    <a:pt x="154" y="350"/>
                  </a:lnTo>
                  <a:lnTo>
                    <a:pt x="176" y="328"/>
                  </a:lnTo>
                  <a:lnTo>
                    <a:pt x="189" y="318"/>
                  </a:lnTo>
                  <a:lnTo>
                    <a:pt x="200" y="308"/>
                  </a:lnTo>
                  <a:lnTo>
                    <a:pt x="213" y="299"/>
                  </a:lnTo>
                  <a:lnTo>
                    <a:pt x="226" y="292"/>
                  </a:lnTo>
                  <a:lnTo>
                    <a:pt x="238" y="286"/>
                  </a:lnTo>
                  <a:lnTo>
                    <a:pt x="252" y="282"/>
                  </a:lnTo>
                  <a:lnTo>
                    <a:pt x="265" y="279"/>
                  </a:lnTo>
                  <a:lnTo>
                    <a:pt x="278" y="278"/>
                  </a:lnTo>
                  <a:lnTo>
                    <a:pt x="277" y="292"/>
                  </a:lnTo>
                  <a:lnTo>
                    <a:pt x="274" y="312"/>
                  </a:lnTo>
                  <a:lnTo>
                    <a:pt x="269" y="334"/>
                  </a:lnTo>
                  <a:lnTo>
                    <a:pt x="264" y="358"/>
                  </a:lnTo>
                  <a:lnTo>
                    <a:pt x="251" y="415"/>
                  </a:lnTo>
                  <a:lnTo>
                    <a:pt x="238" y="471"/>
                  </a:lnTo>
                  <a:lnTo>
                    <a:pt x="232" y="500"/>
                  </a:lnTo>
                  <a:lnTo>
                    <a:pt x="228" y="526"/>
                  </a:lnTo>
                  <a:lnTo>
                    <a:pt x="225" y="550"/>
                  </a:lnTo>
                  <a:lnTo>
                    <a:pt x="225" y="570"/>
                  </a:lnTo>
                  <a:lnTo>
                    <a:pt x="225" y="580"/>
                  </a:lnTo>
                  <a:lnTo>
                    <a:pt x="226" y="589"/>
                  </a:lnTo>
                  <a:lnTo>
                    <a:pt x="228" y="596"/>
                  </a:lnTo>
                  <a:lnTo>
                    <a:pt x="230" y="602"/>
                  </a:lnTo>
                  <a:lnTo>
                    <a:pt x="233" y="606"/>
                  </a:lnTo>
                  <a:lnTo>
                    <a:pt x="238" y="611"/>
                  </a:lnTo>
                  <a:lnTo>
                    <a:pt x="242" y="612"/>
                  </a:lnTo>
                  <a:lnTo>
                    <a:pt x="248" y="614"/>
                  </a:lnTo>
                  <a:lnTo>
                    <a:pt x="258" y="611"/>
                  </a:lnTo>
                  <a:lnTo>
                    <a:pt x="272" y="603"/>
                  </a:lnTo>
                  <a:lnTo>
                    <a:pt x="289" y="592"/>
                  </a:lnTo>
                  <a:lnTo>
                    <a:pt x="310" y="578"/>
                  </a:lnTo>
                  <a:lnTo>
                    <a:pt x="328" y="562"/>
                  </a:lnTo>
                  <a:lnTo>
                    <a:pt x="346" y="546"/>
                  </a:lnTo>
                  <a:lnTo>
                    <a:pt x="353" y="537"/>
                  </a:lnTo>
                  <a:lnTo>
                    <a:pt x="359" y="530"/>
                  </a:lnTo>
                  <a:lnTo>
                    <a:pt x="363" y="521"/>
                  </a:lnTo>
                  <a:lnTo>
                    <a:pt x="366" y="514"/>
                  </a:lnTo>
                  <a:lnTo>
                    <a:pt x="289" y="5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382"/>
            <p:cNvSpPr>
              <a:spLocks/>
            </p:cNvSpPr>
            <p:nvPr/>
          </p:nvSpPr>
          <p:spPr bwMode="auto">
            <a:xfrm>
              <a:off x="26218" y="2335"/>
              <a:ext cx="122" cy="191"/>
            </a:xfrm>
            <a:custGeom>
              <a:avLst/>
              <a:gdLst>
                <a:gd name="T0" fmla="*/ 1 w 366"/>
                <a:gd name="T1" fmla="*/ 0 h 574"/>
                <a:gd name="T2" fmla="*/ 1 w 366"/>
                <a:gd name="T3" fmla="*/ 0 h 574"/>
                <a:gd name="T4" fmla="*/ 1 w 366"/>
                <a:gd name="T5" fmla="*/ 0 h 574"/>
                <a:gd name="T6" fmla="*/ 1 w 366"/>
                <a:gd name="T7" fmla="*/ 0 h 574"/>
                <a:gd name="T8" fmla="*/ 1 w 366"/>
                <a:gd name="T9" fmla="*/ 0 h 574"/>
                <a:gd name="T10" fmla="*/ 1 w 366"/>
                <a:gd name="T11" fmla="*/ 0 h 574"/>
                <a:gd name="T12" fmla="*/ 1 w 366"/>
                <a:gd name="T13" fmla="*/ 0 h 574"/>
                <a:gd name="T14" fmla="*/ 1 w 366"/>
                <a:gd name="T15" fmla="*/ 0 h 574"/>
                <a:gd name="T16" fmla="*/ 1 w 366"/>
                <a:gd name="T17" fmla="*/ 1 h 574"/>
                <a:gd name="T18" fmla="*/ 1 w 366"/>
                <a:gd name="T19" fmla="*/ 1 h 574"/>
                <a:gd name="T20" fmla="*/ 1 w 366"/>
                <a:gd name="T21" fmla="*/ 1 h 574"/>
                <a:gd name="T22" fmla="*/ 2 w 366"/>
                <a:gd name="T23" fmla="*/ 0 h 574"/>
                <a:gd name="T24" fmla="*/ 1 w 366"/>
                <a:gd name="T25" fmla="*/ 0 h 574"/>
                <a:gd name="T26" fmla="*/ 1 w 366"/>
                <a:gd name="T27" fmla="*/ 0 h 574"/>
                <a:gd name="T28" fmla="*/ 1 w 366"/>
                <a:gd name="T29" fmla="*/ 0 h 574"/>
                <a:gd name="T30" fmla="*/ 1 w 366"/>
                <a:gd name="T31" fmla="*/ 0 h 574"/>
                <a:gd name="T32" fmla="*/ 0 w 366"/>
                <a:gd name="T33" fmla="*/ 0 h 574"/>
                <a:gd name="T34" fmla="*/ 0 w 366"/>
                <a:gd name="T35" fmla="*/ 0 h 574"/>
                <a:gd name="T36" fmla="*/ 0 w 366"/>
                <a:gd name="T37" fmla="*/ 0 h 574"/>
                <a:gd name="T38" fmla="*/ 0 w 366"/>
                <a:gd name="T39" fmla="*/ 1 h 574"/>
                <a:gd name="T40" fmla="*/ 0 w 366"/>
                <a:gd name="T41" fmla="*/ 1 h 574"/>
                <a:gd name="T42" fmla="*/ 0 w 366"/>
                <a:gd name="T43" fmla="*/ 1 h 574"/>
                <a:gd name="T44" fmla="*/ 0 w 366"/>
                <a:gd name="T45" fmla="*/ 1 h 574"/>
                <a:gd name="T46" fmla="*/ 1 w 366"/>
                <a:gd name="T47" fmla="*/ 1 h 574"/>
                <a:gd name="T48" fmla="*/ 1 w 366"/>
                <a:gd name="T49" fmla="*/ 1 h 574"/>
                <a:gd name="T50" fmla="*/ 1 w 366"/>
                <a:gd name="T51" fmla="*/ 1 h 574"/>
                <a:gd name="T52" fmla="*/ 1 w 366"/>
                <a:gd name="T53" fmla="*/ 2 h 574"/>
                <a:gd name="T54" fmla="*/ 1 w 366"/>
                <a:gd name="T55" fmla="*/ 2 h 574"/>
                <a:gd name="T56" fmla="*/ 1 w 366"/>
                <a:gd name="T57" fmla="*/ 2 h 574"/>
                <a:gd name="T58" fmla="*/ 1 w 366"/>
                <a:gd name="T59" fmla="*/ 2 h 574"/>
                <a:gd name="T60" fmla="*/ 1 w 366"/>
                <a:gd name="T61" fmla="*/ 2 h 574"/>
                <a:gd name="T62" fmla="*/ 1 w 366"/>
                <a:gd name="T63" fmla="*/ 2 h 574"/>
                <a:gd name="T64" fmla="*/ 1 w 366"/>
                <a:gd name="T65" fmla="*/ 2 h 574"/>
                <a:gd name="T66" fmla="*/ 0 w 366"/>
                <a:gd name="T67" fmla="*/ 2 h 574"/>
                <a:gd name="T68" fmla="*/ 0 w 366"/>
                <a:gd name="T69" fmla="*/ 2 h 574"/>
                <a:gd name="T70" fmla="*/ 0 w 366"/>
                <a:gd name="T71" fmla="*/ 2 h 574"/>
                <a:gd name="T72" fmla="*/ 0 w 366"/>
                <a:gd name="T73" fmla="*/ 2 h 574"/>
                <a:gd name="T74" fmla="*/ 0 w 366"/>
                <a:gd name="T75" fmla="*/ 2 h 574"/>
                <a:gd name="T76" fmla="*/ 0 w 366"/>
                <a:gd name="T77" fmla="*/ 2 h 574"/>
                <a:gd name="T78" fmla="*/ 0 w 366"/>
                <a:gd name="T79" fmla="*/ 2 h 574"/>
                <a:gd name="T80" fmla="*/ 0 w 366"/>
                <a:gd name="T81" fmla="*/ 2 h 574"/>
                <a:gd name="T82" fmla="*/ 0 w 366"/>
                <a:gd name="T83" fmla="*/ 2 h 574"/>
                <a:gd name="T84" fmla="*/ 0 w 366"/>
                <a:gd name="T85" fmla="*/ 2 h 574"/>
                <a:gd name="T86" fmla="*/ 1 w 366"/>
                <a:gd name="T87" fmla="*/ 2 h 574"/>
                <a:gd name="T88" fmla="*/ 1 w 366"/>
                <a:gd name="T89" fmla="*/ 2 h 574"/>
                <a:gd name="T90" fmla="*/ 1 w 366"/>
                <a:gd name="T91" fmla="*/ 2 h 574"/>
                <a:gd name="T92" fmla="*/ 1 w 366"/>
                <a:gd name="T93" fmla="*/ 2 h 574"/>
                <a:gd name="T94" fmla="*/ 1 w 366"/>
                <a:gd name="T95" fmla="*/ 2 h 574"/>
                <a:gd name="T96" fmla="*/ 1 w 366"/>
                <a:gd name="T97" fmla="*/ 2 h 574"/>
                <a:gd name="T98" fmla="*/ 1 w 366"/>
                <a:gd name="T99" fmla="*/ 1 h 574"/>
                <a:gd name="T100" fmla="*/ 1 w 366"/>
                <a:gd name="T101" fmla="*/ 1 h 574"/>
                <a:gd name="T102" fmla="*/ 1 w 366"/>
                <a:gd name="T103" fmla="*/ 1 h 574"/>
                <a:gd name="T104" fmla="*/ 1 w 366"/>
                <a:gd name="T105" fmla="*/ 1 h 574"/>
                <a:gd name="T106" fmla="*/ 1 w 366"/>
                <a:gd name="T107" fmla="*/ 1 h 574"/>
                <a:gd name="T108" fmla="*/ 1 w 366"/>
                <a:gd name="T109" fmla="*/ 1 h 574"/>
                <a:gd name="T110" fmla="*/ 1 w 366"/>
                <a:gd name="T111" fmla="*/ 1 h 574"/>
                <a:gd name="T112" fmla="*/ 1 w 366"/>
                <a:gd name="T113" fmla="*/ 1 h 5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6"/>
                <a:gd name="T172" fmla="*/ 0 h 574"/>
                <a:gd name="T173" fmla="*/ 366 w 366"/>
                <a:gd name="T174" fmla="*/ 574 h 5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6" h="574">
                  <a:moveTo>
                    <a:pt x="138" y="108"/>
                  </a:moveTo>
                  <a:lnTo>
                    <a:pt x="138" y="98"/>
                  </a:lnTo>
                  <a:lnTo>
                    <a:pt x="139" y="88"/>
                  </a:lnTo>
                  <a:lnTo>
                    <a:pt x="142" y="79"/>
                  </a:lnTo>
                  <a:lnTo>
                    <a:pt x="145" y="72"/>
                  </a:lnTo>
                  <a:lnTo>
                    <a:pt x="150" y="65"/>
                  </a:lnTo>
                  <a:lnTo>
                    <a:pt x="154" y="58"/>
                  </a:lnTo>
                  <a:lnTo>
                    <a:pt x="160" y="52"/>
                  </a:lnTo>
                  <a:lnTo>
                    <a:pt x="165" y="48"/>
                  </a:lnTo>
                  <a:lnTo>
                    <a:pt x="173" y="43"/>
                  </a:lnTo>
                  <a:lnTo>
                    <a:pt x="180" y="39"/>
                  </a:lnTo>
                  <a:lnTo>
                    <a:pt x="188" y="36"/>
                  </a:lnTo>
                  <a:lnTo>
                    <a:pt x="197" y="33"/>
                  </a:lnTo>
                  <a:lnTo>
                    <a:pt x="216" y="30"/>
                  </a:lnTo>
                  <a:lnTo>
                    <a:pt x="237" y="29"/>
                  </a:lnTo>
                  <a:lnTo>
                    <a:pt x="258" y="30"/>
                  </a:lnTo>
                  <a:lnTo>
                    <a:pt x="273" y="33"/>
                  </a:lnTo>
                  <a:lnTo>
                    <a:pt x="286" y="37"/>
                  </a:lnTo>
                  <a:lnTo>
                    <a:pt x="297" y="43"/>
                  </a:lnTo>
                  <a:lnTo>
                    <a:pt x="304" y="50"/>
                  </a:lnTo>
                  <a:lnTo>
                    <a:pt x="309" y="58"/>
                  </a:lnTo>
                  <a:lnTo>
                    <a:pt x="314" y="66"/>
                  </a:lnTo>
                  <a:lnTo>
                    <a:pt x="317" y="75"/>
                  </a:lnTo>
                  <a:lnTo>
                    <a:pt x="321" y="95"/>
                  </a:lnTo>
                  <a:lnTo>
                    <a:pt x="324" y="114"/>
                  </a:lnTo>
                  <a:lnTo>
                    <a:pt x="328" y="124"/>
                  </a:lnTo>
                  <a:lnTo>
                    <a:pt x="331" y="133"/>
                  </a:lnTo>
                  <a:lnTo>
                    <a:pt x="338" y="141"/>
                  </a:lnTo>
                  <a:lnTo>
                    <a:pt x="346" y="148"/>
                  </a:lnTo>
                  <a:lnTo>
                    <a:pt x="356" y="143"/>
                  </a:lnTo>
                  <a:lnTo>
                    <a:pt x="361" y="140"/>
                  </a:lnTo>
                  <a:lnTo>
                    <a:pt x="363" y="137"/>
                  </a:lnTo>
                  <a:lnTo>
                    <a:pt x="364" y="134"/>
                  </a:lnTo>
                  <a:lnTo>
                    <a:pt x="366" y="127"/>
                  </a:lnTo>
                  <a:lnTo>
                    <a:pt x="366" y="118"/>
                  </a:lnTo>
                  <a:lnTo>
                    <a:pt x="366" y="20"/>
                  </a:lnTo>
                  <a:lnTo>
                    <a:pt x="343" y="13"/>
                  </a:lnTo>
                  <a:lnTo>
                    <a:pt x="324" y="7"/>
                  </a:lnTo>
                  <a:lnTo>
                    <a:pt x="314" y="4"/>
                  </a:lnTo>
                  <a:lnTo>
                    <a:pt x="304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07" y="0"/>
                  </a:lnTo>
                  <a:lnTo>
                    <a:pt x="194" y="0"/>
                  </a:lnTo>
                  <a:lnTo>
                    <a:pt x="181" y="3"/>
                  </a:lnTo>
                  <a:lnTo>
                    <a:pt x="168" y="7"/>
                  </a:lnTo>
                  <a:lnTo>
                    <a:pt x="157" y="13"/>
                  </a:lnTo>
                  <a:lnTo>
                    <a:pt x="144" y="19"/>
                  </a:lnTo>
                  <a:lnTo>
                    <a:pt x="132" y="27"/>
                  </a:lnTo>
                  <a:lnTo>
                    <a:pt x="122" y="36"/>
                  </a:lnTo>
                  <a:lnTo>
                    <a:pt x="112" y="46"/>
                  </a:lnTo>
                  <a:lnTo>
                    <a:pt x="102" y="58"/>
                  </a:lnTo>
                  <a:lnTo>
                    <a:pt x="95" y="69"/>
                  </a:lnTo>
                  <a:lnTo>
                    <a:pt x="88" y="81"/>
                  </a:lnTo>
                  <a:lnTo>
                    <a:pt x="80" y="94"/>
                  </a:lnTo>
                  <a:lnTo>
                    <a:pt x="76" y="107"/>
                  </a:lnTo>
                  <a:lnTo>
                    <a:pt x="72" y="121"/>
                  </a:lnTo>
                  <a:lnTo>
                    <a:pt x="70" y="134"/>
                  </a:lnTo>
                  <a:lnTo>
                    <a:pt x="69" y="148"/>
                  </a:lnTo>
                  <a:lnTo>
                    <a:pt x="69" y="169"/>
                  </a:lnTo>
                  <a:lnTo>
                    <a:pt x="69" y="179"/>
                  </a:lnTo>
                  <a:lnTo>
                    <a:pt x="72" y="190"/>
                  </a:lnTo>
                  <a:lnTo>
                    <a:pt x="73" y="200"/>
                  </a:lnTo>
                  <a:lnTo>
                    <a:pt x="78" y="210"/>
                  </a:lnTo>
                  <a:lnTo>
                    <a:pt x="82" y="219"/>
                  </a:lnTo>
                  <a:lnTo>
                    <a:pt x="88" y="228"/>
                  </a:lnTo>
                  <a:lnTo>
                    <a:pt x="93" y="235"/>
                  </a:lnTo>
                  <a:lnTo>
                    <a:pt x="99" y="244"/>
                  </a:lnTo>
                  <a:lnTo>
                    <a:pt x="115" y="258"/>
                  </a:lnTo>
                  <a:lnTo>
                    <a:pt x="131" y="271"/>
                  </a:lnTo>
                  <a:lnTo>
                    <a:pt x="150" y="284"/>
                  </a:lnTo>
                  <a:lnTo>
                    <a:pt x="168" y="295"/>
                  </a:lnTo>
                  <a:lnTo>
                    <a:pt x="186" y="308"/>
                  </a:lnTo>
                  <a:lnTo>
                    <a:pt x="204" y="321"/>
                  </a:lnTo>
                  <a:lnTo>
                    <a:pt x="220" y="334"/>
                  </a:lnTo>
                  <a:lnTo>
                    <a:pt x="236" y="349"/>
                  </a:lnTo>
                  <a:lnTo>
                    <a:pt x="242" y="357"/>
                  </a:lnTo>
                  <a:lnTo>
                    <a:pt x="249" y="365"/>
                  </a:lnTo>
                  <a:lnTo>
                    <a:pt x="253" y="373"/>
                  </a:lnTo>
                  <a:lnTo>
                    <a:pt x="258" y="383"/>
                  </a:lnTo>
                  <a:lnTo>
                    <a:pt x="262" y="392"/>
                  </a:lnTo>
                  <a:lnTo>
                    <a:pt x="265" y="402"/>
                  </a:lnTo>
                  <a:lnTo>
                    <a:pt x="266" y="414"/>
                  </a:lnTo>
                  <a:lnTo>
                    <a:pt x="266" y="425"/>
                  </a:lnTo>
                  <a:lnTo>
                    <a:pt x="266" y="437"/>
                  </a:lnTo>
                  <a:lnTo>
                    <a:pt x="265" y="448"/>
                  </a:lnTo>
                  <a:lnTo>
                    <a:pt x="263" y="458"/>
                  </a:lnTo>
                  <a:lnTo>
                    <a:pt x="262" y="468"/>
                  </a:lnTo>
                  <a:lnTo>
                    <a:pt x="258" y="478"/>
                  </a:lnTo>
                  <a:lnTo>
                    <a:pt x="255" y="487"/>
                  </a:lnTo>
                  <a:lnTo>
                    <a:pt x="250" y="496"/>
                  </a:lnTo>
                  <a:lnTo>
                    <a:pt x="245" y="503"/>
                  </a:lnTo>
                  <a:lnTo>
                    <a:pt x="239" y="510"/>
                  </a:lnTo>
                  <a:lnTo>
                    <a:pt x="233" y="516"/>
                  </a:lnTo>
                  <a:lnTo>
                    <a:pt x="224" y="522"/>
                  </a:lnTo>
                  <a:lnTo>
                    <a:pt x="217" y="526"/>
                  </a:lnTo>
                  <a:lnTo>
                    <a:pt x="209" y="529"/>
                  </a:lnTo>
                  <a:lnTo>
                    <a:pt x="199" y="532"/>
                  </a:lnTo>
                  <a:lnTo>
                    <a:pt x="188" y="533"/>
                  </a:lnTo>
                  <a:lnTo>
                    <a:pt x="177" y="535"/>
                  </a:lnTo>
                  <a:lnTo>
                    <a:pt x="128" y="535"/>
                  </a:lnTo>
                  <a:lnTo>
                    <a:pt x="116" y="533"/>
                  </a:lnTo>
                  <a:lnTo>
                    <a:pt x="105" y="530"/>
                  </a:lnTo>
                  <a:lnTo>
                    <a:pt x="95" y="527"/>
                  </a:lnTo>
                  <a:lnTo>
                    <a:pt x="85" y="523"/>
                  </a:lnTo>
                  <a:lnTo>
                    <a:pt x="76" y="517"/>
                  </a:lnTo>
                  <a:lnTo>
                    <a:pt x="69" y="510"/>
                  </a:lnTo>
                  <a:lnTo>
                    <a:pt x="62" y="501"/>
                  </a:lnTo>
                  <a:lnTo>
                    <a:pt x="56" y="493"/>
                  </a:lnTo>
                  <a:lnTo>
                    <a:pt x="50" y="484"/>
                  </a:lnTo>
                  <a:lnTo>
                    <a:pt x="44" y="474"/>
                  </a:lnTo>
                  <a:lnTo>
                    <a:pt x="41" y="463"/>
                  </a:lnTo>
                  <a:lnTo>
                    <a:pt x="37" y="451"/>
                  </a:lnTo>
                  <a:lnTo>
                    <a:pt x="33" y="429"/>
                  </a:lnTo>
                  <a:lnTo>
                    <a:pt x="30" y="405"/>
                  </a:lnTo>
                  <a:lnTo>
                    <a:pt x="0" y="405"/>
                  </a:lnTo>
                  <a:lnTo>
                    <a:pt x="0" y="504"/>
                  </a:lnTo>
                  <a:lnTo>
                    <a:pt x="1" y="512"/>
                  </a:lnTo>
                  <a:lnTo>
                    <a:pt x="3" y="519"/>
                  </a:lnTo>
                  <a:lnTo>
                    <a:pt x="7" y="525"/>
                  </a:lnTo>
                  <a:lnTo>
                    <a:pt x="11" y="532"/>
                  </a:lnTo>
                  <a:lnTo>
                    <a:pt x="17" y="538"/>
                  </a:lnTo>
                  <a:lnTo>
                    <a:pt x="24" y="543"/>
                  </a:lnTo>
                  <a:lnTo>
                    <a:pt x="31" y="548"/>
                  </a:lnTo>
                  <a:lnTo>
                    <a:pt x="40" y="553"/>
                  </a:lnTo>
                  <a:lnTo>
                    <a:pt x="57" y="562"/>
                  </a:lnTo>
                  <a:lnTo>
                    <a:pt x="76" y="568"/>
                  </a:lnTo>
                  <a:lnTo>
                    <a:pt x="93" y="572"/>
                  </a:lnTo>
                  <a:lnTo>
                    <a:pt x="108" y="574"/>
                  </a:lnTo>
                  <a:lnTo>
                    <a:pt x="138" y="574"/>
                  </a:lnTo>
                  <a:lnTo>
                    <a:pt x="158" y="574"/>
                  </a:lnTo>
                  <a:lnTo>
                    <a:pt x="177" y="571"/>
                  </a:lnTo>
                  <a:lnTo>
                    <a:pt x="196" y="566"/>
                  </a:lnTo>
                  <a:lnTo>
                    <a:pt x="214" y="562"/>
                  </a:lnTo>
                  <a:lnTo>
                    <a:pt x="230" y="556"/>
                  </a:lnTo>
                  <a:lnTo>
                    <a:pt x="248" y="548"/>
                  </a:lnTo>
                  <a:lnTo>
                    <a:pt x="262" y="539"/>
                  </a:lnTo>
                  <a:lnTo>
                    <a:pt x="276" y="529"/>
                  </a:lnTo>
                  <a:lnTo>
                    <a:pt x="289" y="517"/>
                  </a:lnTo>
                  <a:lnTo>
                    <a:pt x="301" y="504"/>
                  </a:lnTo>
                  <a:lnTo>
                    <a:pt x="311" y="491"/>
                  </a:lnTo>
                  <a:lnTo>
                    <a:pt x="320" y="476"/>
                  </a:lnTo>
                  <a:lnTo>
                    <a:pt x="327" y="460"/>
                  </a:lnTo>
                  <a:lnTo>
                    <a:pt x="331" y="442"/>
                  </a:lnTo>
                  <a:lnTo>
                    <a:pt x="335" y="425"/>
                  </a:lnTo>
                  <a:lnTo>
                    <a:pt x="335" y="405"/>
                  </a:lnTo>
                  <a:lnTo>
                    <a:pt x="335" y="395"/>
                  </a:lnTo>
                  <a:lnTo>
                    <a:pt x="335" y="382"/>
                  </a:lnTo>
                  <a:lnTo>
                    <a:pt x="334" y="370"/>
                  </a:lnTo>
                  <a:lnTo>
                    <a:pt x="331" y="359"/>
                  </a:lnTo>
                  <a:lnTo>
                    <a:pt x="327" y="347"/>
                  </a:lnTo>
                  <a:lnTo>
                    <a:pt x="322" y="337"/>
                  </a:lnTo>
                  <a:lnTo>
                    <a:pt x="318" y="327"/>
                  </a:lnTo>
                  <a:lnTo>
                    <a:pt x="311" y="317"/>
                  </a:lnTo>
                  <a:lnTo>
                    <a:pt x="305" y="308"/>
                  </a:lnTo>
                  <a:lnTo>
                    <a:pt x="289" y="291"/>
                  </a:lnTo>
                  <a:lnTo>
                    <a:pt x="273" y="277"/>
                  </a:lnTo>
                  <a:lnTo>
                    <a:pt x="255" y="262"/>
                  </a:lnTo>
                  <a:lnTo>
                    <a:pt x="237" y="248"/>
                  </a:lnTo>
                  <a:lnTo>
                    <a:pt x="219" y="235"/>
                  </a:lnTo>
                  <a:lnTo>
                    <a:pt x="200" y="222"/>
                  </a:lnTo>
                  <a:lnTo>
                    <a:pt x="184" y="209"/>
                  </a:lnTo>
                  <a:lnTo>
                    <a:pt x="168" y="195"/>
                  </a:lnTo>
                  <a:lnTo>
                    <a:pt x="163" y="187"/>
                  </a:lnTo>
                  <a:lnTo>
                    <a:pt x="157" y="180"/>
                  </a:lnTo>
                  <a:lnTo>
                    <a:pt x="151" y="173"/>
                  </a:lnTo>
                  <a:lnTo>
                    <a:pt x="147" y="164"/>
                  </a:lnTo>
                  <a:lnTo>
                    <a:pt x="142" y="156"/>
                  </a:lnTo>
                  <a:lnTo>
                    <a:pt x="141" y="147"/>
                  </a:lnTo>
                  <a:lnTo>
                    <a:pt x="138" y="138"/>
                  </a:lnTo>
                  <a:lnTo>
                    <a:pt x="138" y="12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383"/>
            <p:cNvSpPr>
              <a:spLocks/>
            </p:cNvSpPr>
            <p:nvPr/>
          </p:nvSpPr>
          <p:spPr bwMode="auto">
            <a:xfrm>
              <a:off x="26465" y="2394"/>
              <a:ext cx="85" cy="132"/>
            </a:xfrm>
            <a:custGeom>
              <a:avLst/>
              <a:gdLst>
                <a:gd name="T0" fmla="*/ 0 w 256"/>
                <a:gd name="T1" fmla="*/ 0 h 397"/>
                <a:gd name="T2" fmla="*/ 1 w 256"/>
                <a:gd name="T3" fmla="*/ 0 h 397"/>
                <a:gd name="T4" fmla="*/ 1 w 256"/>
                <a:gd name="T5" fmla="*/ 0 h 397"/>
                <a:gd name="T6" fmla="*/ 1 w 256"/>
                <a:gd name="T7" fmla="*/ 0 h 397"/>
                <a:gd name="T8" fmla="*/ 1 w 256"/>
                <a:gd name="T9" fmla="*/ 0 h 397"/>
                <a:gd name="T10" fmla="*/ 1 w 256"/>
                <a:gd name="T11" fmla="*/ 0 h 397"/>
                <a:gd name="T12" fmla="*/ 1 w 256"/>
                <a:gd name="T13" fmla="*/ 0 h 397"/>
                <a:gd name="T14" fmla="*/ 1 w 256"/>
                <a:gd name="T15" fmla="*/ 0 h 397"/>
                <a:gd name="T16" fmla="*/ 1 w 256"/>
                <a:gd name="T17" fmla="*/ 0 h 397"/>
                <a:gd name="T18" fmla="*/ 1 w 256"/>
                <a:gd name="T19" fmla="*/ 0 h 397"/>
                <a:gd name="T20" fmla="*/ 1 w 256"/>
                <a:gd name="T21" fmla="*/ 0 h 397"/>
                <a:gd name="T22" fmla="*/ 1 w 256"/>
                <a:gd name="T23" fmla="*/ 0 h 397"/>
                <a:gd name="T24" fmla="*/ 0 w 256"/>
                <a:gd name="T25" fmla="*/ 0 h 397"/>
                <a:gd name="T26" fmla="*/ 0 w 256"/>
                <a:gd name="T27" fmla="*/ 0 h 397"/>
                <a:gd name="T28" fmla="*/ 0 w 256"/>
                <a:gd name="T29" fmla="*/ 0 h 397"/>
                <a:gd name="T30" fmla="*/ 0 w 256"/>
                <a:gd name="T31" fmla="*/ 1 h 397"/>
                <a:gd name="T32" fmla="*/ 0 w 256"/>
                <a:gd name="T33" fmla="*/ 1 h 397"/>
                <a:gd name="T34" fmla="*/ 0 w 256"/>
                <a:gd name="T35" fmla="*/ 1 h 397"/>
                <a:gd name="T36" fmla="*/ 1 w 256"/>
                <a:gd name="T37" fmla="*/ 1 h 397"/>
                <a:gd name="T38" fmla="*/ 1 w 256"/>
                <a:gd name="T39" fmla="*/ 1 h 397"/>
                <a:gd name="T40" fmla="*/ 1 w 256"/>
                <a:gd name="T41" fmla="*/ 1 h 397"/>
                <a:gd name="T42" fmla="*/ 1 w 256"/>
                <a:gd name="T43" fmla="*/ 1 h 397"/>
                <a:gd name="T44" fmla="*/ 1 w 256"/>
                <a:gd name="T45" fmla="*/ 1 h 397"/>
                <a:gd name="T46" fmla="*/ 0 w 256"/>
                <a:gd name="T47" fmla="*/ 1 h 397"/>
                <a:gd name="T48" fmla="*/ 0 w 256"/>
                <a:gd name="T49" fmla="*/ 1 h 397"/>
                <a:gd name="T50" fmla="*/ 0 w 256"/>
                <a:gd name="T51" fmla="*/ 1 h 397"/>
                <a:gd name="T52" fmla="*/ 0 w 256"/>
                <a:gd name="T53" fmla="*/ 1 h 397"/>
                <a:gd name="T54" fmla="*/ 0 w 256"/>
                <a:gd name="T55" fmla="*/ 1 h 397"/>
                <a:gd name="T56" fmla="*/ 0 w 256"/>
                <a:gd name="T57" fmla="*/ 1 h 397"/>
                <a:gd name="T58" fmla="*/ 0 w 256"/>
                <a:gd name="T59" fmla="*/ 1 h 397"/>
                <a:gd name="T60" fmla="*/ 0 w 256"/>
                <a:gd name="T61" fmla="*/ 2 h 397"/>
                <a:gd name="T62" fmla="*/ 0 w 256"/>
                <a:gd name="T63" fmla="*/ 2 h 397"/>
                <a:gd name="T64" fmla="*/ 0 w 256"/>
                <a:gd name="T65" fmla="*/ 2 h 397"/>
                <a:gd name="T66" fmla="*/ 1 w 256"/>
                <a:gd name="T67" fmla="*/ 2 h 397"/>
                <a:gd name="T68" fmla="*/ 1 w 256"/>
                <a:gd name="T69" fmla="*/ 2 h 397"/>
                <a:gd name="T70" fmla="*/ 1 w 256"/>
                <a:gd name="T71" fmla="*/ 1 h 397"/>
                <a:gd name="T72" fmla="*/ 1 w 256"/>
                <a:gd name="T73" fmla="*/ 1 h 397"/>
                <a:gd name="T74" fmla="*/ 1 w 256"/>
                <a:gd name="T75" fmla="*/ 1 h 397"/>
                <a:gd name="T76" fmla="*/ 1 w 256"/>
                <a:gd name="T77" fmla="*/ 1 h 397"/>
                <a:gd name="T78" fmla="*/ 1 w 256"/>
                <a:gd name="T79" fmla="*/ 1 h 397"/>
                <a:gd name="T80" fmla="*/ 1 w 256"/>
                <a:gd name="T81" fmla="*/ 1 h 397"/>
                <a:gd name="T82" fmla="*/ 0 w 256"/>
                <a:gd name="T83" fmla="*/ 0 h 39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6"/>
                <a:gd name="T127" fmla="*/ 0 h 397"/>
                <a:gd name="T128" fmla="*/ 256 w 256"/>
                <a:gd name="T129" fmla="*/ 397 h 39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6" h="397">
                  <a:moveTo>
                    <a:pt x="108" y="90"/>
                  </a:moveTo>
                  <a:lnTo>
                    <a:pt x="109" y="82"/>
                  </a:lnTo>
                  <a:lnTo>
                    <a:pt x="111" y="75"/>
                  </a:lnTo>
                  <a:lnTo>
                    <a:pt x="114" y="69"/>
                  </a:lnTo>
                  <a:lnTo>
                    <a:pt x="118" y="64"/>
                  </a:lnTo>
                  <a:lnTo>
                    <a:pt x="124" y="58"/>
                  </a:lnTo>
                  <a:lnTo>
                    <a:pt x="128" y="54"/>
                  </a:lnTo>
                  <a:lnTo>
                    <a:pt x="132" y="51"/>
                  </a:lnTo>
                  <a:lnTo>
                    <a:pt x="138" y="51"/>
                  </a:lnTo>
                  <a:lnTo>
                    <a:pt x="154" y="51"/>
                  </a:lnTo>
                  <a:lnTo>
                    <a:pt x="168" y="54"/>
                  </a:lnTo>
                  <a:lnTo>
                    <a:pt x="180" y="58"/>
                  </a:lnTo>
                  <a:lnTo>
                    <a:pt x="190" y="64"/>
                  </a:lnTo>
                  <a:lnTo>
                    <a:pt x="207" y="77"/>
                  </a:lnTo>
                  <a:lnTo>
                    <a:pt x="227" y="90"/>
                  </a:lnTo>
                  <a:lnTo>
                    <a:pt x="238" y="84"/>
                  </a:lnTo>
                  <a:lnTo>
                    <a:pt x="248" y="77"/>
                  </a:lnTo>
                  <a:lnTo>
                    <a:pt x="250" y="72"/>
                  </a:lnTo>
                  <a:lnTo>
                    <a:pt x="253" y="67"/>
                  </a:lnTo>
                  <a:lnTo>
                    <a:pt x="256" y="59"/>
                  </a:lnTo>
                  <a:lnTo>
                    <a:pt x="256" y="51"/>
                  </a:lnTo>
                  <a:lnTo>
                    <a:pt x="256" y="45"/>
                  </a:lnTo>
                  <a:lnTo>
                    <a:pt x="255" y="39"/>
                  </a:lnTo>
                  <a:lnTo>
                    <a:pt x="253" y="33"/>
                  </a:lnTo>
                  <a:lnTo>
                    <a:pt x="250" y="29"/>
                  </a:lnTo>
                  <a:lnTo>
                    <a:pt x="243" y="20"/>
                  </a:lnTo>
                  <a:lnTo>
                    <a:pt x="235" y="13"/>
                  </a:lnTo>
                  <a:lnTo>
                    <a:pt x="223" y="7"/>
                  </a:lnTo>
                  <a:lnTo>
                    <a:pt x="212" y="5"/>
                  </a:lnTo>
                  <a:lnTo>
                    <a:pt x="200" y="2"/>
                  </a:lnTo>
                  <a:lnTo>
                    <a:pt x="187" y="0"/>
                  </a:lnTo>
                  <a:lnTo>
                    <a:pt x="177" y="2"/>
                  </a:lnTo>
                  <a:lnTo>
                    <a:pt x="167" y="5"/>
                  </a:lnTo>
                  <a:lnTo>
                    <a:pt x="155" y="7"/>
                  </a:lnTo>
                  <a:lnTo>
                    <a:pt x="144" y="13"/>
                  </a:lnTo>
                  <a:lnTo>
                    <a:pt x="132" y="19"/>
                  </a:lnTo>
                  <a:lnTo>
                    <a:pt x="121" y="26"/>
                  </a:lnTo>
                  <a:lnTo>
                    <a:pt x="111" y="35"/>
                  </a:lnTo>
                  <a:lnTo>
                    <a:pt x="99" y="43"/>
                  </a:lnTo>
                  <a:lnTo>
                    <a:pt x="89" y="54"/>
                  </a:lnTo>
                  <a:lnTo>
                    <a:pt x="79" y="64"/>
                  </a:lnTo>
                  <a:lnTo>
                    <a:pt x="70" y="74"/>
                  </a:lnTo>
                  <a:lnTo>
                    <a:pt x="63" y="85"/>
                  </a:lnTo>
                  <a:lnTo>
                    <a:pt x="57" y="95"/>
                  </a:lnTo>
                  <a:lnTo>
                    <a:pt x="53" y="107"/>
                  </a:lnTo>
                  <a:lnTo>
                    <a:pt x="50" y="118"/>
                  </a:lnTo>
                  <a:lnTo>
                    <a:pt x="49" y="130"/>
                  </a:lnTo>
                  <a:lnTo>
                    <a:pt x="49" y="140"/>
                  </a:lnTo>
                  <a:lnTo>
                    <a:pt x="50" y="149"/>
                  </a:lnTo>
                  <a:lnTo>
                    <a:pt x="55" y="157"/>
                  </a:lnTo>
                  <a:lnTo>
                    <a:pt x="60" y="167"/>
                  </a:lnTo>
                  <a:lnTo>
                    <a:pt x="69" y="178"/>
                  </a:lnTo>
                  <a:lnTo>
                    <a:pt x="89" y="196"/>
                  </a:lnTo>
                  <a:lnTo>
                    <a:pt x="114" y="215"/>
                  </a:lnTo>
                  <a:lnTo>
                    <a:pt x="137" y="234"/>
                  </a:lnTo>
                  <a:lnTo>
                    <a:pt x="157" y="252"/>
                  </a:lnTo>
                  <a:lnTo>
                    <a:pt x="165" y="263"/>
                  </a:lnTo>
                  <a:lnTo>
                    <a:pt x="171" y="271"/>
                  </a:lnTo>
                  <a:lnTo>
                    <a:pt x="176" y="280"/>
                  </a:lnTo>
                  <a:lnTo>
                    <a:pt x="177" y="288"/>
                  </a:lnTo>
                  <a:lnTo>
                    <a:pt x="177" y="297"/>
                  </a:lnTo>
                  <a:lnTo>
                    <a:pt x="176" y="306"/>
                  </a:lnTo>
                  <a:lnTo>
                    <a:pt x="173" y="316"/>
                  </a:lnTo>
                  <a:lnTo>
                    <a:pt x="168" y="323"/>
                  </a:lnTo>
                  <a:lnTo>
                    <a:pt x="161" y="332"/>
                  </a:lnTo>
                  <a:lnTo>
                    <a:pt x="154" y="337"/>
                  </a:lnTo>
                  <a:lnTo>
                    <a:pt x="145" y="343"/>
                  </a:lnTo>
                  <a:lnTo>
                    <a:pt x="137" y="346"/>
                  </a:lnTo>
                  <a:lnTo>
                    <a:pt x="128" y="348"/>
                  </a:lnTo>
                  <a:lnTo>
                    <a:pt x="118" y="348"/>
                  </a:lnTo>
                  <a:lnTo>
                    <a:pt x="108" y="346"/>
                  </a:lnTo>
                  <a:lnTo>
                    <a:pt x="99" y="346"/>
                  </a:lnTo>
                  <a:lnTo>
                    <a:pt x="91" y="343"/>
                  </a:lnTo>
                  <a:lnTo>
                    <a:pt x="85" y="340"/>
                  </a:lnTo>
                  <a:lnTo>
                    <a:pt x="73" y="335"/>
                  </a:lnTo>
                  <a:lnTo>
                    <a:pt x="65" y="327"/>
                  </a:lnTo>
                  <a:lnTo>
                    <a:pt x="57" y="320"/>
                  </a:lnTo>
                  <a:lnTo>
                    <a:pt x="50" y="314"/>
                  </a:lnTo>
                  <a:lnTo>
                    <a:pt x="46" y="312"/>
                  </a:lnTo>
                  <a:lnTo>
                    <a:pt x="40" y="309"/>
                  </a:lnTo>
                  <a:lnTo>
                    <a:pt x="36" y="309"/>
                  </a:lnTo>
                  <a:lnTo>
                    <a:pt x="29" y="307"/>
                  </a:lnTo>
                  <a:lnTo>
                    <a:pt x="24" y="309"/>
                  </a:lnTo>
                  <a:lnTo>
                    <a:pt x="20" y="312"/>
                  </a:lnTo>
                  <a:lnTo>
                    <a:pt x="14" y="314"/>
                  </a:lnTo>
                  <a:lnTo>
                    <a:pt x="10" y="320"/>
                  </a:lnTo>
                  <a:lnTo>
                    <a:pt x="6" y="326"/>
                  </a:lnTo>
                  <a:lnTo>
                    <a:pt x="3" y="333"/>
                  </a:lnTo>
                  <a:lnTo>
                    <a:pt x="0" y="340"/>
                  </a:lnTo>
                  <a:lnTo>
                    <a:pt x="0" y="348"/>
                  </a:lnTo>
                  <a:lnTo>
                    <a:pt x="1" y="353"/>
                  </a:lnTo>
                  <a:lnTo>
                    <a:pt x="8" y="361"/>
                  </a:lnTo>
                  <a:lnTo>
                    <a:pt x="17" y="369"/>
                  </a:lnTo>
                  <a:lnTo>
                    <a:pt x="27" y="378"/>
                  </a:lnTo>
                  <a:lnTo>
                    <a:pt x="39" y="385"/>
                  </a:lnTo>
                  <a:lnTo>
                    <a:pt x="50" y="391"/>
                  </a:lnTo>
                  <a:lnTo>
                    <a:pt x="60" y="395"/>
                  </a:lnTo>
                  <a:lnTo>
                    <a:pt x="69" y="397"/>
                  </a:lnTo>
                  <a:lnTo>
                    <a:pt x="88" y="397"/>
                  </a:lnTo>
                  <a:lnTo>
                    <a:pt x="102" y="395"/>
                  </a:lnTo>
                  <a:lnTo>
                    <a:pt x="116" y="392"/>
                  </a:lnTo>
                  <a:lnTo>
                    <a:pt x="129" y="388"/>
                  </a:lnTo>
                  <a:lnTo>
                    <a:pt x="142" y="382"/>
                  </a:lnTo>
                  <a:lnTo>
                    <a:pt x="155" y="375"/>
                  </a:lnTo>
                  <a:lnTo>
                    <a:pt x="167" y="366"/>
                  </a:lnTo>
                  <a:lnTo>
                    <a:pt x="177" y="356"/>
                  </a:lnTo>
                  <a:lnTo>
                    <a:pt x="187" y="345"/>
                  </a:lnTo>
                  <a:lnTo>
                    <a:pt x="196" y="333"/>
                  </a:lnTo>
                  <a:lnTo>
                    <a:pt x="203" y="320"/>
                  </a:lnTo>
                  <a:lnTo>
                    <a:pt x="210" y="306"/>
                  </a:lnTo>
                  <a:lnTo>
                    <a:pt x="216" y="291"/>
                  </a:lnTo>
                  <a:lnTo>
                    <a:pt x="220" y="275"/>
                  </a:lnTo>
                  <a:lnTo>
                    <a:pt x="225" y="260"/>
                  </a:lnTo>
                  <a:lnTo>
                    <a:pt x="226" y="244"/>
                  </a:lnTo>
                  <a:lnTo>
                    <a:pt x="227" y="228"/>
                  </a:lnTo>
                  <a:lnTo>
                    <a:pt x="226" y="222"/>
                  </a:lnTo>
                  <a:lnTo>
                    <a:pt x="222" y="216"/>
                  </a:lnTo>
                  <a:lnTo>
                    <a:pt x="216" y="209"/>
                  </a:lnTo>
                  <a:lnTo>
                    <a:pt x="209" y="202"/>
                  </a:lnTo>
                  <a:lnTo>
                    <a:pt x="189" y="186"/>
                  </a:lnTo>
                  <a:lnTo>
                    <a:pt x="167" y="170"/>
                  </a:lnTo>
                  <a:lnTo>
                    <a:pt x="145" y="153"/>
                  </a:lnTo>
                  <a:lnTo>
                    <a:pt x="127" y="136"/>
                  </a:lnTo>
                  <a:lnTo>
                    <a:pt x="119" y="126"/>
                  </a:lnTo>
                  <a:lnTo>
                    <a:pt x="114" y="117"/>
                  </a:lnTo>
                  <a:lnTo>
                    <a:pt x="109" y="108"/>
                  </a:lnTo>
                  <a:lnTo>
                    <a:pt x="108" y="100"/>
                  </a:lnTo>
                  <a:lnTo>
                    <a:pt x="10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384"/>
            <p:cNvSpPr>
              <a:spLocks/>
            </p:cNvSpPr>
            <p:nvPr/>
          </p:nvSpPr>
          <p:spPr bwMode="auto">
            <a:xfrm>
              <a:off x="21521" y="2394"/>
              <a:ext cx="91" cy="132"/>
            </a:xfrm>
            <a:custGeom>
              <a:avLst/>
              <a:gdLst>
                <a:gd name="T0" fmla="*/ 0 w 274"/>
                <a:gd name="T1" fmla="*/ 0 h 397"/>
                <a:gd name="T2" fmla="*/ 0 w 274"/>
                <a:gd name="T3" fmla="*/ 2 h 397"/>
                <a:gd name="T4" fmla="*/ 0 w 274"/>
                <a:gd name="T5" fmla="*/ 2 h 397"/>
                <a:gd name="T6" fmla="*/ 0 w 274"/>
                <a:gd name="T7" fmla="*/ 1 h 397"/>
                <a:gd name="T8" fmla="*/ 0 w 274"/>
                <a:gd name="T9" fmla="*/ 1 h 397"/>
                <a:gd name="T10" fmla="*/ 0 w 274"/>
                <a:gd name="T11" fmla="*/ 1 h 397"/>
                <a:gd name="T12" fmla="*/ 0 w 274"/>
                <a:gd name="T13" fmla="*/ 1 h 397"/>
                <a:gd name="T14" fmla="*/ 0 w 274"/>
                <a:gd name="T15" fmla="*/ 1 h 397"/>
                <a:gd name="T16" fmla="*/ 1 w 274"/>
                <a:gd name="T17" fmla="*/ 0 h 397"/>
                <a:gd name="T18" fmla="*/ 1 w 274"/>
                <a:gd name="T19" fmla="*/ 0 h 397"/>
                <a:gd name="T20" fmla="*/ 1 w 274"/>
                <a:gd name="T21" fmla="*/ 0 h 397"/>
                <a:gd name="T22" fmla="*/ 1 w 274"/>
                <a:gd name="T23" fmla="*/ 0 h 397"/>
                <a:gd name="T24" fmla="*/ 1 w 274"/>
                <a:gd name="T25" fmla="*/ 0 h 397"/>
                <a:gd name="T26" fmla="*/ 1 w 274"/>
                <a:gd name="T27" fmla="*/ 0 h 397"/>
                <a:gd name="T28" fmla="*/ 1 w 274"/>
                <a:gd name="T29" fmla="*/ 0 h 397"/>
                <a:gd name="T30" fmla="*/ 1 w 274"/>
                <a:gd name="T31" fmla="*/ 0 h 397"/>
                <a:gd name="T32" fmla="*/ 1 w 274"/>
                <a:gd name="T33" fmla="*/ 0 h 397"/>
                <a:gd name="T34" fmla="*/ 1 w 274"/>
                <a:gd name="T35" fmla="*/ 0 h 397"/>
                <a:gd name="T36" fmla="*/ 1 w 274"/>
                <a:gd name="T37" fmla="*/ 0 h 397"/>
                <a:gd name="T38" fmla="*/ 1 w 274"/>
                <a:gd name="T39" fmla="*/ 0 h 397"/>
                <a:gd name="T40" fmla="*/ 1 w 274"/>
                <a:gd name="T41" fmla="*/ 0 h 397"/>
                <a:gd name="T42" fmla="*/ 1 w 274"/>
                <a:gd name="T43" fmla="*/ 0 h 397"/>
                <a:gd name="T44" fmla="*/ 1 w 274"/>
                <a:gd name="T45" fmla="*/ 0 h 397"/>
                <a:gd name="T46" fmla="*/ 1 w 274"/>
                <a:gd name="T47" fmla="*/ 0 h 397"/>
                <a:gd name="T48" fmla="*/ 1 w 274"/>
                <a:gd name="T49" fmla="*/ 0 h 397"/>
                <a:gd name="T50" fmla="*/ 1 w 274"/>
                <a:gd name="T51" fmla="*/ 0 h 397"/>
                <a:gd name="T52" fmla="*/ 1 w 274"/>
                <a:gd name="T53" fmla="*/ 0 h 397"/>
                <a:gd name="T54" fmla="*/ 1 w 274"/>
                <a:gd name="T55" fmla="*/ 0 h 397"/>
                <a:gd name="T56" fmla="*/ 0 w 274"/>
                <a:gd name="T57" fmla="*/ 0 h 397"/>
                <a:gd name="T58" fmla="*/ 0 w 274"/>
                <a:gd name="T59" fmla="*/ 0 h 397"/>
                <a:gd name="T60" fmla="*/ 0 w 274"/>
                <a:gd name="T61" fmla="*/ 0 h 397"/>
                <a:gd name="T62" fmla="*/ 0 w 274"/>
                <a:gd name="T63" fmla="*/ 0 h 397"/>
                <a:gd name="T64" fmla="*/ 0 w 274"/>
                <a:gd name="T65" fmla="*/ 0 h 397"/>
                <a:gd name="T66" fmla="*/ 0 w 274"/>
                <a:gd name="T67" fmla="*/ 0 h 397"/>
                <a:gd name="T68" fmla="*/ 0 w 274"/>
                <a:gd name="T69" fmla="*/ 0 h 397"/>
                <a:gd name="T70" fmla="*/ 0 w 274"/>
                <a:gd name="T71" fmla="*/ 0 h 3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74"/>
                <a:gd name="T109" fmla="*/ 0 h 397"/>
                <a:gd name="T110" fmla="*/ 274 w 274"/>
                <a:gd name="T111" fmla="*/ 397 h 3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74" h="397">
                  <a:moveTo>
                    <a:pt x="65" y="68"/>
                  </a:moveTo>
                  <a:lnTo>
                    <a:pt x="75" y="72"/>
                  </a:lnTo>
                  <a:lnTo>
                    <a:pt x="3" y="397"/>
                  </a:lnTo>
                  <a:lnTo>
                    <a:pt x="19" y="392"/>
                  </a:lnTo>
                  <a:lnTo>
                    <a:pt x="32" y="386"/>
                  </a:lnTo>
                  <a:lnTo>
                    <a:pt x="45" y="379"/>
                  </a:lnTo>
                  <a:lnTo>
                    <a:pt x="55" y="371"/>
                  </a:lnTo>
                  <a:lnTo>
                    <a:pt x="65" y="362"/>
                  </a:lnTo>
                  <a:lnTo>
                    <a:pt x="74" y="350"/>
                  </a:lnTo>
                  <a:lnTo>
                    <a:pt x="81" y="339"/>
                  </a:lnTo>
                  <a:lnTo>
                    <a:pt x="87" y="326"/>
                  </a:lnTo>
                  <a:lnTo>
                    <a:pt x="91" y="313"/>
                  </a:lnTo>
                  <a:lnTo>
                    <a:pt x="95" y="299"/>
                  </a:lnTo>
                  <a:lnTo>
                    <a:pt x="100" y="284"/>
                  </a:lnTo>
                  <a:lnTo>
                    <a:pt x="103" y="268"/>
                  </a:lnTo>
                  <a:lnTo>
                    <a:pt x="105" y="234"/>
                  </a:lnTo>
                  <a:lnTo>
                    <a:pt x="105" y="199"/>
                  </a:lnTo>
                  <a:lnTo>
                    <a:pt x="198" y="65"/>
                  </a:lnTo>
                  <a:lnTo>
                    <a:pt x="212" y="77"/>
                  </a:lnTo>
                  <a:lnTo>
                    <a:pt x="222" y="84"/>
                  </a:lnTo>
                  <a:lnTo>
                    <a:pt x="226" y="87"/>
                  </a:lnTo>
                  <a:lnTo>
                    <a:pt x="231" y="88"/>
                  </a:lnTo>
                  <a:lnTo>
                    <a:pt x="237" y="90"/>
                  </a:lnTo>
                  <a:lnTo>
                    <a:pt x="244" y="90"/>
                  </a:lnTo>
                  <a:lnTo>
                    <a:pt x="249" y="90"/>
                  </a:lnTo>
                  <a:lnTo>
                    <a:pt x="254" y="87"/>
                  </a:lnTo>
                  <a:lnTo>
                    <a:pt x="260" y="82"/>
                  </a:lnTo>
                  <a:lnTo>
                    <a:pt x="264" y="77"/>
                  </a:lnTo>
                  <a:lnTo>
                    <a:pt x="268" y="71"/>
                  </a:lnTo>
                  <a:lnTo>
                    <a:pt x="271" y="65"/>
                  </a:lnTo>
                  <a:lnTo>
                    <a:pt x="273" y="58"/>
                  </a:lnTo>
                  <a:lnTo>
                    <a:pt x="274" y="51"/>
                  </a:lnTo>
                  <a:lnTo>
                    <a:pt x="274" y="41"/>
                  </a:lnTo>
                  <a:lnTo>
                    <a:pt x="274" y="32"/>
                  </a:lnTo>
                  <a:lnTo>
                    <a:pt x="271" y="25"/>
                  </a:lnTo>
                  <a:lnTo>
                    <a:pt x="268" y="18"/>
                  </a:lnTo>
                  <a:lnTo>
                    <a:pt x="262" y="12"/>
                  </a:lnTo>
                  <a:lnTo>
                    <a:pt x="257" y="7"/>
                  </a:lnTo>
                  <a:lnTo>
                    <a:pt x="251" y="3"/>
                  </a:lnTo>
                  <a:lnTo>
                    <a:pt x="242" y="2"/>
                  </a:lnTo>
                  <a:lnTo>
                    <a:pt x="235" y="0"/>
                  </a:lnTo>
                  <a:lnTo>
                    <a:pt x="228" y="2"/>
                  </a:lnTo>
                  <a:lnTo>
                    <a:pt x="222" y="3"/>
                  </a:lnTo>
                  <a:lnTo>
                    <a:pt x="216" y="7"/>
                  </a:lnTo>
                  <a:lnTo>
                    <a:pt x="209" y="10"/>
                  </a:lnTo>
                  <a:lnTo>
                    <a:pt x="196" y="22"/>
                  </a:lnTo>
                  <a:lnTo>
                    <a:pt x="183" y="33"/>
                  </a:lnTo>
                  <a:lnTo>
                    <a:pt x="157" y="61"/>
                  </a:lnTo>
                  <a:lnTo>
                    <a:pt x="136" y="80"/>
                  </a:lnTo>
                  <a:lnTo>
                    <a:pt x="137" y="51"/>
                  </a:lnTo>
                  <a:lnTo>
                    <a:pt x="137" y="25"/>
                  </a:lnTo>
                  <a:lnTo>
                    <a:pt x="136" y="20"/>
                  </a:lnTo>
                  <a:lnTo>
                    <a:pt x="134" y="15"/>
                  </a:lnTo>
                  <a:lnTo>
                    <a:pt x="131" y="12"/>
                  </a:lnTo>
                  <a:lnTo>
                    <a:pt x="128" y="7"/>
                  </a:lnTo>
                  <a:lnTo>
                    <a:pt x="124" y="5"/>
                  </a:lnTo>
                  <a:lnTo>
                    <a:pt x="120" y="3"/>
                  </a:lnTo>
                  <a:lnTo>
                    <a:pt x="113" y="2"/>
                  </a:lnTo>
                  <a:lnTo>
                    <a:pt x="105" y="0"/>
                  </a:lnTo>
                  <a:lnTo>
                    <a:pt x="95" y="3"/>
                  </a:lnTo>
                  <a:lnTo>
                    <a:pt x="81" y="12"/>
                  </a:lnTo>
                  <a:lnTo>
                    <a:pt x="64" y="23"/>
                  </a:lnTo>
                  <a:lnTo>
                    <a:pt x="46" y="39"/>
                  </a:lnTo>
                  <a:lnTo>
                    <a:pt x="38" y="46"/>
                  </a:lnTo>
                  <a:lnTo>
                    <a:pt x="29" y="56"/>
                  </a:lnTo>
                  <a:lnTo>
                    <a:pt x="20" y="65"/>
                  </a:lnTo>
                  <a:lnTo>
                    <a:pt x="15" y="75"/>
                  </a:lnTo>
                  <a:lnTo>
                    <a:pt x="9" y="85"/>
                  </a:lnTo>
                  <a:lnTo>
                    <a:pt x="3" y="94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385"/>
            <p:cNvSpPr>
              <a:spLocks/>
            </p:cNvSpPr>
            <p:nvPr/>
          </p:nvSpPr>
          <p:spPr bwMode="auto">
            <a:xfrm>
              <a:off x="21751" y="2394"/>
              <a:ext cx="122" cy="129"/>
            </a:xfrm>
            <a:custGeom>
              <a:avLst/>
              <a:gdLst>
                <a:gd name="T0" fmla="*/ 0 w 366"/>
                <a:gd name="T1" fmla="*/ 2 h 386"/>
                <a:gd name="T2" fmla="*/ 0 w 366"/>
                <a:gd name="T3" fmla="*/ 2 h 386"/>
                <a:gd name="T4" fmla="*/ 0 w 366"/>
                <a:gd name="T5" fmla="*/ 2 h 386"/>
                <a:gd name="T6" fmla="*/ 0 w 366"/>
                <a:gd name="T7" fmla="*/ 1 h 386"/>
                <a:gd name="T8" fmla="*/ 0 w 366"/>
                <a:gd name="T9" fmla="*/ 1 h 386"/>
                <a:gd name="T10" fmla="*/ 0 w 366"/>
                <a:gd name="T11" fmla="*/ 1 h 386"/>
                <a:gd name="T12" fmla="*/ 0 w 366"/>
                <a:gd name="T13" fmla="*/ 1 h 386"/>
                <a:gd name="T14" fmla="*/ 0 w 366"/>
                <a:gd name="T15" fmla="*/ 1 h 386"/>
                <a:gd name="T16" fmla="*/ 1 w 366"/>
                <a:gd name="T17" fmla="*/ 1 h 386"/>
                <a:gd name="T18" fmla="*/ 1 w 366"/>
                <a:gd name="T19" fmla="*/ 1 h 386"/>
                <a:gd name="T20" fmla="*/ 1 w 366"/>
                <a:gd name="T21" fmla="*/ 0 h 386"/>
                <a:gd name="T22" fmla="*/ 1 w 366"/>
                <a:gd name="T23" fmla="*/ 0 h 386"/>
                <a:gd name="T24" fmla="*/ 1 w 366"/>
                <a:gd name="T25" fmla="*/ 0 h 386"/>
                <a:gd name="T26" fmla="*/ 1 w 366"/>
                <a:gd name="T27" fmla="*/ 0 h 386"/>
                <a:gd name="T28" fmla="*/ 1 w 366"/>
                <a:gd name="T29" fmla="*/ 0 h 386"/>
                <a:gd name="T30" fmla="*/ 1 w 366"/>
                <a:gd name="T31" fmla="*/ 0 h 386"/>
                <a:gd name="T32" fmla="*/ 1 w 366"/>
                <a:gd name="T33" fmla="*/ 1 h 386"/>
                <a:gd name="T34" fmla="*/ 1 w 366"/>
                <a:gd name="T35" fmla="*/ 1 h 386"/>
                <a:gd name="T36" fmla="*/ 1 w 366"/>
                <a:gd name="T37" fmla="*/ 1 h 386"/>
                <a:gd name="T38" fmla="*/ 1 w 366"/>
                <a:gd name="T39" fmla="*/ 1 h 386"/>
                <a:gd name="T40" fmla="*/ 1 w 366"/>
                <a:gd name="T41" fmla="*/ 2 h 386"/>
                <a:gd name="T42" fmla="*/ 1 w 366"/>
                <a:gd name="T43" fmla="*/ 2 h 386"/>
                <a:gd name="T44" fmla="*/ 1 w 366"/>
                <a:gd name="T45" fmla="*/ 2 h 386"/>
                <a:gd name="T46" fmla="*/ 1 w 366"/>
                <a:gd name="T47" fmla="*/ 2 h 386"/>
                <a:gd name="T48" fmla="*/ 1 w 366"/>
                <a:gd name="T49" fmla="*/ 2 h 386"/>
                <a:gd name="T50" fmla="*/ 1 w 366"/>
                <a:gd name="T51" fmla="*/ 2 h 386"/>
                <a:gd name="T52" fmla="*/ 1 w 366"/>
                <a:gd name="T53" fmla="*/ 1 h 386"/>
                <a:gd name="T54" fmla="*/ 1 w 366"/>
                <a:gd name="T55" fmla="*/ 1 h 386"/>
                <a:gd name="T56" fmla="*/ 1 w 366"/>
                <a:gd name="T57" fmla="*/ 1 h 386"/>
                <a:gd name="T58" fmla="*/ 2 w 366"/>
                <a:gd name="T59" fmla="*/ 1 h 386"/>
                <a:gd name="T60" fmla="*/ 1 w 366"/>
                <a:gd name="T61" fmla="*/ 1 h 386"/>
                <a:gd name="T62" fmla="*/ 1 w 366"/>
                <a:gd name="T63" fmla="*/ 1 h 386"/>
                <a:gd name="T64" fmla="*/ 1 w 366"/>
                <a:gd name="T65" fmla="*/ 1 h 386"/>
                <a:gd name="T66" fmla="*/ 1 w 366"/>
                <a:gd name="T67" fmla="*/ 0 h 386"/>
                <a:gd name="T68" fmla="*/ 1 w 366"/>
                <a:gd name="T69" fmla="*/ 0 h 386"/>
                <a:gd name="T70" fmla="*/ 1 w 366"/>
                <a:gd name="T71" fmla="*/ 0 h 386"/>
                <a:gd name="T72" fmla="*/ 1 w 366"/>
                <a:gd name="T73" fmla="*/ 0 h 386"/>
                <a:gd name="T74" fmla="*/ 1 w 366"/>
                <a:gd name="T75" fmla="*/ 0 h 386"/>
                <a:gd name="T76" fmla="*/ 1 w 366"/>
                <a:gd name="T77" fmla="*/ 0 h 386"/>
                <a:gd name="T78" fmla="*/ 1 w 366"/>
                <a:gd name="T79" fmla="*/ 0 h 386"/>
                <a:gd name="T80" fmla="*/ 1 w 366"/>
                <a:gd name="T81" fmla="*/ 0 h 386"/>
                <a:gd name="T82" fmla="*/ 1 w 366"/>
                <a:gd name="T83" fmla="*/ 0 h 386"/>
                <a:gd name="T84" fmla="*/ 1 w 366"/>
                <a:gd name="T85" fmla="*/ 0 h 386"/>
                <a:gd name="T86" fmla="*/ 1 w 366"/>
                <a:gd name="T87" fmla="*/ 0 h 386"/>
                <a:gd name="T88" fmla="*/ 1 w 366"/>
                <a:gd name="T89" fmla="*/ 0 h 386"/>
                <a:gd name="T90" fmla="*/ 1 w 366"/>
                <a:gd name="T91" fmla="*/ 0 h 386"/>
                <a:gd name="T92" fmla="*/ 1 w 366"/>
                <a:gd name="T93" fmla="*/ 0 h 386"/>
                <a:gd name="T94" fmla="*/ 1 w 366"/>
                <a:gd name="T95" fmla="*/ 0 h 386"/>
                <a:gd name="T96" fmla="*/ 1 w 366"/>
                <a:gd name="T97" fmla="*/ 0 h 386"/>
                <a:gd name="T98" fmla="*/ 1 w 366"/>
                <a:gd name="T99" fmla="*/ 0 h 386"/>
                <a:gd name="T100" fmla="*/ 1 w 366"/>
                <a:gd name="T101" fmla="*/ 0 h 386"/>
                <a:gd name="T102" fmla="*/ 0 w 366"/>
                <a:gd name="T103" fmla="*/ 0 h 386"/>
                <a:gd name="T104" fmla="*/ 0 w 366"/>
                <a:gd name="T105" fmla="*/ 0 h 386"/>
                <a:gd name="T106" fmla="*/ 0 w 366"/>
                <a:gd name="T107" fmla="*/ 0 h 386"/>
                <a:gd name="T108" fmla="*/ 0 w 366"/>
                <a:gd name="T109" fmla="*/ 0 h 386"/>
                <a:gd name="T110" fmla="*/ 0 w 366"/>
                <a:gd name="T111" fmla="*/ 0 h 386"/>
                <a:gd name="T112" fmla="*/ 0 w 366"/>
                <a:gd name="T113" fmla="*/ 0 h 386"/>
                <a:gd name="T114" fmla="*/ 0 w 366"/>
                <a:gd name="T115" fmla="*/ 0 h 38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66"/>
                <a:gd name="T175" fmla="*/ 0 h 386"/>
                <a:gd name="T176" fmla="*/ 366 w 366"/>
                <a:gd name="T177" fmla="*/ 386 h 38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66" h="386">
                  <a:moveTo>
                    <a:pt x="10" y="386"/>
                  </a:moveTo>
                  <a:lnTo>
                    <a:pt x="32" y="384"/>
                  </a:lnTo>
                  <a:lnTo>
                    <a:pt x="48" y="379"/>
                  </a:lnTo>
                  <a:lnTo>
                    <a:pt x="55" y="376"/>
                  </a:lnTo>
                  <a:lnTo>
                    <a:pt x="60" y="372"/>
                  </a:lnTo>
                  <a:lnTo>
                    <a:pt x="66" y="368"/>
                  </a:lnTo>
                  <a:lnTo>
                    <a:pt x="71" y="363"/>
                  </a:lnTo>
                  <a:lnTo>
                    <a:pt x="78" y="355"/>
                  </a:lnTo>
                  <a:lnTo>
                    <a:pt x="82" y="343"/>
                  </a:lnTo>
                  <a:lnTo>
                    <a:pt x="85" y="330"/>
                  </a:lnTo>
                  <a:lnTo>
                    <a:pt x="88" y="317"/>
                  </a:lnTo>
                  <a:lnTo>
                    <a:pt x="89" y="287"/>
                  </a:lnTo>
                  <a:lnTo>
                    <a:pt x="92" y="255"/>
                  </a:lnTo>
                  <a:lnTo>
                    <a:pt x="97" y="239"/>
                  </a:lnTo>
                  <a:lnTo>
                    <a:pt x="101" y="222"/>
                  </a:lnTo>
                  <a:lnTo>
                    <a:pt x="108" y="205"/>
                  </a:lnTo>
                  <a:lnTo>
                    <a:pt x="118" y="189"/>
                  </a:lnTo>
                  <a:lnTo>
                    <a:pt x="131" y="170"/>
                  </a:lnTo>
                  <a:lnTo>
                    <a:pt x="148" y="150"/>
                  </a:lnTo>
                  <a:lnTo>
                    <a:pt x="167" y="130"/>
                  </a:lnTo>
                  <a:lnTo>
                    <a:pt x="189" y="108"/>
                  </a:lnTo>
                  <a:lnTo>
                    <a:pt x="200" y="100"/>
                  </a:lnTo>
                  <a:lnTo>
                    <a:pt x="212" y="90"/>
                  </a:lnTo>
                  <a:lnTo>
                    <a:pt x="225" y="82"/>
                  </a:lnTo>
                  <a:lnTo>
                    <a:pt x="236" y="75"/>
                  </a:lnTo>
                  <a:lnTo>
                    <a:pt x="249" y="69"/>
                  </a:lnTo>
                  <a:lnTo>
                    <a:pt x="262" y="65"/>
                  </a:lnTo>
                  <a:lnTo>
                    <a:pt x="275" y="61"/>
                  </a:lnTo>
                  <a:lnTo>
                    <a:pt x="287" y="61"/>
                  </a:lnTo>
                  <a:lnTo>
                    <a:pt x="285" y="74"/>
                  </a:lnTo>
                  <a:lnTo>
                    <a:pt x="282" y="91"/>
                  </a:lnTo>
                  <a:lnTo>
                    <a:pt x="277" y="113"/>
                  </a:lnTo>
                  <a:lnTo>
                    <a:pt x="271" y="136"/>
                  </a:lnTo>
                  <a:lnTo>
                    <a:pt x="255" y="189"/>
                  </a:lnTo>
                  <a:lnTo>
                    <a:pt x="241" y="245"/>
                  </a:lnTo>
                  <a:lnTo>
                    <a:pt x="235" y="273"/>
                  </a:lnTo>
                  <a:lnTo>
                    <a:pt x="229" y="299"/>
                  </a:lnTo>
                  <a:lnTo>
                    <a:pt x="225" y="323"/>
                  </a:lnTo>
                  <a:lnTo>
                    <a:pt x="223" y="343"/>
                  </a:lnTo>
                  <a:lnTo>
                    <a:pt x="225" y="353"/>
                  </a:lnTo>
                  <a:lnTo>
                    <a:pt x="225" y="362"/>
                  </a:lnTo>
                  <a:lnTo>
                    <a:pt x="226" y="369"/>
                  </a:lnTo>
                  <a:lnTo>
                    <a:pt x="229" y="375"/>
                  </a:lnTo>
                  <a:lnTo>
                    <a:pt x="232" y="381"/>
                  </a:lnTo>
                  <a:lnTo>
                    <a:pt x="236" y="384"/>
                  </a:lnTo>
                  <a:lnTo>
                    <a:pt x="242" y="386"/>
                  </a:lnTo>
                  <a:lnTo>
                    <a:pt x="248" y="386"/>
                  </a:lnTo>
                  <a:lnTo>
                    <a:pt x="258" y="386"/>
                  </a:lnTo>
                  <a:lnTo>
                    <a:pt x="264" y="386"/>
                  </a:lnTo>
                  <a:lnTo>
                    <a:pt x="271" y="385"/>
                  </a:lnTo>
                  <a:lnTo>
                    <a:pt x="278" y="382"/>
                  </a:lnTo>
                  <a:lnTo>
                    <a:pt x="285" y="378"/>
                  </a:lnTo>
                  <a:lnTo>
                    <a:pt x="303" y="368"/>
                  </a:lnTo>
                  <a:lnTo>
                    <a:pt x="320" y="355"/>
                  </a:lnTo>
                  <a:lnTo>
                    <a:pt x="336" y="342"/>
                  </a:lnTo>
                  <a:lnTo>
                    <a:pt x="350" y="326"/>
                  </a:lnTo>
                  <a:lnTo>
                    <a:pt x="356" y="319"/>
                  </a:lnTo>
                  <a:lnTo>
                    <a:pt x="360" y="312"/>
                  </a:lnTo>
                  <a:lnTo>
                    <a:pt x="365" y="304"/>
                  </a:lnTo>
                  <a:lnTo>
                    <a:pt x="366" y="297"/>
                  </a:lnTo>
                  <a:lnTo>
                    <a:pt x="297" y="327"/>
                  </a:lnTo>
                  <a:lnTo>
                    <a:pt x="301" y="291"/>
                  </a:lnTo>
                  <a:lnTo>
                    <a:pt x="310" y="254"/>
                  </a:lnTo>
                  <a:lnTo>
                    <a:pt x="320" y="216"/>
                  </a:lnTo>
                  <a:lnTo>
                    <a:pt x="330" y="178"/>
                  </a:lnTo>
                  <a:lnTo>
                    <a:pt x="340" y="139"/>
                  </a:lnTo>
                  <a:lnTo>
                    <a:pt x="349" y="101"/>
                  </a:lnTo>
                  <a:lnTo>
                    <a:pt x="352" y="82"/>
                  </a:lnTo>
                  <a:lnTo>
                    <a:pt x="354" y="65"/>
                  </a:lnTo>
                  <a:lnTo>
                    <a:pt x="356" y="48"/>
                  </a:lnTo>
                  <a:lnTo>
                    <a:pt x="356" y="31"/>
                  </a:lnTo>
                  <a:lnTo>
                    <a:pt x="356" y="26"/>
                  </a:lnTo>
                  <a:lnTo>
                    <a:pt x="353" y="20"/>
                  </a:lnTo>
                  <a:lnTo>
                    <a:pt x="349" y="16"/>
                  </a:lnTo>
                  <a:lnTo>
                    <a:pt x="344" y="12"/>
                  </a:lnTo>
                  <a:lnTo>
                    <a:pt x="337" y="7"/>
                  </a:lnTo>
                  <a:lnTo>
                    <a:pt x="331" y="5"/>
                  </a:lnTo>
                  <a:lnTo>
                    <a:pt x="324" y="2"/>
                  </a:lnTo>
                  <a:lnTo>
                    <a:pt x="317" y="0"/>
                  </a:lnTo>
                  <a:lnTo>
                    <a:pt x="304" y="2"/>
                  </a:lnTo>
                  <a:lnTo>
                    <a:pt x="291" y="6"/>
                  </a:lnTo>
                  <a:lnTo>
                    <a:pt x="278" y="12"/>
                  </a:lnTo>
                  <a:lnTo>
                    <a:pt x="264" y="19"/>
                  </a:lnTo>
                  <a:lnTo>
                    <a:pt x="251" y="28"/>
                  </a:lnTo>
                  <a:lnTo>
                    <a:pt x="236" y="38"/>
                  </a:lnTo>
                  <a:lnTo>
                    <a:pt x="223" y="48"/>
                  </a:lnTo>
                  <a:lnTo>
                    <a:pt x="209" y="59"/>
                  </a:lnTo>
                  <a:lnTo>
                    <a:pt x="158" y="105"/>
                  </a:lnTo>
                  <a:lnTo>
                    <a:pt x="120" y="140"/>
                  </a:lnTo>
                  <a:lnTo>
                    <a:pt x="125" y="113"/>
                  </a:lnTo>
                  <a:lnTo>
                    <a:pt x="133" y="88"/>
                  </a:lnTo>
                  <a:lnTo>
                    <a:pt x="135" y="75"/>
                  </a:lnTo>
                  <a:lnTo>
                    <a:pt x="137" y="62"/>
                  </a:lnTo>
                  <a:lnTo>
                    <a:pt x="138" y="48"/>
                  </a:lnTo>
                  <a:lnTo>
                    <a:pt x="138" y="31"/>
                  </a:lnTo>
                  <a:lnTo>
                    <a:pt x="138" y="23"/>
                  </a:lnTo>
                  <a:lnTo>
                    <a:pt x="137" y="18"/>
                  </a:lnTo>
                  <a:lnTo>
                    <a:pt x="135" y="13"/>
                  </a:lnTo>
                  <a:lnTo>
                    <a:pt x="133" y="9"/>
                  </a:lnTo>
                  <a:lnTo>
                    <a:pt x="130" y="6"/>
                  </a:lnTo>
                  <a:lnTo>
                    <a:pt x="127" y="5"/>
                  </a:lnTo>
                  <a:lnTo>
                    <a:pt x="122" y="3"/>
                  </a:lnTo>
                  <a:lnTo>
                    <a:pt x="118" y="3"/>
                  </a:lnTo>
                  <a:lnTo>
                    <a:pt x="108" y="5"/>
                  </a:lnTo>
                  <a:lnTo>
                    <a:pt x="98" y="9"/>
                  </a:lnTo>
                  <a:lnTo>
                    <a:pt x="85" y="15"/>
                  </a:lnTo>
                  <a:lnTo>
                    <a:pt x="73" y="23"/>
                  </a:lnTo>
                  <a:lnTo>
                    <a:pt x="60" y="32"/>
                  </a:lnTo>
                  <a:lnTo>
                    <a:pt x="48" y="42"/>
                  </a:lnTo>
                  <a:lnTo>
                    <a:pt x="36" y="54"/>
                  </a:lnTo>
                  <a:lnTo>
                    <a:pt x="26" y="64"/>
                  </a:lnTo>
                  <a:lnTo>
                    <a:pt x="16" y="75"/>
                  </a:lnTo>
                  <a:lnTo>
                    <a:pt x="9" y="84"/>
                  </a:lnTo>
                  <a:lnTo>
                    <a:pt x="3" y="92"/>
                  </a:lnTo>
                  <a:lnTo>
                    <a:pt x="0" y="100"/>
                  </a:lnTo>
                  <a:lnTo>
                    <a:pt x="68" y="67"/>
                  </a:lnTo>
                  <a:lnTo>
                    <a:pt x="10" y="3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386"/>
            <p:cNvSpPr>
              <a:spLocks/>
            </p:cNvSpPr>
            <p:nvPr/>
          </p:nvSpPr>
          <p:spPr bwMode="auto">
            <a:xfrm>
              <a:off x="21892" y="2394"/>
              <a:ext cx="99" cy="132"/>
            </a:xfrm>
            <a:custGeom>
              <a:avLst/>
              <a:gdLst>
                <a:gd name="T0" fmla="*/ 0 w 297"/>
                <a:gd name="T1" fmla="*/ 1 h 397"/>
                <a:gd name="T2" fmla="*/ 0 w 297"/>
                <a:gd name="T3" fmla="*/ 1 h 397"/>
                <a:gd name="T4" fmla="*/ 0 w 297"/>
                <a:gd name="T5" fmla="*/ 1 h 397"/>
                <a:gd name="T6" fmla="*/ 0 w 297"/>
                <a:gd name="T7" fmla="*/ 1 h 397"/>
                <a:gd name="T8" fmla="*/ 0 w 297"/>
                <a:gd name="T9" fmla="*/ 0 h 397"/>
                <a:gd name="T10" fmla="*/ 1 w 297"/>
                <a:gd name="T11" fmla="*/ 0 h 397"/>
                <a:gd name="T12" fmla="*/ 1 w 297"/>
                <a:gd name="T13" fmla="*/ 0 h 397"/>
                <a:gd name="T14" fmla="*/ 1 w 297"/>
                <a:gd name="T15" fmla="*/ 0 h 397"/>
                <a:gd name="T16" fmla="*/ 1 w 297"/>
                <a:gd name="T17" fmla="*/ 0 h 397"/>
                <a:gd name="T18" fmla="*/ 1 w 297"/>
                <a:gd name="T19" fmla="*/ 0 h 397"/>
                <a:gd name="T20" fmla="*/ 1 w 297"/>
                <a:gd name="T21" fmla="*/ 0 h 397"/>
                <a:gd name="T22" fmla="*/ 1 w 297"/>
                <a:gd name="T23" fmla="*/ 0 h 397"/>
                <a:gd name="T24" fmla="*/ 1 w 297"/>
                <a:gd name="T25" fmla="*/ 0 h 397"/>
                <a:gd name="T26" fmla="*/ 1 w 297"/>
                <a:gd name="T27" fmla="*/ 0 h 397"/>
                <a:gd name="T28" fmla="*/ 1 w 297"/>
                <a:gd name="T29" fmla="*/ 0 h 397"/>
                <a:gd name="T30" fmla="*/ 1 w 297"/>
                <a:gd name="T31" fmla="*/ 0 h 397"/>
                <a:gd name="T32" fmla="*/ 1 w 297"/>
                <a:gd name="T33" fmla="*/ 0 h 397"/>
                <a:gd name="T34" fmla="*/ 1 w 297"/>
                <a:gd name="T35" fmla="*/ 0 h 397"/>
                <a:gd name="T36" fmla="*/ 1 w 297"/>
                <a:gd name="T37" fmla="*/ 0 h 397"/>
                <a:gd name="T38" fmla="*/ 1 w 297"/>
                <a:gd name="T39" fmla="*/ 0 h 397"/>
                <a:gd name="T40" fmla="*/ 1 w 297"/>
                <a:gd name="T41" fmla="*/ 0 h 397"/>
                <a:gd name="T42" fmla="*/ 1 w 297"/>
                <a:gd name="T43" fmla="*/ 0 h 397"/>
                <a:gd name="T44" fmla="*/ 1 w 297"/>
                <a:gd name="T45" fmla="*/ 0 h 397"/>
                <a:gd name="T46" fmla="*/ 1 w 297"/>
                <a:gd name="T47" fmla="*/ 0 h 397"/>
                <a:gd name="T48" fmla="*/ 1 w 297"/>
                <a:gd name="T49" fmla="*/ 0 h 397"/>
                <a:gd name="T50" fmla="*/ 1 w 297"/>
                <a:gd name="T51" fmla="*/ 0 h 397"/>
                <a:gd name="T52" fmla="*/ 1 w 297"/>
                <a:gd name="T53" fmla="*/ 0 h 397"/>
                <a:gd name="T54" fmla="*/ 0 w 297"/>
                <a:gd name="T55" fmla="*/ 0 h 397"/>
                <a:gd name="T56" fmla="*/ 0 w 297"/>
                <a:gd name="T57" fmla="*/ 0 h 397"/>
                <a:gd name="T58" fmla="*/ 0 w 297"/>
                <a:gd name="T59" fmla="*/ 1 h 397"/>
                <a:gd name="T60" fmla="*/ 0 w 297"/>
                <a:gd name="T61" fmla="*/ 1 h 397"/>
                <a:gd name="T62" fmla="*/ 0 w 297"/>
                <a:gd name="T63" fmla="*/ 1 h 397"/>
                <a:gd name="T64" fmla="*/ 0 w 297"/>
                <a:gd name="T65" fmla="*/ 1 h 397"/>
                <a:gd name="T66" fmla="*/ 0 w 297"/>
                <a:gd name="T67" fmla="*/ 1 h 397"/>
                <a:gd name="T68" fmla="*/ 0 w 297"/>
                <a:gd name="T69" fmla="*/ 1 h 397"/>
                <a:gd name="T70" fmla="*/ 0 w 297"/>
                <a:gd name="T71" fmla="*/ 1 h 397"/>
                <a:gd name="T72" fmla="*/ 0 w 297"/>
                <a:gd name="T73" fmla="*/ 2 h 397"/>
                <a:gd name="T74" fmla="*/ 0 w 297"/>
                <a:gd name="T75" fmla="*/ 2 h 397"/>
                <a:gd name="T76" fmla="*/ 0 w 297"/>
                <a:gd name="T77" fmla="*/ 2 h 397"/>
                <a:gd name="T78" fmla="*/ 0 w 297"/>
                <a:gd name="T79" fmla="*/ 2 h 397"/>
                <a:gd name="T80" fmla="*/ 0 w 297"/>
                <a:gd name="T81" fmla="*/ 2 h 397"/>
                <a:gd name="T82" fmla="*/ 1 w 297"/>
                <a:gd name="T83" fmla="*/ 2 h 397"/>
                <a:gd name="T84" fmla="*/ 1 w 297"/>
                <a:gd name="T85" fmla="*/ 1 h 397"/>
                <a:gd name="T86" fmla="*/ 1 w 297"/>
                <a:gd name="T87" fmla="*/ 1 h 397"/>
                <a:gd name="T88" fmla="*/ 1 w 297"/>
                <a:gd name="T89" fmla="*/ 1 h 397"/>
                <a:gd name="T90" fmla="*/ 1 w 297"/>
                <a:gd name="T91" fmla="*/ 1 h 397"/>
                <a:gd name="T92" fmla="*/ 1 w 297"/>
                <a:gd name="T93" fmla="*/ 1 h 397"/>
                <a:gd name="T94" fmla="*/ 1 w 297"/>
                <a:gd name="T95" fmla="*/ 1 h 397"/>
                <a:gd name="T96" fmla="*/ 1 w 297"/>
                <a:gd name="T97" fmla="*/ 1 h 397"/>
                <a:gd name="T98" fmla="*/ 1 w 297"/>
                <a:gd name="T99" fmla="*/ 1 h 397"/>
                <a:gd name="T100" fmla="*/ 0 w 297"/>
                <a:gd name="T101" fmla="*/ 1 h 397"/>
                <a:gd name="T102" fmla="*/ 0 w 297"/>
                <a:gd name="T103" fmla="*/ 1 h 397"/>
                <a:gd name="T104" fmla="*/ 0 w 297"/>
                <a:gd name="T105" fmla="*/ 1 h 397"/>
                <a:gd name="T106" fmla="*/ 0 w 297"/>
                <a:gd name="T107" fmla="*/ 1 h 397"/>
                <a:gd name="T108" fmla="*/ 0 w 297"/>
                <a:gd name="T109" fmla="*/ 1 h 397"/>
                <a:gd name="T110" fmla="*/ 0 w 297"/>
                <a:gd name="T111" fmla="*/ 1 h 39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7"/>
                <a:gd name="T169" fmla="*/ 0 h 397"/>
                <a:gd name="T170" fmla="*/ 297 w 297"/>
                <a:gd name="T171" fmla="*/ 397 h 39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7" h="397">
                  <a:moveTo>
                    <a:pt x="69" y="218"/>
                  </a:moveTo>
                  <a:lnTo>
                    <a:pt x="71" y="208"/>
                  </a:lnTo>
                  <a:lnTo>
                    <a:pt x="72" y="195"/>
                  </a:lnTo>
                  <a:lnTo>
                    <a:pt x="75" y="182"/>
                  </a:lnTo>
                  <a:lnTo>
                    <a:pt x="79" y="169"/>
                  </a:lnTo>
                  <a:lnTo>
                    <a:pt x="84" y="154"/>
                  </a:lnTo>
                  <a:lnTo>
                    <a:pt x="89" y="141"/>
                  </a:lnTo>
                  <a:lnTo>
                    <a:pt x="97" y="127"/>
                  </a:lnTo>
                  <a:lnTo>
                    <a:pt x="104" y="114"/>
                  </a:lnTo>
                  <a:lnTo>
                    <a:pt x="112" y="101"/>
                  </a:lnTo>
                  <a:lnTo>
                    <a:pt x="121" y="90"/>
                  </a:lnTo>
                  <a:lnTo>
                    <a:pt x="131" y="78"/>
                  </a:lnTo>
                  <a:lnTo>
                    <a:pt x="141" y="69"/>
                  </a:lnTo>
                  <a:lnTo>
                    <a:pt x="153" y="61"/>
                  </a:lnTo>
                  <a:lnTo>
                    <a:pt x="164" y="55"/>
                  </a:lnTo>
                  <a:lnTo>
                    <a:pt x="176" y="52"/>
                  </a:lnTo>
                  <a:lnTo>
                    <a:pt x="189" y="51"/>
                  </a:lnTo>
                  <a:lnTo>
                    <a:pt x="196" y="51"/>
                  </a:lnTo>
                  <a:lnTo>
                    <a:pt x="202" y="52"/>
                  </a:lnTo>
                  <a:lnTo>
                    <a:pt x="206" y="54"/>
                  </a:lnTo>
                  <a:lnTo>
                    <a:pt x="210" y="56"/>
                  </a:lnTo>
                  <a:lnTo>
                    <a:pt x="218" y="62"/>
                  </a:lnTo>
                  <a:lnTo>
                    <a:pt x="223" y="71"/>
                  </a:lnTo>
                  <a:lnTo>
                    <a:pt x="229" y="78"/>
                  </a:lnTo>
                  <a:lnTo>
                    <a:pt x="236" y="84"/>
                  </a:lnTo>
                  <a:lnTo>
                    <a:pt x="241" y="87"/>
                  </a:lnTo>
                  <a:lnTo>
                    <a:pt x="245" y="88"/>
                  </a:lnTo>
                  <a:lnTo>
                    <a:pt x="251" y="90"/>
                  </a:lnTo>
                  <a:lnTo>
                    <a:pt x="258" y="90"/>
                  </a:lnTo>
                  <a:lnTo>
                    <a:pt x="262" y="88"/>
                  </a:lnTo>
                  <a:lnTo>
                    <a:pt x="268" y="85"/>
                  </a:lnTo>
                  <a:lnTo>
                    <a:pt x="275" y="80"/>
                  </a:lnTo>
                  <a:lnTo>
                    <a:pt x="281" y="72"/>
                  </a:lnTo>
                  <a:lnTo>
                    <a:pt x="288" y="65"/>
                  </a:lnTo>
                  <a:lnTo>
                    <a:pt x="293" y="56"/>
                  </a:lnTo>
                  <a:lnTo>
                    <a:pt x="295" y="48"/>
                  </a:lnTo>
                  <a:lnTo>
                    <a:pt x="297" y="41"/>
                  </a:lnTo>
                  <a:lnTo>
                    <a:pt x="297" y="36"/>
                  </a:lnTo>
                  <a:lnTo>
                    <a:pt x="295" y="33"/>
                  </a:lnTo>
                  <a:lnTo>
                    <a:pt x="294" y="29"/>
                  </a:lnTo>
                  <a:lnTo>
                    <a:pt x="291" y="26"/>
                  </a:lnTo>
                  <a:lnTo>
                    <a:pt x="282" y="19"/>
                  </a:lnTo>
                  <a:lnTo>
                    <a:pt x="274" y="13"/>
                  </a:lnTo>
                  <a:lnTo>
                    <a:pt x="262" y="9"/>
                  </a:lnTo>
                  <a:lnTo>
                    <a:pt x="251" y="5"/>
                  </a:lnTo>
                  <a:lnTo>
                    <a:pt x="239" y="2"/>
                  </a:lnTo>
                  <a:lnTo>
                    <a:pt x="228" y="0"/>
                  </a:lnTo>
                  <a:lnTo>
                    <a:pt x="218" y="0"/>
                  </a:lnTo>
                  <a:lnTo>
                    <a:pt x="208" y="2"/>
                  </a:lnTo>
                  <a:lnTo>
                    <a:pt x="197" y="3"/>
                  </a:lnTo>
                  <a:lnTo>
                    <a:pt x="187" y="5"/>
                  </a:lnTo>
                  <a:lnTo>
                    <a:pt x="177" y="7"/>
                  </a:lnTo>
                  <a:lnTo>
                    <a:pt x="157" y="16"/>
                  </a:lnTo>
                  <a:lnTo>
                    <a:pt x="137" y="26"/>
                  </a:lnTo>
                  <a:lnTo>
                    <a:pt x="118" y="39"/>
                  </a:lnTo>
                  <a:lnTo>
                    <a:pt x="101" y="55"/>
                  </a:lnTo>
                  <a:lnTo>
                    <a:pt x="84" y="72"/>
                  </a:lnTo>
                  <a:lnTo>
                    <a:pt x="68" y="91"/>
                  </a:lnTo>
                  <a:lnTo>
                    <a:pt x="53" y="111"/>
                  </a:lnTo>
                  <a:lnTo>
                    <a:pt x="40" y="134"/>
                  </a:lnTo>
                  <a:lnTo>
                    <a:pt x="29" y="157"/>
                  </a:lnTo>
                  <a:lnTo>
                    <a:pt x="19" y="180"/>
                  </a:lnTo>
                  <a:lnTo>
                    <a:pt x="12" y="205"/>
                  </a:lnTo>
                  <a:lnTo>
                    <a:pt x="6" y="229"/>
                  </a:lnTo>
                  <a:lnTo>
                    <a:pt x="1" y="254"/>
                  </a:lnTo>
                  <a:lnTo>
                    <a:pt x="0" y="278"/>
                  </a:lnTo>
                  <a:lnTo>
                    <a:pt x="1" y="301"/>
                  </a:lnTo>
                  <a:lnTo>
                    <a:pt x="6" y="324"/>
                  </a:lnTo>
                  <a:lnTo>
                    <a:pt x="9" y="335"/>
                  </a:lnTo>
                  <a:lnTo>
                    <a:pt x="12" y="345"/>
                  </a:lnTo>
                  <a:lnTo>
                    <a:pt x="16" y="353"/>
                  </a:lnTo>
                  <a:lnTo>
                    <a:pt x="20" y="362"/>
                  </a:lnTo>
                  <a:lnTo>
                    <a:pt x="26" y="369"/>
                  </a:lnTo>
                  <a:lnTo>
                    <a:pt x="33" y="376"/>
                  </a:lnTo>
                  <a:lnTo>
                    <a:pt x="40" y="382"/>
                  </a:lnTo>
                  <a:lnTo>
                    <a:pt x="48" y="388"/>
                  </a:lnTo>
                  <a:lnTo>
                    <a:pt x="58" y="391"/>
                  </a:lnTo>
                  <a:lnTo>
                    <a:pt x="68" y="394"/>
                  </a:lnTo>
                  <a:lnTo>
                    <a:pt x="78" y="397"/>
                  </a:lnTo>
                  <a:lnTo>
                    <a:pt x="89" y="397"/>
                  </a:lnTo>
                  <a:lnTo>
                    <a:pt x="101" y="397"/>
                  </a:lnTo>
                  <a:lnTo>
                    <a:pt x="112" y="394"/>
                  </a:lnTo>
                  <a:lnTo>
                    <a:pt x="124" y="391"/>
                  </a:lnTo>
                  <a:lnTo>
                    <a:pt x="137" y="386"/>
                  </a:lnTo>
                  <a:lnTo>
                    <a:pt x="161" y="375"/>
                  </a:lnTo>
                  <a:lnTo>
                    <a:pt x="186" y="362"/>
                  </a:lnTo>
                  <a:lnTo>
                    <a:pt x="209" y="346"/>
                  </a:lnTo>
                  <a:lnTo>
                    <a:pt x="229" y="330"/>
                  </a:lnTo>
                  <a:lnTo>
                    <a:pt x="245" y="313"/>
                  </a:lnTo>
                  <a:lnTo>
                    <a:pt x="258" y="297"/>
                  </a:lnTo>
                  <a:lnTo>
                    <a:pt x="251" y="296"/>
                  </a:lnTo>
                  <a:lnTo>
                    <a:pt x="244" y="294"/>
                  </a:lnTo>
                  <a:lnTo>
                    <a:pt x="238" y="294"/>
                  </a:lnTo>
                  <a:lnTo>
                    <a:pt x="231" y="296"/>
                  </a:lnTo>
                  <a:lnTo>
                    <a:pt x="218" y="303"/>
                  </a:lnTo>
                  <a:lnTo>
                    <a:pt x="203" y="312"/>
                  </a:lnTo>
                  <a:lnTo>
                    <a:pt x="186" y="320"/>
                  </a:lnTo>
                  <a:lnTo>
                    <a:pt x="166" y="329"/>
                  </a:lnTo>
                  <a:lnTo>
                    <a:pt x="153" y="332"/>
                  </a:lnTo>
                  <a:lnTo>
                    <a:pt x="140" y="335"/>
                  </a:lnTo>
                  <a:lnTo>
                    <a:pt x="125" y="336"/>
                  </a:lnTo>
                  <a:lnTo>
                    <a:pt x="110" y="337"/>
                  </a:lnTo>
                  <a:lnTo>
                    <a:pt x="105" y="337"/>
                  </a:lnTo>
                  <a:lnTo>
                    <a:pt x="102" y="336"/>
                  </a:lnTo>
                  <a:lnTo>
                    <a:pt x="98" y="333"/>
                  </a:lnTo>
                  <a:lnTo>
                    <a:pt x="95" y="330"/>
                  </a:lnTo>
                  <a:lnTo>
                    <a:pt x="88" y="323"/>
                  </a:lnTo>
                  <a:lnTo>
                    <a:pt x="82" y="313"/>
                  </a:lnTo>
                  <a:lnTo>
                    <a:pt x="78" y="303"/>
                  </a:lnTo>
                  <a:lnTo>
                    <a:pt x="74" y="291"/>
                  </a:lnTo>
                  <a:lnTo>
                    <a:pt x="71" y="278"/>
                  </a:lnTo>
                  <a:lnTo>
                    <a:pt x="69" y="268"/>
                  </a:lnTo>
                  <a:lnTo>
                    <a:pt x="69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387"/>
            <p:cNvSpPr>
              <a:spLocks/>
            </p:cNvSpPr>
            <p:nvPr/>
          </p:nvSpPr>
          <p:spPr bwMode="auto">
            <a:xfrm>
              <a:off x="21999" y="2395"/>
              <a:ext cx="55" cy="131"/>
            </a:xfrm>
            <a:custGeom>
              <a:avLst/>
              <a:gdLst>
                <a:gd name="T0" fmla="*/ 0 w 165"/>
                <a:gd name="T1" fmla="*/ 0 h 394"/>
                <a:gd name="T2" fmla="*/ 0 w 165"/>
                <a:gd name="T3" fmla="*/ 0 h 394"/>
                <a:gd name="T4" fmla="*/ 0 w 165"/>
                <a:gd name="T5" fmla="*/ 0 h 394"/>
                <a:gd name="T6" fmla="*/ 0 w 165"/>
                <a:gd name="T7" fmla="*/ 0 h 394"/>
                <a:gd name="T8" fmla="*/ 0 w 165"/>
                <a:gd name="T9" fmla="*/ 1 h 394"/>
                <a:gd name="T10" fmla="*/ 0 w 165"/>
                <a:gd name="T11" fmla="*/ 1 h 394"/>
                <a:gd name="T12" fmla="*/ 0 w 165"/>
                <a:gd name="T13" fmla="*/ 1 h 394"/>
                <a:gd name="T14" fmla="*/ 0 w 165"/>
                <a:gd name="T15" fmla="*/ 1 h 394"/>
                <a:gd name="T16" fmla="*/ 0 w 165"/>
                <a:gd name="T17" fmla="*/ 1 h 394"/>
                <a:gd name="T18" fmla="*/ 0 w 165"/>
                <a:gd name="T19" fmla="*/ 1 h 394"/>
                <a:gd name="T20" fmla="*/ 0 w 165"/>
                <a:gd name="T21" fmla="*/ 1 h 394"/>
                <a:gd name="T22" fmla="*/ 0 w 165"/>
                <a:gd name="T23" fmla="*/ 1 h 394"/>
                <a:gd name="T24" fmla="*/ 0 w 165"/>
                <a:gd name="T25" fmla="*/ 1 h 394"/>
                <a:gd name="T26" fmla="*/ 0 w 165"/>
                <a:gd name="T27" fmla="*/ 2 h 394"/>
                <a:gd name="T28" fmla="*/ 0 w 165"/>
                <a:gd name="T29" fmla="*/ 2 h 394"/>
                <a:gd name="T30" fmla="*/ 0 w 165"/>
                <a:gd name="T31" fmla="*/ 2 h 394"/>
                <a:gd name="T32" fmla="*/ 0 w 165"/>
                <a:gd name="T33" fmla="*/ 2 h 394"/>
                <a:gd name="T34" fmla="*/ 0 w 165"/>
                <a:gd name="T35" fmla="*/ 2 h 394"/>
                <a:gd name="T36" fmla="*/ 0 w 165"/>
                <a:gd name="T37" fmla="*/ 2 h 394"/>
                <a:gd name="T38" fmla="*/ 0 w 165"/>
                <a:gd name="T39" fmla="*/ 2 h 394"/>
                <a:gd name="T40" fmla="*/ 0 w 165"/>
                <a:gd name="T41" fmla="*/ 2 h 394"/>
                <a:gd name="T42" fmla="*/ 0 w 165"/>
                <a:gd name="T43" fmla="*/ 2 h 394"/>
                <a:gd name="T44" fmla="*/ 0 w 165"/>
                <a:gd name="T45" fmla="*/ 2 h 394"/>
                <a:gd name="T46" fmla="*/ 0 w 165"/>
                <a:gd name="T47" fmla="*/ 2 h 394"/>
                <a:gd name="T48" fmla="*/ 0 w 165"/>
                <a:gd name="T49" fmla="*/ 1 h 394"/>
                <a:gd name="T50" fmla="*/ 1 w 165"/>
                <a:gd name="T51" fmla="*/ 1 h 394"/>
                <a:gd name="T52" fmla="*/ 1 w 165"/>
                <a:gd name="T53" fmla="*/ 1 h 394"/>
                <a:gd name="T54" fmla="*/ 1 w 165"/>
                <a:gd name="T55" fmla="*/ 1 h 394"/>
                <a:gd name="T56" fmla="*/ 1 w 165"/>
                <a:gd name="T57" fmla="*/ 1 h 394"/>
                <a:gd name="T58" fmla="*/ 1 w 165"/>
                <a:gd name="T59" fmla="*/ 1 h 394"/>
                <a:gd name="T60" fmla="*/ 1 w 165"/>
                <a:gd name="T61" fmla="*/ 1 h 394"/>
                <a:gd name="T62" fmla="*/ 0 w 165"/>
                <a:gd name="T63" fmla="*/ 1 h 394"/>
                <a:gd name="T64" fmla="*/ 0 w 165"/>
                <a:gd name="T65" fmla="*/ 1 h 394"/>
                <a:gd name="T66" fmla="*/ 0 w 165"/>
                <a:gd name="T67" fmla="*/ 1 h 394"/>
                <a:gd name="T68" fmla="*/ 0 w 165"/>
                <a:gd name="T69" fmla="*/ 1 h 394"/>
                <a:gd name="T70" fmla="*/ 0 w 165"/>
                <a:gd name="T71" fmla="*/ 1 h 394"/>
                <a:gd name="T72" fmla="*/ 0 w 165"/>
                <a:gd name="T73" fmla="*/ 1 h 394"/>
                <a:gd name="T74" fmla="*/ 1 w 165"/>
                <a:gd name="T75" fmla="*/ 1 h 394"/>
                <a:gd name="T76" fmla="*/ 1 w 165"/>
                <a:gd name="T77" fmla="*/ 1 h 394"/>
                <a:gd name="T78" fmla="*/ 1 w 165"/>
                <a:gd name="T79" fmla="*/ 0 h 394"/>
                <a:gd name="T80" fmla="*/ 1 w 165"/>
                <a:gd name="T81" fmla="*/ 0 h 394"/>
                <a:gd name="T82" fmla="*/ 1 w 165"/>
                <a:gd name="T83" fmla="*/ 0 h 394"/>
                <a:gd name="T84" fmla="*/ 1 w 165"/>
                <a:gd name="T85" fmla="*/ 0 h 394"/>
                <a:gd name="T86" fmla="*/ 1 w 165"/>
                <a:gd name="T87" fmla="*/ 0 h 394"/>
                <a:gd name="T88" fmla="*/ 1 w 165"/>
                <a:gd name="T89" fmla="*/ 0 h 394"/>
                <a:gd name="T90" fmla="*/ 1 w 165"/>
                <a:gd name="T91" fmla="*/ 0 h 394"/>
                <a:gd name="T92" fmla="*/ 1 w 165"/>
                <a:gd name="T93" fmla="*/ 0 h 394"/>
                <a:gd name="T94" fmla="*/ 1 w 165"/>
                <a:gd name="T95" fmla="*/ 0 h 394"/>
                <a:gd name="T96" fmla="*/ 1 w 165"/>
                <a:gd name="T97" fmla="*/ 0 h 394"/>
                <a:gd name="T98" fmla="*/ 1 w 165"/>
                <a:gd name="T99" fmla="*/ 0 h 394"/>
                <a:gd name="T100" fmla="*/ 1 w 165"/>
                <a:gd name="T101" fmla="*/ 0 h 394"/>
                <a:gd name="T102" fmla="*/ 1 w 165"/>
                <a:gd name="T103" fmla="*/ 0 h 394"/>
                <a:gd name="T104" fmla="*/ 0 w 165"/>
                <a:gd name="T105" fmla="*/ 0 h 394"/>
                <a:gd name="T106" fmla="*/ 0 w 165"/>
                <a:gd name="T107" fmla="*/ 0 h 394"/>
                <a:gd name="T108" fmla="*/ 0 w 165"/>
                <a:gd name="T109" fmla="*/ 0 h 394"/>
                <a:gd name="T110" fmla="*/ 0 w 165"/>
                <a:gd name="T111" fmla="*/ 0 h 394"/>
                <a:gd name="T112" fmla="*/ 0 w 165"/>
                <a:gd name="T113" fmla="*/ 0 h 394"/>
                <a:gd name="T114" fmla="*/ 0 w 165"/>
                <a:gd name="T115" fmla="*/ 0 h 394"/>
                <a:gd name="T116" fmla="*/ 0 w 165"/>
                <a:gd name="T117" fmla="*/ 0 h 394"/>
                <a:gd name="T118" fmla="*/ 0 w 165"/>
                <a:gd name="T119" fmla="*/ 0 h 394"/>
                <a:gd name="T120" fmla="*/ 0 w 165"/>
                <a:gd name="T121" fmla="*/ 0 h 394"/>
                <a:gd name="T122" fmla="*/ 0 w 165"/>
                <a:gd name="T123" fmla="*/ 0 h 394"/>
                <a:gd name="T124" fmla="*/ 0 w 165"/>
                <a:gd name="T125" fmla="*/ 0 h 3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5"/>
                <a:gd name="T190" fmla="*/ 0 h 394"/>
                <a:gd name="T191" fmla="*/ 165 w 165"/>
                <a:gd name="T192" fmla="*/ 394 h 39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5" h="394">
                  <a:moveTo>
                    <a:pt x="75" y="68"/>
                  </a:moveTo>
                  <a:lnTo>
                    <a:pt x="75" y="84"/>
                  </a:lnTo>
                  <a:lnTo>
                    <a:pt x="72" y="101"/>
                  </a:lnTo>
                  <a:lnTo>
                    <a:pt x="70" y="120"/>
                  </a:lnTo>
                  <a:lnTo>
                    <a:pt x="67" y="140"/>
                  </a:lnTo>
                  <a:lnTo>
                    <a:pt x="57" y="180"/>
                  </a:lnTo>
                  <a:lnTo>
                    <a:pt x="45" y="221"/>
                  </a:lnTo>
                  <a:lnTo>
                    <a:pt x="35" y="262"/>
                  </a:lnTo>
                  <a:lnTo>
                    <a:pt x="25" y="300"/>
                  </a:lnTo>
                  <a:lnTo>
                    <a:pt x="22" y="319"/>
                  </a:lnTo>
                  <a:lnTo>
                    <a:pt x="19" y="334"/>
                  </a:lnTo>
                  <a:lnTo>
                    <a:pt x="16" y="350"/>
                  </a:lnTo>
                  <a:lnTo>
                    <a:pt x="16" y="363"/>
                  </a:lnTo>
                  <a:lnTo>
                    <a:pt x="16" y="372"/>
                  </a:lnTo>
                  <a:lnTo>
                    <a:pt x="18" y="378"/>
                  </a:lnTo>
                  <a:lnTo>
                    <a:pt x="19" y="383"/>
                  </a:lnTo>
                  <a:lnTo>
                    <a:pt x="22" y="388"/>
                  </a:lnTo>
                  <a:lnTo>
                    <a:pt x="26" y="391"/>
                  </a:lnTo>
                  <a:lnTo>
                    <a:pt x="31" y="392"/>
                  </a:lnTo>
                  <a:lnTo>
                    <a:pt x="38" y="394"/>
                  </a:lnTo>
                  <a:lnTo>
                    <a:pt x="45" y="394"/>
                  </a:lnTo>
                  <a:lnTo>
                    <a:pt x="54" y="391"/>
                  </a:lnTo>
                  <a:lnTo>
                    <a:pt x="68" y="381"/>
                  </a:lnTo>
                  <a:lnTo>
                    <a:pt x="87" y="366"/>
                  </a:lnTo>
                  <a:lnTo>
                    <a:pt x="107" y="349"/>
                  </a:lnTo>
                  <a:lnTo>
                    <a:pt x="127" y="330"/>
                  </a:lnTo>
                  <a:lnTo>
                    <a:pt x="144" y="313"/>
                  </a:lnTo>
                  <a:lnTo>
                    <a:pt x="152" y="304"/>
                  </a:lnTo>
                  <a:lnTo>
                    <a:pt x="157" y="297"/>
                  </a:lnTo>
                  <a:lnTo>
                    <a:pt x="162" y="290"/>
                  </a:lnTo>
                  <a:lnTo>
                    <a:pt x="165" y="285"/>
                  </a:lnTo>
                  <a:lnTo>
                    <a:pt x="97" y="319"/>
                  </a:lnTo>
                  <a:lnTo>
                    <a:pt x="98" y="297"/>
                  </a:lnTo>
                  <a:lnTo>
                    <a:pt x="101" y="277"/>
                  </a:lnTo>
                  <a:lnTo>
                    <a:pt x="104" y="257"/>
                  </a:lnTo>
                  <a:lnTo>
                    <a:pt x="108" y="236"/>
                  </a:lnTo>
                  <a:lnTo>
                    <a:pt x="119" y="199"/>
                  </a:lnTo>
                  <a:lnTo>
                    <a:pt x="129" y="163"/>
                  </a:lnTo>
                  <a:lnTo>
                    <a:pt x="139" y="126"/>
                  </a:lnTo>
                  <a:lnTo>
                    <a:pt x="146" y="89"/>
                  </a:lnTo>
                  <a:lnTo>
                    <a:pt x="150" y="72"/>
                  </a:lnTo>
                  <a:lnTo>
                    <a:pt x="152" y="53"/>
                  </a:lnTo>
                  <a:lnTo>
                    <a:pt x="153" y="36"/>
                  </a:lnTo>
                  <a:lnTo>
                    <a:pt x="155" y="17"/>
                  </a:lnTo>
                  <a:lnTo>
                    <a:pt x="155" y="13"/>
                  </a:lnTo>
                  <a:lnTo>
                    <a:pt x="153" y="9"/>
                  </a:lnTo>
                  <a:lnTo>
                    <a:pt x="150" y="4"/>
                  </a:lnTo>
                  <a:lnTo>
                    <a:pt x="149" y="3"/>
                  </a:lnTo>
                  <a:lnTo>
                    <a:pt x="144" y="2"/>
                  </a:lnTo>
                  <a:lnTo>
                    <a:pt x="142" y="0"/>
                  </a:lnTo>
                  <a:lnTo>
                    <a:pt x="137" y="0"/>
                  </a:lnTo>
                  <a:lnTo>
                    <a:pt x="132" y="0"/>
                  </a:lnTo>
                  <a:lnTo>
                    <a:pt x="121" y="4"/>
                  </a:lnTo>
                  <a:lnTo>
                    <a:pt x="108" y="10"/>
                  </a:lnTo>
                  <a:lnTo>
                    <a:pt x="95" y="17"/>
                  </a:lnTo>
                  <a:lnTo>
                    <a:pt x="81" y="26"/>
                  </a:lnTo>
                  <a:lnTo>
                    <a:pt x="54" y="48"/>
                  </a:lnTo>
                  <a:lnTo>
                    <a:pt x="29" y="69"/>
                  </a:lnTo>
                  <a:lnTo>
                    <a:pt x="19" y="81"/>
                  </a:lnTo>
                  <a:lnTo>
                    <a:pt x="10" y="89"/>
                  </a:lnTo>
                  <a:lnTo>
                    <a:pt x="5" y="98"/>
                  </a:lnTo>
                  <a:lnTo>
                    <a:pt x="0" y="105"/>
                  </a:lnTo>
                  <a:lnTo>
                    <a:pt x="7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388"/>
            <p:cNvSpPr>
              <a:spLocks/>
            </p:cNvSpPr>
            <p:nvPr/>
          </p:nvSpPr>
          <p:spPr bwMode="auto">
            <a:xfrm>
              <a:off x="22064" y="2394"/>
              <a:ext cx="86" cy="132"/>
            </a:xfrm>
            <a:custGeom>
              <a:avLst/>
              <a:gdLst>
                <a:gd name="T0" fmla="*/ 0 w 258"/>
                <a:gd name="T1" fmla="*/ 0 h 397"/>
                <a:gd name="T2" fmla="*/ 1 w 258"/>
                <a:gd name="T3" fmla="*/ 0 h 397"/>
                <a:gd name="T4" fmla="*/ 1 w 258"/>
                <a:gd name="T5" fmla="*/ 0 h 397"/>
                <a:gd name="T6" fmla="*/ 1 w 258"/>
                <a:gd name="T7" fmla="*/ 0 h 397"/>
                <a:gd name="T8" fmla="*/ 1 w 258"/>
                <a:gd name="T9" fmla="*/ 0 h 397"/>
                <a:gd name="T10" fmla="*/ 1 w 258"/>
                <a:gd name="T11" fmla="*/ 0 h 397"/>
                <a:gd name="T12" fmla="*/ 1 w 258"/>
                <a:gd name="T13" fmla="*/ 0 h 397"/>
                <a:gd name="T14" fmla="*/ 1 w 258"/>
                <a:gd name="T15" fmla="*/ 0 h 397"/>
                <a:gd name="T16" fmla="*/ 1 w 258"/>
                <a:gd name="T17" fmla="*/ 0 h 397"/>
                <a:gd name="T18" fmla="*/ 1 w 258"/>
                <a:gd name="T19" fmla="*/ 0 h 397"/>
                <a:gd name="T20" fmla="*/ 1 w 258"/>
                <a:gd name="T21" fmla="*/ 0 h 397"/>
                <a:gd name="T22" fmla="*/ 1 w 258"/>
                <a:gd name="T23" fmla="*/ 0 h 397"/>
                <a:gd name="T24" fmla="*/ 1 w 258"/>
                <a:gd name="T25" fmla="*/ 0 h 397"/>
                <a:gd name="T26" fmla="*/ 1 w 258"/>
                <a:gd name="T27" fmla="*/ 0 h 397"/>
                <a:gd name="T28" fmla="*/ 0 w 258"/>
                <a:gd name="T29" fmla="*/ 0 h 397"/>
                <a:gd name="T30" fmla="*/ 0 w 258"/>
                <a:gd name="T31" fmla="*/ 0 h 397"/>
                <a:gd name="T32" fmla="*/ 0 w 258"/>
                <a:gd name="T33" fmla="*/ 0 h 397"/>
                <a:gd name="T34" fmla="*/ 0 w 258"/>
                <a:gd name="T35" fmla="*/ 0 h 397"/>
                <a:gd name="T36" fmla="*/ 0 w 258"/>
                <a:gd name="T37" fmla="*/ 0 h 397"/>
                <a:gd name="T38" fmla="*/ 0 w 258"/>
                <a:gd name="T39" fmla="*/ 1 h 397"/>
                <a:gd name="T40" fmla="*/ 0 w 258"/>
                <a:gd name="T41" fmla="*/ 1 h 397"/>
                <a:gd name="T42" fmla="*/ 0 w 258"/>
                <a:gd name="T43" fmla="*/ 1 h 397"/>
                <a:gd name="T44" fmla="*/ 0 w 258"/>
                <a:gd name="T45" fmla="*/ 1 h 397"/>
                <a:gd name="T46" fmla="*/ 0 w 258"/>
                <a:gd name="T47" fmla="*/ 1 h 397"/>
                <a:gd name="T48" fmla="*/ 1 w 258"/>
                <a:gd name="T49" fmla="*/ 1 h 397"/>
                <a:gd name="T50" fmla="*/ 1 w 258"/>
                <a:gd name="T51" fmla="*/ 1 h 397"/>
                <a:gd name="T52" fmla="*/ 1 w 258"/>
                <a:gd name="T53" fmla="*/ 1 h 397"/>
                <a:gd name="T54" fmla="*/ 1 w 258"/>
                <a:gd name="T55" fmla="*/ 1 h 397"/>
                <a:gd name="T56" fmla="*/ 1 w 258"/>
                <a:gd name="T57" fmla="*/ 1 h 397"/>
                <a:gd name="T58" fmla="*/ 1 w 258"/>
                <a:gd name="T59" fmla="*/ 1 h 397"/>
                <a:gd name="T60" fmla="*/ 1 w 258"/>
                <a:gd name="T61" fmla="*/ 1 h 397"/>
                <a:gd name="T62" fmla="*/ 1 w 258"/>
                <a:gd name="T63" fmla="*/ 1 h 397"/>
                <a:gd name="T64" fmla="*/ 0 w 258"/>
                <a:gd name="T65" fmla="*/ 1 h 397"/>
                <a:gd name="T66" fmla="*/ 0 w 258"/>
                <a:gd name="T67" fmla="*/ 1 h 397"/>
                <a:gd name="T68" fmla="*/ 0 w 258"/>
                <a:gd name="T69" fmla="*/ 1 h 397"/>
                <a:gd name="T70" fmla="*/ 0 w 258"/>
                <a:gd name="T71" fmla="*/ 1 h 397"/>
                <a:gd name="T72" fmla="*/ 0 w 258"/>
                <a:gd name="T73" fmla="*/ 1 h 397"/>
                <a:gd name="T74" fmla="*/ 0 w 258"/>
                <a:gd name="T75" fmla="*/ 1 h 397"/>
                <a:gd name="T76" fmla="*/ 0 w 258"/>
                <a:gd name="T77" fmla="*/ 1 h 397"/>
                <a:gd name="T78" fmla="*/ 0 w 258"/>
                <a:gd name="T79" fmla="*/ 1 h 397"/>
                <a:gd name="T80" fmla="*/ 0 w 258"/>
                <a:gd name="T81" fmla="*/ 2 h 397"/>
                <a:gd name="T82" fmla="*/ 0 w 258"/>
                <a:gd name="T83" fmla="*/ 2 h 397"/>
                <a:gd name="T84" fmla="*/ 0 w 258"/>
                <a:gd name="T85" fmla="*/ 2 h 397"/>
                <a:gd name="T86" fmla="*/ 0 w 258"/>
                <a:gd name="T87" fmla="*/ 2 h 397"/>
                <a:gd name="T88" fmla="*/ 1 w 258"/>
                <a:gd name="T89" fmla="*/ 2 h 397"/>
                <a:gd name="T90" fmla="*/ 1 w 258"/>
                <a:gd name="T91" fmla="*/ 2 h 397"/>
                <a:gd name="T92" fmla="*/ 1 w 258"/>
                <a:gd name="T93" fmla="*/ 1 h 397"/>
                <a:gd name="T94" fmla="*/ 1 w 258"/>
                <a:gd name="T95" fmla="*/ 1 h 397"/>
                <a:gd name="T96" fmla="*/ 1 w 258"/>
                <a:gd name="T97" fmla="*/ 1 h 397"/>
                <a:gd name="T98" fmla="*/ 1 w 258"/>
                <a:gd name="T99" fmla="*/ 1 h 397"/>
                <a:gd name="T100" fmla="*/ 1 w 258"/>
                <a:gd name="T101" fmla="*/ 1 h 397"/>
                <a:gd name="T102" fmla="*/ 1 w 258"/>
                <a:gd name="T103" fmla="*/ 1 h 397"/>
                <a:gd name="T104" fmla="*/ 1 w 258"/>
                <a:gd name="T105" fmla="*/ 1 h 397"/>
                <a:gd name="T106" fmla="*/ 1 w 258"/>
                <a:gd name="T107" fmla="*/ 1 h 397"/>
                <a:gd name="T108" fmla="*/ 1 w 258"/>
                <a:gd name="T109" fmla="*/ 1 h 397"/>
                <a:gd name="T110" fmla="*/ 1 w 258"/>
                <a:gd name="T111" fmla="*/ 0 h 397"/>
                <a:gd name="T112" fmla="*/ 0 w 258"/>
                <a:gd name="T113" fmla="*/ 0 h 3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8"/>
                <a:gd name="T172" fmla="*/ 0 h 397"/>
                <a:gd name="T173" fmla="*/ 258 w 258"/>
                <a:gd name="T174" fmla="*/ 397 h 39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8" h="397">
                  <a:moveTo>
                    <a:pt x="120" y="90"/>
                  </a:moveTo>
                  <a:lnTo>
                    <a:pt x="120" y="81"/>
                  </a:lnTo>
                  <a:lnTo>
                    <a:pt x="122" y="74"/>
                  </a:lnTo>
                  <a:lnTo>
                    <a:pt x="124" y="68"/>
                  </a:lnTo>
                  <a:lnTo>
                    <a:pt x="129" y="64"/>
                  </a:lnTo>
                  <a:lnTo>
                    <a:pt x="139" y="58"/>
                  </a:lnTo>
                  <a:lnTo>
                    <a:pt x="149" y="51"/>
                  </a:lnTo>
                  <a:lnTo>
                    <a:pt x="230" y="88"/>
                  </a:lnTo>
                  <a:lnTo>
                    <a:pt x="240" y="82"/>
                  </a:lnTo>
                  <a:lnTo>
                    <a:pt x="250" y="77"/>
                  </a:lnTo>
                  <a:lnTo>
                    <a:pt x="253" y="72"/>
                  </a:lnTo>
                  <a:lnTo>
                    <a:pt x="256" y="67"/>
                  </a:lnTo>
                  <a:lnTo>
                    <a:pt x="257" y="59"/>
                  </a:lnTo>
                  <a:lnTo>
                    <a:pt x="258" y="51"/>
                  </a:lnTo>
                  <a:lnTo>
                    <a:pt x="257" y="42"/>
                  </a:lnTo>
                  <a:lnTo>
                    <a:pt x="254" y="33"/>
                  </a:lnTo>
                  <a:lnTo>
                    <a:pt x="248" y="25"/>
                  </a:lnTo>
                  <a:lnTo>
                    <a:pt x="243" y="18"/>
                  </a:lnTo>
                  <a:lnTo>
                    <a:pt x="234" y="10"/>
                  </a:lnTo>
                  <a:lnTo>
                    <a:pt x="227" y="6"/>
                  </a:lnTo>
                  <a:lnTo>
                    <a:pt x="217" y="2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88" y="2"/>
                  </a:lnTo>
                  <a:lnTo>
                    <a:pt x="176" y="3"/>
                  </a:lnTo>
                  <a:lnTo>
                    <a:pt x="166" y="6"/>
                  </a:lnTo>
                  <a:lnTo>
                    <a:pt x="153" y="10"/>
                  </a:lnTo>
                  <a:lnTo>
                    <a:pt x="142" y="16"/>
                  </a:lnTo>
                  <a:lnTo>
                    <a:pt x="130" y="22"/>
                  </a:lnTo>
                  <a:lnTo>
                    <a:pt x="120" y="29"/>
                  </a:lnTo>
                  <a:lnTo>
                    <a:pt x="109" y="38"/>
                  </a:lnTo>
                  <a:lnTo>
                    <a:pt x="98" y="46"/>
                  </a:lnTo>
                  <a:lnTo>
                    <a:pt x="90" y="55"/>
                  </a:lnTo>
                  <a:lnTo>
                    <a:pt x="81" y="65"/>
                  </a:lnTo>
                  <a:lnTo>
                    <a:pt x="74" y="75"/>
                  </a:lnTo>
                  <a:lnTo>
                    <a:pt x="68" y="87"/>
                  </a:lnTo>
                  <a:lnTo>
                    <a:pt x="64" y="97"/>
                  </a:lnTo>
                  <a:lnTo>
                    <a:pt x="61" y="108"/>
                  </a:lnTo>
                  <a:lnTo>
                    <a:pt x="60" y="120"/>
                  </a:lnTo>
                  <a:lnTo>
                    <a:pt x="60" y="149"/>
                  </a:lnTo>
                  <a:lnTo>
                    <a:pt x="61" y="160"/>
                  </a:lnTo>
                  <a:lnTo>
                    <a:pt x="65" y="170"/>
                  </a:lnTo>
                  <a:lnTo>
                    <a:pt x="71" y="180"/>
                  </a:lnTo>
                  <a:lnTo>
                    <a:pt x="78" y="188"/>
                  </a:lnTo>
                  <a:lnTo>
                    <a:pt x="88" y="195"/>
                  </a:lnTo>
                  <a:lnTo>
                    <a:pt x="98" y="202"/>
                  </a:lnTo>
                  <a:lnTo>
                    <a:pt x="109" y="209"/>
                  </a:lnTo>
                  <a:lnTo>
                    <a:pt x="120" y="215"/>
                  </a:lnTo>
                  <a:lnTo>
                    <a:pt x="142" y="226"/>
                  </a:lnTo>
                  <a:lnTo>
                    <a:pt x="160" y="241"/>
                  </a:lnTo>
                  <a:lnTo>
                    <a:pt x="168" y="248"/>
                  </a:lnTo>
                  <a:lnTo>
                    <a:pt x="173" y="257"/>
                  </a:lnTo>
                  <a:lnTo>
                    <a:pt x="178" y="267"/>
                  </a:lnTo>
                  <a:lnTo>
                    <a:pt x="179" y="278"/>
                  </a:lnTo>
                  <a:lnTo>
                    <a:pt x="179" y="307"/>
                  </a:lnTo>
                  <a:lnTo>
                    <a:pt x="178" y="316"/>
                  </a:lnTo>
                  <a:lnTo>
                    <a:pt x="176" y="323"/>
                  </a:lnTo>
                  <a:lnTo>
                    <a:pt x="172" y="330"/>
                  </a:lnTo>
                  <a:lnTo>
                    <a:pt x="168" y="336"/>
                  </a:lnTo>
                  <a:lnTo>
                    <a:pt x="162" y="340"/>
                  </a:lnTo>
                  <a:lnTo>
                    <a:pt x="155" y="345"/>
                  </a:lnTo>
                  <a:lnTo>
                    <a:pt x="147" y="346"/>
                  </a:lnTo>
                  <a:lnTo>
                    <a:pt x="139" y="348"/>
                  </a:lnTo>
                  <a:lnTo>
                    <a:pt x="130" y="348"/>
                  </a:lnTo>
                  <a:lnTo>
                    <a:pt x="113" y="346"/>
                  </a:lnTo>
                  <a:lnTo>
                    <a:pt x="98" y="342"/>
                  </a:lnTo>
                  <a:lnTo>
                    <a:pt x="88" y="337"/>
                  </a:lnTo>
                  <a:lnTo>
                    <a:pt x="78" y="330"/>
                  </a:lnTo>
                  <a:lnTo>
                    <a:pt x="61" y="314"/>
                  </a:lnTo>
                  <a:lnTo>
                    <a:pt x="41" y="297"/>
                  </a:lnTo>
                  <a:lnTo>
                    <a:pt x="28" y="306"/>
                  </a:lnTo>
                  <a:lnTo>
                    <a:pt x="15" y="316"/>
                  </a:lnTo>
                  <a:lnTo>
                    <a:pt x="9" y="322"/>
                  </a:lnTo>
                  <a:lnTo>
                    <a:pt x="5" y="329"/>
                  </a:lnTo>
                  <a:lnTo>
                    <a:pt x="2" y="337"/>
                  </a:lnTo>
                  <a:lnTo>
                    <a:pt x="0" y="348"/>
                  </a:lnTo>
                  <a:lnTo>
                    <a:pt x="2" y="350"/>
                  </a:lnTo>
                  <a:lnTo>
                    <a:pt x="3" y="355"/>
                  </a:lnTo>
                  <a:lnTo>
                    <a:pt x="6" y="359"/>
                  </a:lnTo>
                  <a:lnTo>
                    <a:pt x="11" y="363"/>
                  </a:lnTo>
                  <a:lnTo>
                    <a:pt x="21" y="372"/>
                  </a:lnTo>
                  <a:lnTo>
                    <a:pt x="35" y="379"/>
                  </a:lnTo>
                  <a:lnTo>
                    <a:pt x="49" y="386"/>
                  </a:lnTo>
                  <a:lnTo>
                    <a:pt x="64" y="392"/>
                  </a:lnTo>
                  <a:lnTo>
                    <a:pt x="78" y="395"/>
                  </a:lnTo>
                  <a:lnTo>
                    <a:pt x="90" y="397"/>
                  </a:lnTo>
                  <a:lnTo>
                    <a:pt x="101" y="395"/>
                  </a:lnTo>
                  <a:lnTo>
                    <a:pt x="114" y="392"/>
                  </a:lnTo>
                  <a:lnTo>
                    <a:pt x="127" y="388"/>
                  </a:lnTo>
                  <a:lnTo>
                    <a:pt x="140" y="382"/>
                  </a:lnTo>
                  <a:lnTo>
                    <a:pt x="152" y="375"/>
                  </a:lnTo>
                  <a:lnTo>
                    <a:pt x="165" y="366"/>
                  </a:lnTo>
                  <a:lnTo>
                    <a:pt x="176" y="356"/>
                  </a:lnTo>
                  <a:lnTo>
                    <a:pt x="188" y="346"/>
                  </a:lnTo>
                  <a:lnTo>
                    <a:pt x="198" y="335"/>
                  </a:lnTo>
                  <a:lnTo>
                    <a:pt x="208" y="323"/>
                  </a:lnTo>
                  <a:lnTo>
                    <a:pt x="217" y="310"/>
                  </a:lnTo>
                  <a:lnTo>
                    <a:pt x="224" y="299"/>
                  </a:lnTo>
                  <a:lnTo>
                    <a:pt x="230" y="286"/>
                  </a:lnTo>
                  <a:lnTo>
                    <a:pt x="234" y="273"/>
                  </a:lnTo>
                  <a:lnTo>
                    <a:pt x="237" y="260"/>
                  </a:lnTo>
                  <a:lnTo>
                    <a:pt x="238" y="248"/>
                  </a:lnTo>
                  <a:lnTo>
                    <a:pt x="237" y="237"/>
                  </a:lnTo>
                  <a:lnTo>
                    <a:pt x="232" y="225"/>
                  </a:lnTo>
                  <a:lnTo>
                    <a:pt x="227" y="214"/>
                  </a:lnTo>
                  <a:lnTo>
                    <a:pt x="219" y="203"/>
                  </a:lnTo>
                  <a:lnTo>
                    <a:pt x="201" y="185"/>
                  </a:lnTo>
                  <a:lnTo>
                    <a:pt x="179" y="166"/>
                  </a:lnTo>
                  <a:lnTo>
                    <a:pt x="158" y="149"/>
                  </a:lnTo>
                  <a:lnTo>
                    <a:pt x="139" y="133"/>
                  </a:lnTo>
                  <a:lnTo>
                    <a:pt x="130" y="124"/>
                  </a:lnTo>
                  <a:lnTo>
                    <a:pt x="124" y="116"/>
                  </a:lnTo>
                  <a:lnTo>
                    <a:pt x="122" y="108"/>
                  </a:lnTo>
                  <a:lnTo>
                    <a:pt x="120" y="100"/>
                  </a:lnTo>
                  <a:lnTo>
                    <a:pt x="12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389"/>
            <p:cNvSpPr>
              <a:spLocks noEditPoints="1"/>
            </p:cNvSpPr>
            <p:nvPr/>
          </p:nvSpPr>
          <p:spPr bwMode="auto">
            <a:xfrm>
              <a:off x="22262" y="2394"/>
              <a:ext cx="118" cy="132"/>
            </a:xfrm>
            <a:custGeom>
              <a:avLst/>
              <a:gdLst>
                <a:gd name="T0" fmla="*/ 0 w 356"/>
                <a:gd name="T1" fmla="*/ 1 h 398"/>
                <a:gd name="T2" fmla="*/ 0 w 356"/>
                <a:gd name="T3" fmla="*/ 1 h 398"/>
                <a:gd name="T4" fmla="*/ 0 w 356"/>
                <a:gd name="T5" fmla="*/ 1 h 398"/>
                <a:gd name="T6" fmla="*/ 0 w 356"/>
                <a:gd name="T7" fmla="*/ 1 h 398"/>
                <a:gd name="T8" fmla="*/ 1 w 356"/>
                <a:gd name="T9" fmla="*/ 0 h 398"/>
                <a:gd name="T10" fmla="*/ 1 w 356"/>
                <a:gd name="T11" fmla="*/ 0 h 398"/>
                <a:gd name="T12" fmla="*/ 1 w 356"/>
                <a:gd name="T13" fmla="*/ 0 h 398"/>
                <a:gd name="T14" fmla="*/ 1 w 356"/>
                <a:gd name="T15" fmla="*/ 0 h 398"/>
                <a:gd name="T16" fmla="*/ 1 w 356"/>
                <a:gd name="T17" fmla="*/ 0 h 398"/>
                <a:gd name="T18" fmla="*/ 1 w 356"/>
                <a:gd name="T19" fmla="*/ 0 h 398"/>
                <a:gd name="T20" fmla="*/ 1 w 356"/>
                <a:gd name="T21" fmla="*/ 0 h 398"/>
                <a:gd name="T22" fmla="*/ 1 w 356"/>
                <a:gd name="T23" fmla="*/ 1 h 398"/>
                <a:gd name="T24" fmla="*/ 1 w 356"/>
                <a:gd name="T25" fmla="*/ 1 h 398"/>
                <a:gd name="T26" fmla="*/ 1 w 356"/>
                <a:gd name="T27" fmla="*/ 1 h 398"/>
                <a:gd name="T28" fmla="*/ 1 w 356"/>
                <a:gd name="T29" fmla="*/ 1 h 398"/>
                <a:gd name="T30" fmla="*/ 1 w 356"/>
                <a:gd name="T31" fmla="*/ 1 h 398"/>
                <a:gd name="T32" fmla="*/ 0 w 356"/>
                <a:gd name="T33" fmla="*/ 1 h 398"/>
                <a:gd name="T34" fmla="*/ 0 w 356"/>
                <a:gd name="T35" fmla="*/ 1 h 398"/>
                <a:gd name="T36" fmla="*/ 0 w 356"/>
                <a:gd name="T37" fmla="*/ 1 h 398"/>
                <a:gd name="T38" fmla="*/ 0 w 356"/>
                <a:gd name="T39" fmla="*/ 1 h 398"/>
                <a:gd name="T40" fmla="*/ 0 w 356"/>
                <a:gd name="T41" fmla="*/ 1 h 398"/>
                <a:gd name="T42" fmla="*/ 1 w 356"/>
                <a:gd name="T43" fmla="*/ 0 h 398"/>
                <a:gd name="T44" fmla="*/ 1 w 356"/>
                <a:gd name="T45" fmla="*/ 0 h 398"/>
                <a:gd name="T46" fmla="*/ 1 w 356"/>
                <a:gd name="T47" fmla="*/ 0 h 398"/>
                <a:gd name="T48" fmla="*/ 1 w 356"/>
                <a:gd name="T49" fmla="*/ 0 h 398"/>
                <a:gd name="T50" fmla="*/ 1 w 356"/>
                <a:gd name="T51" fmla="*/ 0 h 398"/>
                <a:gd name="T52" fmla="*/ 0 w 356"/>
                <a:gd name="T53" fmla="*/ 0 h 398"/>
                <a:gd name="T54" fmla="*/ 0 w 356"/>
                <a:gd name="T55" fmla="*/ 0 h 398"/>
                <a:gd name="T56" fmla="*/ 0 w 356"/>
                <a:gd name="T57" fmla="*/ 1 h 398"/>
                <a:gd name="T58" fmla="*/ 0 w 356"/>
                <a:gd name="T59" fmla="*/ 1 h 398"/>
                <a:gd name="T60" fmla="*/ 0 w 356"/>
                <a:gd name="T61" fmla="*/ 1 h 398"/>
                <a:gd name="T62" fmla="*/ 0 w 356"/>
                <a:gd name="T63" fmla="*/ 1 h 398"/>
                <a:gd name="T64" fmla="*/ 0 w 356"/>
                <a:gd name="T65" fmla="*/ 1 h 398"/>
                <a:gd name="T66" fmla="*/ 0 w 356"/>
                <a:gd name="T67" fmla="*/ 1 h 398"/>
                <a:gd name="T68" fmla="*/ 0 w 356"/>
                <a:gd name="T69" fmla="*/ 2 h 398"/>
                <a:gd name="T70" fmla="*/ 0 w 356"/>
                <a:gd name="T71" fmla="*/ 2 h 398"/>
                <a:gd name="T72" fmla="*/ 0 w 356"/>
                <a:gd name="T73" fmla="*/ 2 h 398"/>
                <a:gd name="T74" fmla="*/ 0 w 356"/>
                <a:gd name="T75" fmla="*/ 2 h 398"/>
                <a:gd name="T76" fmla="*/ 0 w 356"/>
                <a:gd name="T77" fmla="*/ 2 h 398"/>
                <a:gd name="T78" fmla="*/ 0 w 356"/>
                <a:gd name="T79" fmla="*/ 1 h 398"/>
                <a:gd name="T80" fmla="*/ 1 w 356"/>
                <a:gd name="T81" fmla="*/ 1 h 398"/>
                <a:gd name="T82" fmla="*/ 1 w 356"/>
                <a:gd name="T83" fmla="*/ 2 h 398"/>
                <a:gd name="T84" fmla="*/ 1 w 356"/>
                <a:gd name="T85" fmla="*/ 2 h 398"/>
                <a:gd name="T86" fmla="*/ 1 w 356"/>
                <a:gd name="T87" fmla="*/ 2 h 398"/>
                <a:gd name="T88" fmla="*/ 1 w 356"/>
                <a:gd name="T89" fmla="*/ 2 h 398"/>
                <a:gd name="T90" fmla="*/ 1 w 356"/>
                <a:gd name="T91" fmla="*/ 2 h 398"/>
                <a:gd name="T92" fmla="*/ 1 w 356"/>
                <a:gd name="T93" fmla="*/ 2 h 398"/>
                <a:gd name="T94" fmla="*/ 1 w 356"/>
                <a:gd name="T95" fmla="*/ 1 h 398"/>
                <a:gd name="T96" fmla="*/ 1 w 356"/>
                <a:gd name="T97" fmla="*/ 1 h 398"/>
                <a:gd name="T98" fmla="*/ 1 w 356"/>
                <a:gd name="T99" fmla="*/ 1 h 398"/>
                <a:gd name="T100" fmla="*/ 1 w 356"/>
                <a:gd name="T101" fmla="*/ 1 h 398"/>
                <a:gd name="T102" fmla="*/ 1 w 356"/>
                <a:gd name="T103" fmla="*/ 0 h 3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6"/>
                <a:gd name="T157" fmla="*/ 0 h 398"/>
                <a:gd name="T158" fmla="*/ 356 w 356"/>
                <a:gd name="T159" fmla="*/ 398 h 3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6" h="398">
                  <a:moveTo>
                    <a:pt x="79" y="239"/>
                  </a:moveTo>
                  <a:lnTo>
                    <a:pt x="79" y="226"/>
                  </a:lnTo>
                  <a:lnTo>
                    <a:pt x="82" y="212"/>
                  </a:lnTo>
                  <a:lnTo>
                    <a:pt x="85" y="197"/>
                  </a:lnTo>
                  <a:lnTo>
                    <a:pt x="89" y="181"/>
                  </a:lnTo>
                  <a:lnTo>
                    <a:pt x="95" y="166"/>
                  </a:lnTo>
                  <a:lnTo>
                    <a:pt x="101" y="150"/>
                  </a:lnTo>
                  <a:lnTo>
                    <a:pt x="108" y="134"/>
                  </a:lnTo>
                  <a:lnTo>
                    <a:pt x="117" y="119"/>
                  </a:lnTo>
                  <a:lnTo>
                    <a:pt x="125" y="105"/>
                  </a:lnTo>
                  <a:lnTo>
                    <a:pt x="136" y="92"/>
                  </a:lnTo>
                  <a:lnTo>
                    <a:pt x="146" y="81"/>
                  </a:lnTo>
                  <a:lnTo>
                    <a:pt x="157" y="70"/>
                  </a:lnTo>
                  <a:lnTo>
                    <a:pt x="169" y="63"/>
                  </a:lnTo>
                  <a:lnTo>
                    <a:pt x="182" y="56"/>
                  </a:lnTo>
                  <a:lnTo>
                    <a:pt x="195" y="53"/>
                  </a:lnTo>
                  <a:lnTo>
                    <a:pt x="208" y="52"/>
                  </a:lnTo>
                  <a:lnTo>
                    <a:pt x="267" y="52"/>
                  </a:lnTo>
                  <a:lnTo>
                    <a:pt x="267" y="69"/>
                  </a:lnTo>
                  <a:lnTo>
                    <a:pt x="265" y="85"/>
                  </a:lnTo>
                  <a:lnTo>
                    <a:pt x="262" y="102"/>
                  </a:lnTo>
                  <a:lnTo>
                    <a:pt x="259" y="118"/>
                  </a:lnTo>
                  <a:lnTo>
                    <a:pt x="255" y="134"/>
                  </a:lnTo>
                  <a:lnTo>
                    <a:pt x="249" y="150"/>
                  </a:lnTo>
                  <a:lnTo>
                    <a:pt x="244" y="164"/>
                  </a:lnTo>
                  <a:lnTo>
                    <a:pt x="238" y="179"/>
                  </a:lnTo>
                  <a:lnTo>
                    <a:pt x="223" y="207"/>
                  </a:lnTo>
                  <a:lnTo>
                    <a:pt x="208" y="232"/>
                  </a:lnTo>
                  <a:lnTo>
                    <a:pt x="190" y="255"/>
                  </a:lnTo>
                  <a:lnTo>
                    <a:pt x="173" y="275"/>
                  </a:lnTo>
                  <a:lnTo>
                    <a:pt x="156" y="292"/>
                  </a:lnTo>
                  <a:lnTo>
                    <a:pt x="138" y="305"/>
                  </a:lnTo>
                  <a:lnTo>
                    <a:pt x="123" y="315"/>
                  </a:lnTo>
                  <a:lnTo>
                    <a:pt x="108" y="321"/>
                  </a:lnTo>
                  <a:lnTo>
                    <a:pt x="102" y="323"/>
                  </a:lnTo>
                  <a:lnTo>
                    <a:pt x="97" y="323"/>
                  </a:lnTo>
                  <a:lnTo>
                    <a:pt x="92" y="321"/>
                  </a:lnTo>
                  <a:lnTo>
                    <a:pt x="88" y="320"/>
                  </a:lnTo>
                  <a:lnTo>
                    <a:pt x="84" y="317"/>
                  </a:lnTo>
                  <a:lnTo>
                    <a:pt x="81" y="311"/>
                  </a:lnTo>
                  <a:lnTo>
                    <a:pt x="79" y="305"/>
                  </a:lnTo>
                  <a:lnTo>
                    <a:pt x="79" y="298"/>
                  </a:lnTo>
                  <a:lnTo>
                    <a:pt x="79" y="239"/>
                  </a:lnTo>
                  <a:close/>
                  <a:moveTo>
                    <a:pt x="346" y="11"/>
                  </a:moveTo>
                  <a:lnTo>
                    <a:pt x="258" y="0"/>
                  </a:lnTo>
                  <a:lnTo>
                    <a:pt x="248" y="1"/>
                  </a:lnTo>
                  <a:lnTo>
                    <a:pt x="236" y="3"/>
                  </a:lnTo>
                  <a:lnTo>
                    <a:pt x="225" y="4"/>
                  </a:lnTo>
                  <a:lnTo>
                    <a:pt x="213" y="6"/>
                  </a:lnTo>
                  <a:lnTo>
                    <a:pt x="202" y="8"/>
                  </a:lnTo>
                  <a:lnTo>
                    <a:pt x="180" y="17"/>
                  </a:lnTo>
                  <a:lnTo>
                    <a:pt x="159" y="29"/>
                  </a:lnTo>
                  <a:lnTo>
                    <a:pt x="137" y="43"/>
                  </a:lnTo>
                  <a:lnTo>
                    <a:pt x="117" y="59"/>
                  </a:lnTo>
                  <a:lnTo>
                    <a:pt x="97" y="78"/>
                  </a:lnTo>
                  <a:lnTo>
                    <a:pt x="79" y="98"/>
                  </a:lnTo>
                  <a:lnTo>
                    <a:pt x="62" y="119"/>
                  </a:lnTo>
                  <a:lnTo>
                    <a:pt x="46" y="142"/>
                  </a:lnTo>
                  <a:lnTo>
                    <a:pt x="33" y="166"/>
                  </a:lnTo>
                  <a:lnTo>
                    <a:pt x="22" y="190"/>
                  </a:lnTo>
                  <a:lnTo>
                    <a:pt x="13" y="215"/>
                  </a:lnTo>
                  <a:lnTo>
                    <a:pt x="6" y="239"/>
                  </a:lnTo>
                  <a:lnTo>
                    <a:pt x="2" y="265"/>
                  </a:lnTo>
                  <a:lnTo>
                    <a:pt x="0" y="289"/>
                  </a:lnTo>
                  <a:lnTo>
                    <a:pt x="0" y="318"/>
                  </a:lnTo>
                  <a:lnTo>
                    <a:pt x="2" y="333"/>
                  </a:lnTo>
                  <a:lnTo>
                    <a:pt x="4" y="346"/>
                  </a:lnTo>
                  <a:lnTo>
                    <a:pt x="10" y="360"/>
                  </a:lnTo>
                  <a:lnTo>
                    <a:pt x="17" y="372"/>
                  </a:lnTo>
                  <a:lnTo>
                    <a:pt x="26" y="382"/>
                  </a:lnTo>
                  <a:lnTo>
                    <a:pt x="36" y="390"/>
                  </a:lnTo>
                  <a:lnTo>
                    <a:pt x="42" y="393"/>
                  </a:lnTo>
                  <a:lnTo>
                    <a:pt x="48" y="396"/>
                  </a:lnTo>
                  <a:lnTo>
                    <a:pt x="53" y="398"/>
                  </a:lnTo>
                  <a:lnTo>
                    <a:pt x="59" y="398"/>
                  </a:lnTo>
                  <a:lnTo>
                    <a:pt x="66" y="396"/>
                  </a:lnTo>
                  <a:lnTo>
                    <a:pt x="75" y="392"/>
                  </a:lnTo>
                  <a:lnTo>
                    <a:pt x="84" y="386"/>
                  </a:lnTo>
                  <a:lnTo>
                    <a:pt x="95" y="379"/>
                  </a:lnTo>
                  <a:lnTo>
                    <a:pt x="118" y="359"/>
                  </a:lnTo>
                  <a:lnTo>
                    <a:pt x="144" y="336"/>
                  </a:lnTo>
                  <a:lnTo>
                    <a:pt x="193" y="289"/>
                  </a:lnTo>
                  <a:lnTo>
                    <a:pt x="228" y="259"/>
                  </a:lnTo>
                  <a:lnTo>
                    <a:pt x="216" y="377"/>
                  </a:lnTo>
                  <a:lnTo>
                    <a:pt x="216" y="382"/>
                  </a:lnTo>
                  <a:lnTo>
                    <a:pt x="216" y="386"/>
                  </a:lnTo>
                  <a:lnTo>
                    <a:pt x="218" y="389"/>
                  </a:lnTo>
                  <a:lnTo>
                    <a:pt x="221" y="390"/>
                  </a:lnTo>
                  <a:lnTo>
                    <a:pt x="226" y="393"/>
                  </a:lnTo>
                  <a:lnTo>
                    <a:pt x="234" y="395"/>
                  </a:lnTo>
                  <a:lnTo>
                    <a:pt x="244" y="393"/>
                  </a:lnTo>
                  <a:lnTo>
                    <a:pt x="255" y="390"/>
                  </a:lnTo>
                  <a:lnTo>
                    <a:pt x="267" y="385"/>
                  </a:lnTo>
                  <a:lnTo>
                    <a:pt x="278" y="379"/>
                  </a:lnTo>
                  <a:lnTo>
                    <a:pt x="291" y="372"/>
                  </a:lnTo>
                  <a:lnTo>
                    <a:pt x="304" y="363"/>
                  </a:lnTo>
                  <a:lnTo>
                    <a:pt x="316" y="353"/>
                  </a:lnTo>
                  <a:lnTo>
                    <a:pt x="327" y="343"/>
                  </a:lnTo>
                  <a:lnTo>
                    <a:pt x="337" y="333"/>
                  </a:lnTo>
                  <a:lnTo>
                    <a:pt x="346" y="321"/>
                  </a:lnTo>
                  <a:lnTo>
                    <a:pt x="352" y="310"/>
                  </a:lnTo>
                  <a:lnTo>
                    <a:pt x="356" y="298"/>
                  </a:lnTo>
                  <a:lnTo>
                    <a:pt x="285" y="328"/>
                  </a:lnTo>
                  <a:lnTo>
                    <a:pt x="346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390"/>
            <p:cNvSpPr>
              <a:spLocks/>
            </p:cNvSpPr>
            <p:nvPr/>
          </p:nvSpPr>
          <p:spPr bwMode="auto">
            <a:xfrm>
              <a:off x="22400" y="2394"/>
              <a:ext cx="123" cy="132"/>
            </a:xfrm>
            <a:custGeom>
              <a:avLst/>
              <a:gdLst>
                <a:gd name="T0" fmla="*/ 0 w 369"/>
                <a:gd name="T1" fmla="*/ 2 h 397"/>
                <a:gd name="T2" fmla="*/ 0 w 369"/>
                <a:gd name="T3" fmla="*/ 2 h 397"/>
                <a:gd name="T4" fmla="*/ 0 w 369"/>
                <a:gd name="T5" fmla="*/ 2 h 397"/>
                <a:gd name="T6" fmla="*/ 0 w 369"/>
                <a:gd name="T7" fmla="*/ 1 h 397"/>
                <a:gd name="T8" fmla="*/ 0 w 369"/>
                <a:gd name="T9" fmla="*/ 1 h 397"/>
                <a:gd name="T10" fmla="*/ 0 w 369"/>
                <a:gd name="T11" fmla="*/ 1 h 397"/>
                <a:gd name="T12" fmla="*/ 0 w 369"/>
                <a:gd name="T13" fmla="*/ 1 h 397"/>
                <a:gd name="T14" fmla="*/ 0 w 369"/>
                <a:gd name="T15" fmla="*/ 1 h 397"/>
                <a:gd name="T16" fmla="*/ 1 w 369"/>
                <a:gd name="T17" fmla="*/ 1 h 397"/>
                <a:gd name="T18" fmla="*/ 1 w 369"/>
                <a:gd name="T19" fmla="*/ 1 h 397"/>
                <a:gd name="T20" fmla="*/ 1 w 369"/>
                <a:gd name="T21" fmla="*/ 0 h 397"/>
                <a:gd name="T22" fmla="*/ 1 w 369"/>
                <a:gd name="T23" fmla="*/ 0 h 397"/>
                <a:gd name="T24" fmla="*/ 1 w 369"/>
                <a:gd name="T25" fmla="*/ 0 h 397"/>
                <a:gd name="T26" fmla="*/ 1 w 369"/>
                <a:gd name="T27" fmla="*/ 0 h 397"/>
                <a:gd name="T28" fmla="*/ 1 w 369"/>
                <a:gd name="T29" fmla="*/ 0 h 397"/>
                <a:gd name="T30" fmla="*/ 1 w 369"/>
                <a:gd name="T31" fmla="*/ 0 h 397"/>
                <a:gd name="T32" fmla="*/ 1 w 369"/>
                <a:gd name="T33" fmla="*/ 0 h 397"/>
                <a:gd name="T34" fmla="*/ 1 w 369"/>
                <a:gd name="T35" fmla="*/ 1 h 397"/>
                <a:gd name="T36" fmla="*/ 1 w 369"/>
                <a:gd name="T37" fmla="*/ 1 h 397"/>
                <a:gd name="T38" fmla="*/ 1 w 369"/>
                <a:gd name="T39" fmla="*/ 1 h 397"/>
                <a:gd name="T40" fmla="*/ 1 w 369"/>
                <a:gd name="T41" fmla="*/ 1 h 397"/>
                <a:gd name="T42" fmla="*/ 1 w 369"/>
                <a:gd name="T43" fmla="*/ 2 h 397"/>
                <a:gd name="T44" fmla="*/ 1 w 369"/>
                <a:gd name="T45" fmla="*/ 2 h 397"/>
                <a:gd name="T46" fmla="*/ 1 w 369"/>
                <a:gd name="T47" fmla="*/ 2 h 397"/>
                <a:gd name="T48" fmla="*/ 1 w 369"/>
                <a:gd name="T49" fmla="*/ 2 h 397"/>
                <a:gd name="T50" fmla="*/ 1 w 369"/>
                <a:gd name="T51" fmla="*/ 2 h 397"/>
                <a:gd name="T52" fmla="*/ 1 w 369"/>
                <a:gd name="T53" fmla="*/ 2 h 397"/>
                <a:gd name="T54" fmla="*/ 1 w 369"/>
                <a:gd name="T55" fmla="*/ 1 h 397"/>
                <a:gd name="T56" fmla="*/ 1 w 369"/>
                <a:gd name="T57" fmla="*/ 1 h 397"/>
                <a:gd name="T58" fmla="*/ 2 w 369"/>
                <a:gd name="T59" fmla="*/ 1 h 397"/>
                <a:gd name="T60" fmla="*/ 2 w 369"/>
                <a:gd name="T61" fmla="*/ 1 h 397"/>
                <a:gd name="T62" fmla="*/ 2 w 369"/>
                <a:gd name="T63" fmla="*/ 1 h 397"/>
                <a:gd name="T64" fmla="*/ 1 w 369"/>
                <a:gd name="T65" fmla="*/ 1 h 397"/>
                <a:gd name="T66" fmla="*/ 1 w 369"/>
                <a:gd name="T67" fmla="*/ 1 h 397"/>
                <a:gd name="T68" fmla="*/ 1 w 369"/>
                <a:gd name="T69" fmla="*/ 1 h 397"/>
                <a:gd name="T70" fmla="*/ 1 w 369"/>
                <a:gd name="T71" fmla="*/ 1 h 397"/>
                <a:gd name="T72" fmla="*/ 1 w 369"/>
                <a:gd name="T73" fmla="*/ 0 h 397"/>
                <a:gd name="T74" fmla="*/ 1 w 369"/>
                <a:gd name="T75" fmla="*/ 0 h 397"/>
                <a:gd name="T76" fmla="*/ 1 w 369"/>
                <a:gd name="T77" fmla="*/ 0 h 397"/>
                <a:gd name="T78" fmla="*/ 1 w 369"/>
                <a:gd name="T79" fmla="*/ 0 h 397"/>
                <a:gd name="T80" fmla="*/ 1 w 369"/>
                <a:gd name="T81" fmla="*/ 0 h 397"/>
                <a:gd name="T82" fmla="*/ 1 w 369"/>
                <a:gd name="T83" fmla="*/ 0 h 397"/>
                <a:gd name="T84" fmla="*/ 1 w 369"/>
                <a:gd name="T85" fmla="*/ 0 h 397"/>
                <a:gd name="T86" fmla="*/ 1 w 369"/>
                <a:gd name="T87" fmla="*/ 0 h 397"/>
                <a:gd name="T88" fmla="*/ 1 w 369"/>
                <a:gd name="T89" fmla="*/ 0 h 397"/>
                <a:gd name="T90" fmla="*/ 1 w 369"/>
                <a:gd name="T91" fmla="*/ 0 h 397"/>
                <a:gd name="T92" fmla="*/ 1 w 369"/>
                <a:gd name="T93" fmla="*/ 0 h 397"/>
                <a:gd name="T94" fmla="*/ 1 w 369"/>
                <a:gd name="T95" fmla="*/ 1 h 397"/>
                <a:gd name="T96" fmla="*/ 1 w 369"/>
                <a:gd name="T97" fmla="*/ 1 h 397"/>
                <a:gd name="T98" fmla="*/ 1 w 369"/>
                <a:gd name="T99" fmla="*/ 0 h 397"/>
                <a:gd name="T100" fmla="*/ 1 w 369"/>
                <a:gd name="T101" fmla="*/ 0 h 397"/>
                <a:gd name="T102" fmla="*/ 1 w 369"/>
                <a:gd name="T103" fmla="*/ 0 h 397"/>
                <a:gd name="T104" fmla="*/ 1 w 369"/>
                <a:gd name="T105" fmla="*/ 0 h 397"/>
                <a:gd name="T106" fmla="*/ 1 w 369"/>
                <a:gd name="T107" fmla="*/ 0 h 397"/>
                <a:gd name="T108" fmla="*/ 1 w 369"/>
                <a:gd name="T109" fmla="*/ 0 h 397"/>
                <a:gd name="T110" fmla="*/ 0 w 369"/>
                <a:gd name="T111" fmla="*/ 0 h 397"/>
                <a:gd name="T112" fmla="*/ 0 w 369"/>
                <a:gd name="T113" fmla="*/ 0 h 397"/>
                <a:gd name="T114" fmla="*/ 0 w 369"/>
                <a:gd name="T115" fmla="*/ 0 h 397"/>
                <a:gd name="T116" fmla="*/ 0 w 369"/>
                <a:gd name="T117" fmla="*/ 0 h 397"/>
                <a:gd name="T118" fmla="*/ 0 w 369"/>
                <a:gd name="T119" fmla="*/ 0 h 397"/>
                <a:gd name="T120" fmla="*/ 0 w 369"/>
                <a:gd name="T121" fmla="*/ 0 h 397"/>
                <a:gd name="T122" fmla="*/ 0 w 369"/>
                <a:gd name="T123" fmla="*/ 0 h 397"/>
                <a:gd name="T124" fmla="*/ 0 w 369"/>
                <a:gd name="T125" fmla="*/ 2 h 39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9"/>
                <a:gd name="T190" fmla="*/ 0 h 397"/>
                <a:gd name="T191" fmla="*/ 369 w 369"/>
                <a:gd name="T192" fmla="*/ 397 h 39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9" h="397">
                  <a:moveTo>
                    <a:pt x="10" y="386"/>
                  </a:moveTo>
                  <a:lnTo>
                    <a:pt x="30" y="385"/>
                  </a:lnTo>
                  <a:lnTo>
                    <a:pt x="45" y="381"/>
                  </a:lnTo>
                  <a:lnTo>
                    <a:pt x="52" y="379"/>
                  </a:lnTo>
                  <a:lnTo>
                    <a:pt x="58" y="376"/>
                  </a:lnTo>
                  <a:lnTo>
                    <a:pt x="64" y="372"/>
                  </a:lnTo>
                  <a:lnTo>
                    <a:pt x="68" y="368"/>
                  </a:lnTo>
                  <a:lnTo>
                    <a:pt x="76" y="359"/>
                  </a:lnTo>
                  <a:lnTo>
                    <a:pt x="82" y="349"/>
                  </a:lnTo>
                  <a:lnTo>
                    <a:pt x="87" y="337"/>
                  </a:lnTo>
                  <a:lnTo>
                    <a:pt x="89" y="324"/>
                  </a:lnTo>
                  <a:lnTo>
                    <a:pt x="94" y="296"/>
                  </a:lnTo>
                  <a:lnTo>
                    <a:pt x="100" y="264"/>
                  </a:lnTo>
                  <a:lnTo>
                    <a:pt x="102" y="248"/>
                  </a:lnTo>
                  <a:lnTo>
                    <a:pt x="107" y="232"/>
                  </a:lnTo>
                  <a:lnTo>
                    <a:pt x="113" y="216"/>
                  </a:lnTo>
                  <a:lnTo>
                    <a:pt x="121" y="201"/>
                  </a:lnTo>
                  <a:lnTo>
                    <a:pt x="131" y="186"/>
                  </a:lnTo>
                  <a:lnTo>
                    <a:pt x="147" y="166"/>
                  </a:lnTo>
                  <a:lnTo>
                    <a:pt x="169" y="143"/>
                  </a:lnTo>
                  <a:lnTo>
                    <a:pt x="192" y="120"/>
                  </a:lnTo>
                  <a:lnTo>
                    <a:pt x="218" y="97"/>
                  </a:lnTo>
                  <a:lnTo>
                    <a:pt x="241" y="78"/>
                  </a:lnTo>
                  <a:lnTo>
                    <a:pt x="252" y="71"/>
                  </a:lnTo>
                  <a:lnTo>
                    <a:pt x="261" y="65"/>
                  </a:lnTo>
                  <a:lnTo>
                    <a:pt x="270" y="62"/>
                  </a:lnTo>
                  <a:lnTo>
                    <a:pt x="278" y="61"/>
                  </a:lnTo>
                  <a:lnTo>
                    <a:pt x="281" y="61"/>
                  </a:lnTo>
                  <a:lnTo>
                    <a:pt x="284" y="64"/>
                  </a:lnTo>
                  <a:lnTo>
                    <a:pt x="287" y="67"/>
                  </a:lnTo>
                  <a:lnTo>
                    <a:pt x="288" y="71"/>
                  </a:lnTo>
                  <a:lnTo>
                    <a:pt x="290" y="84"/>
                  </a:lnTo>
                  <a:lnTo>
                    <a:pt x="288" y="100"/>
                  </a:lnTo>
                  <a:lnTo>
                    <a:pt x="285" y="118"/>
                  </a:lnTo>
                  <a:lnTo>
                    <a:pt x="281" y="141"/>
                  </a:lnTo>
                  <a:lnTo>
                    <a:pt x="277" y="165"/>
                  </a:lnTo>
                  <a:lnTo>
                    <a:pt x="270" y="190"/>
                  </a:lnTo>
                  <a:lnTo>
                    <a:pt x="255" y="242"/>
                  </a:lnTo>
                  <a:lnTo>
                    <a:pt x="242" y="293"/>
                  </a:lnTo>
                  <a:lnTo>
                    <a:pt x="236" y="316"/>
                  </a:lnTo>
                  <a:lnTo>
                    <a:pt x="232" y="336"/>
                  </a:lnTo>
                  <a:lnTo>
                    <a:pt x="229" y="353"/>
                  </a:lnTo>
                  <a:lnTo>
                    <a:pt x="228" y="366"/>
                  </a:lnTo>
                  <a:lnTo>
                    <a:pt x="228" y="375"/>
                  </a:lnTo>
                  <a:lnTo>
                    <a:pt x="229" y="381"/>
                  </a:lnTo>
                  <a:lnTo>
                    <a:pt x="232" y="386"/>
                  </a:lnTo>
                  <a:lnTo>
                    <a:pt x="235" y="391"/>
                  </a:lnTo>
                  <a:lnTo>
                    <a:pt x="238" y="394"/>
                  </a:lnTo>
                  <a:lnTo>
                    <a:pt x="244" y="395"/>
                  </a:lnTo>
                  <a:lnTo>
                    <a:pt x="249" y="397"/>
                  </a:lnTo>
                  <a:lnTo>
                    <a:pt x="258" y="397"/>
                  </a:lnTo>
                  <a:lnTo>
                    <a:pt x="265" y="394"/>
                  </a:lnTo>
                  <a:lnTo>
                    <a:pt x="280" y="386"/>
                  </a:lnTo>
                  <a:lnTo>
                    <a:pt x="301" y="375"/>
                  </a:lnTo>
                  <a:lnTo>
                    <a:pt x="323" y="361"/>
                  </a:lnTo>
                  <a:lnTo>
                    <a:pt x="333" y="353"/>
                  </a:lnTo>
                  <a:lnTo>
                    <a:pt x="343" y="345"/>
                  </a:lnTo>
                  <a:lnTo>
                    <a:pt x="353" y="335"/>
                  </a:lnTo>
                  <a:lnTo>
                    <a:pt x="360" y="326"/>
                  </a:lnTo>
                  <a:lnTo>
                    <a:pt x="366" y="316"/>
                  </a:lnTo>
                  <a:lnTo>
                    <a:pt x="369" y="307"/>
                  </a:lnTo>
                  <a:lnTo>
                    <a:pt x="369" y="301"/>
                  </a:lnTo>
                  <a:lnTo>
                    <a:pt x="369" y="297"/>
                  </a:lnTo>
                  <a:lnTo>
                    <a:pt x="368" y="293"/>
                  </a:lnTo>
                  <a:lnTo>
                    <a:pt x="366" y="288"/>
                  </a:lnTo>
                  <a:lnTo>
                    <a:pt x="301" y="332"/>
                  </a:lnTo>
                  <a:lnTo>
                    <a:pt x="301" y="322"/>
                  </a:lnTo>
                  <a:lnTo>
                    <a:pt x="306" y="306"/>
                  </a:lnTo>
                  <a:lnTo>
                    <a:pt x="310" y="286"/>
                  </a:lnTo>
                  <a:lnTo>
                    <a:pt x="316" y="263"/>
                  </a:lnTo>
                  <a:lnTo>
                    <a:pt x="330" y="211"/>
                  </a:lnTo>
                  <a:lnTo>
                    <a:pt x="343" y="154"/>
                  </a:lnTo>
                  <a:lnTo>
                    <a:pt x="349" y="127"/>
                  </a:lnTo>
                  <a:lnTo>
                    <a:pt x="353" y="100"/>
                  </a:lnTo>
                  <a:lnTo>
                    <a:pt x="355" y="77"/>
                  </a:lnTo>
                  <a:lnTo>
                    <a:pt x="356" y="55"/>
                  </a:lnTo>
                  <a:lnTo>
                    <a:pt x="355" y="45"/>
                  </a:lnTo>
                  <a:lnTo>
                    <a:pt x="353" y="36"/>
                  </a:lnTo>
                  <a:lnTo>
                    <a:pt x="352" y="29"/>
                  </a:lnTo>
                  <a:lnTo>
                    <a:pt x="347" y="23"/>
                  </a:lnTo>
                  <a:lnTo>
                    <a:pt x="345" y="18"/>
                  </a:lnTo>
                  <a:lnTo>
                    <a:pt x="339" y="13"/>
                  </a:lnTo>
                  <a:lnTo>
                    <a:pt x="334" y="12"/>
                  </a:lnTo>
                  <a:lnTo>
                    <a:pt x="327" y="10"/>
                  </a:lnTo>
                  <a:lnTo>
                    <a:pt x="317" y="10"/>
                  </a:lnTo>
                  <a:lnTo>
                    <a:pt x="303" y="12"/>
                  </a:lnTo>
                  <a:lnTo>
                    <a:pt x="290" y="16"/>
                  </a:lnTo>
                  <a:lnTo>
                    <a:pt x="275" y="20"/>
                  </a:lnTo>
                  <a:lnTo>
                    <a:pt x="262" y="28"/>
                  </a:lnTo>
                  <a:lnTo>
                    <a:pt x="248" y="36"/>
                  </a:lnTo>
                  <a:lnTo>
                    <a:pt x="235" y="46"/>
                  </a:lnTo>
                  <a:lnTo>
                    <a:pt x="222" y="56"/>
                  </a:lnTo>
                  <a:lnTo>
                    <a:pt x="209" y="68"/>
                  </a:lnTo>
                  <a:lnTo>
                    <a:pt x="185" y="91"/>
                  </a:lnTo>
                  <a:lnTo>
                    <a:pt x="160" y="114"/>
                  </a:lnTo>
                  <a:lnTo>
                    <a:pt x="138" y="134"/>
                  </a:lnTo>
                  <a:lnTo>
                    <a:pt x="120" y="149"/>
                  </a:lnTo>
                  <a:lnTo>
                    <a:pt x="127" y="123"/>
                  </a:lnTo>
                  <a:lnTo>
                    <a:pt x="137" y="92"/>
                  </a:lnTo>
                  <a:lnTo>
                    <a:pt x="141" y="77"/>
                  </a:lnTo>
                  <a:lnTo>
                    <a:pt x="146" y="62"/>
                  </a:lnTo>
                  <a:lnTo>
                    <a:pt x="149" y="49"/>
                  </a:lnTo>
                  <a:lnTo>
                    <a:pt x="149" y="41"/>
                  </a:lnTo>
                  <a:lnTo>
                    <a:pt x="149" y="31"/>
                  </a:lnTo>
                  <a:lnTo>
                    <a:pt x="147" y="19"/>
                  </a:lnTo>
                  <a:lnTo>
                    <a:pt x="144" y="10"/>
                  </a:lnTo>
                  <a:lnTo>
                    <a:pt x="141" y="6"/>
                  </a:lnTo>
                  <a:lnTo>
                    <a:pt x="138" y="3"/>
                  </a:lnTo>
                  <a:lnTo>
                    <a:pt x="134" y="2"/>
                  </a:lnTo>
                  <a:lnTo>
                    <a:pt x="130" y="0"/>
                  </a:lnTo>
                  <a:lnTo>
                    <a:pt x="123" y="2"/>
                  </a:lnTo>
                  <a:lnTo>
                    <a:pt x="114" y="3"/>
                  </a:lnTo>
                  <a:lnTo>
                    <a:pt x="105" y="7"/>
                  </a:lnTo>
                  <a:lnTo>
                    <a:pt x="97" y="12"/>
                  </a:lnTo>
                  <a:lnTo>
                    <a:pt x="75" y="23"/>
                  </a:lnTo>
                  <a:lnTo>
                    <a:pt x="55" y="38"/>
                  </a:lnTo>
                  <a:lnTo>
                    <a:pt x="45" y="46"/>
                  </a:lnTo>
                  <a:lnTo>
                    <a:pt x="35" y="55"/>
                  </a:lnTo>
                  <a:lnTo>
                    <a:pt x="26" y="64"/>
                  </a:lnTo>
                  <a:lnTo>
                    <a:pt x="17" y="74"/>
                  </a:lnTo>
                  <a:lnTo>
                    <a:pt x="12" y="82"/>
                  </a:lnTo>
                  <a:lnTo>
                    <a:pt x="6" y="91"/>
                  </a:lnTo>
                  <a:lnTo>
                    <a:pt x="3" y="101"/>
                  </a:lnTo>
                  <a:lnTo>
                    <a:pt x="0" y="110"/>
                  </a:lnTo>
                  <a:lnTo>
                    <a:pt x="69" y="69"/>
                  </a:lnTo>
                  <a:lnTo>
                    <a:pt x="10" y="3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391"/>
            <p:cNvSpPr>
              <a:spLocks/>
            </p:cNvSpPr>
            <p:nvPr/>
          </p:nvSpPr>
          <p:spPr bwMode="auto">
            <a:xfrm>
              <a:off x="23108" y="2394"/>
              <a:ext cx="55" cy="128"/>
            </a:xfrm>
            <a:custGeom>
              <a:avLst/>
              <a:gdLst>
                <a:gd name="T0" fmla="*/ 0 w 165"/>
                <a:gd name="T1" fmla="*/ 0 h 385"/>
                <a:gd name="T2" fmla="*/ 0 w 165"/>
                <a:gd name="T3" fmla="*/ 2 h 385"/>
                <a:gd name="T4" fmla="*/ 0 w 165"/>
                <a:gd name="T5" fmla="*/ 2 h 385"/>
                <a:gd name="T6" fmla="*/ 0 w 165"/>
                <a:gd name="T7" fmla="*/ 2 h 385"/>
                <a:gd name="T8" fmla="*/ 0 w 165"/>
                <a:gd name="T9" fmla="*/ 2 h 385"/>
                <a:gd name="T10" fmla="*/ 0 w 165"/>
                <a:gd name="T11" fmla="*/ 2 h 385"/>
                <a:gd name="T12" fmla="*/ 0 w 165"/>
                <a:gd name="T13" fmla="*/ 2 h 385"/>
                <a:gd name="T14" fmla="*/ 0 w 165"/>
                <a:gd name="T15" fmla="*/ 1 h 385"/>
                <a:gd name="T16" fmla="*/ 0 w 165"/>
                <a:gd name="T17" fmla="*/ 1 h 385"/>
                <a:gd name="T18" fmla="*/ 1 w 165"/>
                <a:gd name="T19" fmla="*/ 1 h 385"/>
                <a:gd name="T20" fmla="*/ 1 w 165"/>
                <a:gd name="T21" fmla="*/ 1 h 385"/>
                <a:gd name="T22" fmla="*/ 1 w 165"/>
                <a:gd name="T23" fmla="*/ 1 h 385"/>
                <a:gd name="T24" fmla="*/ 1 w 165"/>
                <a:gd name="T25" fmla="*/ 1 h 385"/>
                <a:gd name="T26" fmla="*/ 1 w 165"/>
                <a:gd name="T27" fmla="*/ 1 h 385"/>
                <a:gd name="T28" fmla="*/ 1 w 165"/>
                <a:gd name="T29" fmla="*/ 1 h 385"/>
                <a:gd name="T30" fmla="*/ 1 w 165"/>
                <a:gd name="T31" fmla="*/ 1 h 385"/>
                <a:gd name="T32" fmla="*/ 1 w 165"/>
                <a:gd name="T33" fmla="*/ 1 h 385"/>
                <a:gd name="T34" fmla="*/ 1 w 165"/>
                <a:gd name="T35" fmla="*/ 1 h 385"/>
                <a:gd name="T36" fmla="*/ 0 w 165"/>
                <a:gd name="T37" fmla="*/ 1 h 385"/>
                <a:gd name="T38" fmla="*/ 0 w 165"/>
                <a:gd name="T39" fmla="*/ 1 h 385"/>
                <a:gd name="T40" fmla="*/ 0 w 165"/>
                <a:gd name="T41" fmla="*/ 1 h 385"/>
                <a:gd name="T42" fmla="*/ 0 w 165"/>
                <a:gd name="T43" fmla="*/ 1 h 385"/>
                <a:gd name="T44" fmla="*/ 0 w 165"/>
                <a:gd name="T45" fmla="*/ 1 h 385"/>
                <a:gd name="T46" fmla="*/ 0 w 165"/>
                <a:gd name="T47" fmla="*/ 1 h 385"/>
                <a:gd name="T48" fmla="*/ 1 w 165"/>
                <a:gd name="T49" fmla="*/ 1 h 385"/>
                <a:gd name="T50" fmla="*/ 1 w 165"/>
                <a:gd name="T51" fmla="*/ 1 h 385"/>
                <a:gd name="T52" fmla="*/ 1 w 165"/>
                <a:gd name="T53" fmla="*/ 0 h 385"/>
                <a:gd name="T54" fmla="*/ 1 w 165"/>
                <a:gd name="T55" fmla="*/ 0 h 385"/>
                <a:gd name="T56" fmla="*/ 1 w 165"/>
                <a:gd name="T57" fmla="*/ 0 h 385"/>
                <a:gd name="T58" fmla="*/ 1 w 165"/>
                <a:gd name="T59" fmla="*/ 0 h 385"/>
                <a:gd name="T60" fmla="*/ 1 w 165"/>
                <a:gd name="T61" fmla="*/ 0 h 385"/>
                <a:gd name="T62" fmla="*/ 1 w 165"/>
                <a:gd name="T63" fmla="*/ 0 h 385"/>
                <a:gd name="T64" fmla="*/ 1 w 165"/>
                <a:gd name="T65" fmla="*/ 0 h 385"/>
                <a:gd name="T66" fmla="*/ 1 w 165"/>
                <a:gd name="T67" fmla="*/ 0 h 385"/>
                <a:gd name="T68" fmla="*/ 1 w 165"/>
                <a:gd name="T69" fmla="*/ 0 h 385"/>
                <a:gd name="T70" fmla="*/ 1 w 165"/>
                <a:gd name="T71" fmla="*/ 0 h 385"/>
                <a:gd name="T72" fmla="*/ 1 w 165"/>
                <a:gd name="T73" fmla="*/ 0 h 385"/>
                <a:gd name="T74" fmla="*/ 1 w 165"/>
                <a:gd name="T75" fmla="*/ 0 h 385"/>
                <a:gd name="T76" fmla="*/ 1 w 165"/>
                <a:gd name="T77" fmla="*/ 0 h 385"/>
                <a:gd name="T78" fmla="*/ 0 w 165"/>
                <a:gd name="T79" fmla="*/ 0 h 385"/>
                <a:gd name="T80" fmla="*/ 0 w 165"/>
                <a:gd name="T81" fmla="*/ 0 h 385"/>
                <a:gd name="T82" fmla="*/ 0 w 165"/>
                <a:gd name="T83" fmla="*/ 0 h 385"/>
                <a:gd name="T84" fmla="*/ 0 w 165"/>
                <a:gd name="T85" fmla="*/ 0 h 385"/>
                <a:gd name="T86" fmla="*/ 0 w 165"/>
                <a:gd name="T87" fmla="*/ 0 h 385"/>
                <a:gd name="T88" fmla="*/ 0 w 165"/>
                <a:gd name="T89" fmla="*/ 0 h 385"/>
                <a:gd name="T90" fmla="*/ 0 w 165"/>
                <a:gd name="T91" fmla="*/ 0 h 385"/>
                <a:gd name="T92" fmla="*/ 0 w 165"/>
                <a:gd name="T93" fmla="*/ 0 h 385"/>
                <a:gd name="T94" fmla="*/ 0 w 165"/>
                <a:gd name="T95" fmla="*/ 0 h 385"/>
                <a:gd name="T96" fmla="*/ 0 w 165"/>
                <a:gd name="T97" fmla="*/ 0 h 385"/>
                <a:gd name="T98" fmla="*/ 0 w 165"/>
                <a:gd name="T99" fmla="*/ 0 h 3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5"/>
                <a:gd name="T151" fmla="*/ 0 h 385"/>
                <a:gd name="T152" fmla="*/ 165 w 165"/>
                <a:gd name="T153" fmla="*/ 385 h 38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5" h="385">
                  <a:moveTo>
                    <a:pt x="82" y="68"/>
                  </a:moveTo>
                  <a:lnTo>
                    <a:pt x="15" y="385"/>
                  </a:lnTo>
                  <a:lnTo>
                    <a:pt x="30" y="385"/>
                  </a:lnTo>
                  <a:lnTo>
                    <a:pt x="44" y="384"/>
                  </a:lnTo>
                  <a:lnTo>
                    <a:pt x="59" y="381"/>
                  </a:lnTo>
                  <a:lnTo>
                    <a:pt x="73" y="376"/>
                  </a:lnTo>
                  <a:lnTo>
                    <a:pt x="88" y="371"/>
                  </a:lnTo>
                  <a:lnTo>
                    <a:pt x="100" y="365"/>
                  </a:lnTo>
                  <a:lnTo>
                    <a:pt x="113" y="359"/>
                  </a:lnTo>
                  <a:lnTo>
                    <a:pt x="125" y="352"/>
                  </a:lnTo>
                  <a:lnTo>
                    <a:pt x="137" y="343"/>
                  </a:lnTo>
                  <a:lnTo>
                    <a:pt x="145" y="335"/>
                  </a:lnTo>
                  <a:lnTo>
                    <a:pt x="154" y="326"/>
                  </a:lnTo>
                  <a:lnTo>
                    <a:pt x="160" y="317"/>
                  </a:lnTo>
                  <a:lnTo>
                    <a:pt x="164" y="307"/>
                  </a:lnTo>
                  <a:lnTo>
                    <a:pt x="165" y="297"/>
                  </a:lnTo>
                  <a:lnTo>
                    <a:pt x="165" y="287"/>
                  </a:lnTo>
                  <a:lnTo>
                    <a:pt x="162" y="278"/>
                  </a:lnTo>
                  <a:lnTo>
                    <a:pt x="93" y="329"/>
                  </a:lnTo>
                  <a:lnTo>
                    <a:pt x="95" y="310"/>
                  </a:lnTo>
                  <a:lnTo>
                    <a:pt x="96" y="290"/>
                  </a:lnTo>
                  <a:lnTo>
                    <a:pt x="100" y="270"/>
                  </a:lnTo>
                  <a:lnTo>
                    <a:pt x="105" y="250"/>
                  </a:lnTo>
                  <a:lnTo>
                    <a:pt x="115" y="209"/>
                  </a:lnTo>
                  <a:lnTo>
                    <a:pt x="128" y="170"/>
                  </a:lnTo>
                  <a:lnTo>
                    <a:pt x="141" y="133"/>
                  </a:lnTo>
                  <a:lnTo>
                    <a:pt x="151" y="95"/>
                  </a:lnTo>
                  <a:lnTo>
                    <a:pt x="155" y="78"/>
                  </a:lnTo>
                  <a:lnTo>
                    <a:pt x="160" y="62"/>
                  </a:lnTo>
                  <a:lnTo>
                    <a:pt x="161" y="46"/>
                  </a:lnTo>
                  <a:lnTo>
                    <a:pt x="162" y="31"/>
                  </a:lnTo>
                  <a:lnTo>
                    <a:pt x="161" y="19"/>
                  </a:lnTo>
                  <a:lnTo>
                    <a:pt x="157" y="10"/>
                  </a:lnTo>
                  <a:lnTo>
                    <a:pt x="155" y="6"/>
                  </a:lnTo>
                  <a:lnTo>
                    <a:pt x="151" y="3"/>
                  </a:lnTo>
                  <a:lnTo>
                    <a:pt x="147" y="2"/>
                  </a:lnTo>
                  <a:lnTo>
                    <a:pt x="142" y="0"/>
                  </a:lnTo>
                  <a:lnTo>
                    <a:pt x="135" y="2"/>
                  </a:lnTo>
                  <a:lnTo>
                    <a:pt x="128" y="5"/>
                  </a:lnTo>
                  <a:lnTo>
                    <a:pt x="118" y="9"/>
                  </a:lnTo>
                  <a:lnTo>
                    <a:pt x="108" y="13"/>
                  </a:lnTo>
                  <a:lnTo>
                    <a:pt x="86" y="28"/>
                  </a:lnTo>
                  <a:lnTo>
                    <a:pt x="63" y="43"/>
                  </a:lnTo>
                  <a:lnTo>
                    <a:pt x="40" y="61"/>
                  </a:lnTo>
                  <a:lnTo>
                    <a:pt x="21" y="80"/>
                  </a:lnTo>
                  <a:lnTo>
                    <a:pt x="13" y="88"/>
                  </a:lnTo>
                  <a:lnTo>
                    <a:pt x="7" y="95"/>
                  </a:lnTo>
                  <a:lnTo>
                    <a:pt x="3" y="104"/>
                  </a:lnTo>
                  <a:lnTo>
                    <a:pt x="0" y="110"/>
                  </a:lnTo>
                  <a:lnTo>
                    <a:pt x="82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392"/>
            <p:cNvSpPr>
              <a:spLocks/>
            </p:cNvSpPr>
            <p:nvPr/>
          </p:nvSpPr>
          <p:spPr bwMode="auto">
            <a:xfrm>
              <a:off x="23594" y="2394"/>
              <a:ext cx="92" cy="129"/>
            </a:xfrm>
            <a:custGeom>
              <a:avLst/>
              <a:gdLst>
                <a:gd name="T0" fmla="*/ 1 w 277"/>
                <a:gd name="T1" fmla="*/ 0 h 386"/>
                <a:gd name="T2" fmla="*/ 1 w 277"/>
                <a:gd name="T3" fmla="*/ 0 h 386"/>
                <a:gd name="T4" fmla="*/ 1 w 277"/>
                <a:gd name="T5" fmla="*/ 0 h 386"/>
                <a:gd name="T6" fmla="*/ 1 w 277"/>
                <a:gd name="T7" fmla="*/ 0 h 386"/>
                <a:gd name="T8" fmla="*/ 1 w 277"/>
                <a:gd name="T9" fmla="*/ 0 h 386"/>
                <a:gd name="T10" fmla="*/ 1 w 277"/>
                <a:gd name="T11" fmla="*/ 0 h 386"/>
                <a:gd name="T12" fmla="*/ 1 w 277"/>
                <a:gd name="T13" fmla="*/ 0 h 386"/>
                <a:gd name="T14" fmla="*/ 1 w 277"/>
                <a:gd name="T15" fmla="*/ 0 h 386"/>
                <a:gd name="T16" fmla="*/ 1 w 277"/>
                <a:gd name="T17" fmla="*/ 0 h 386"/>
                <a:gd name="T18" fmla="*/ 1 w 277"/>
                <a:gd name="T19" fmla="*/ 0 h 386"/>
                <a:gd name="T20" fmla="*/ 1 w 277"/>
                <a:gd name="T21" fmla="*/ 0 h 386"/>
                <a:gd name="T22" fmla="*/ 1 w 277"/>
                <a:gd name="T23" fmla="*/ 0 h 386"/>
                <a:gd name="T24" fmla="*/ 1 w 277"/>
                <a:gd name="T25" fmla="*/ 0 h 386"/>
                <a:gd name="T26" fmla="*/ 1 w 277"/>
                <a:gd name="T27" fmla="*/ 0 h 386"/>
                <a:gd name="T28" fmla="*/ 0 w 277"/>
                <a:gd name="T29" fmla="*/ 0 h 386"/>
                <a:gd name="T30" fmla="*/ 0 w 277"/>
                <a:gd name="T31" fmla="*/ 0 h 386"/>
                <a:gd name="T32" fmla="*/ 0 w 277"/>
                <a:gd name="T33" fmla="*/ 0 h 386"/>
                <a:gd name="T34" fmla="*/ 0 w 277"/>
                <a:gd name="T35" fmla="*/ 0 h 386"/>
                <a:gd name="T36" fmla="*/ 0 w 277"/>
                <a:gd name="T37" fmla="*/ 0 h 386"/>
                <a:gd name="T38" fmla="*/ 0 w 277"/>
                <a:gd name="T39" fmla="*/ 0 h 386"/>
                <a:gd name="T40" fmla="*/ 0 w 277"/>
                <a:gd name="T41" fmla="*/ 0 h 386"/>
                <a:gd name="T42" fmla="*/ 0 w 277"/>
                <a:gd name="T43" fmla="*/ 0 h 386"/>
                <a:gd name="T44" fmla="*/ 0 w 277"/>
                <a:gd name="T45" fmla="*/ 2 h 386"/>
                <a:gd name="T46" fmla="*/ 0 w 277"/>
                <a:gd name="T47" fmla="*/ 2 h 386"/>
                <a:gd name="T48" fmla="*/ 0 w 277"/>
                <a:gd name="T49" fmla="*/ 2 h 386"/>
                <a:gd name="T50" fmla="*/ 0 w 277"/>
                <a:gd name="T51" fmla="*/ 1 h 386"/>
                <a:gd name="T52" fmla="*/ 0 w 277"/>
                <a:gd name="T53" fmla="*/ 1 h 386"/>
                <a:gd name="T54" fmla="*/ 0 w 277"/>
                <a:gd name="T55" fmla="*/ 1 h 386"/>
                <a:gd name="T56" fmla="*/ 0 w 277"/>
                <a:gd name="T57" fmla="*/ 1 h 386"/>
                <a:gd name="T58" fmla="*/ 0 w 277"/>
                <a:gd name="T59" fmla="*/ 1 h 386"/>
                <a:gd name="T60" fmla="*/ 1 w 277"/>
                <a:gd name="T61" fmla="*/ 1 h 386"/>
                <a:gd name="T62" fmla="*/ 1 w 277"/>
                <a:gd name="T63" fmla="*/ 1 h 386"/>
                <a:gd name="T64" fmla="*/ 1 w 277"/>
                <a:gd name="T65" fmla="*/ 0 h 386"/>
                <a:gd name="T66" fmla="*/ 1 w 277"/>
                <a:gd name="T67" fmla="*/ 0 h 386"/>
                <a:gd name="T68" fmla="*/ 1 w 277"/>
                <a:gd name="T69" fmla="*/ 0 h 3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7"/>
                <a:gd name="T106" fmla="*/ 0 h 386"/>
                <a:gd name="T107" fmla="*/ 277 w 277"/>
                <a:gd name="T108" fmla="*/ 386 h 38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7" h="386">
                  <a:moveTo>
                    <a:pt x="238" y="90"/>
                  </a:moveTo>
                  <a:lnTo>
                    <a:pt x="251" y="81"/>
                  </a:lnTo>
                  <a:lnTo>
                    <a:pt x="264" y="71"/>
                  </a:lnTo>
                  <a:lnTo>
                    <a:pt x="268" y="65"/>
                  </a:lnTo>
                  <a:lnTo>
                    <a:pt x="272" y="58"/>
                  </a:lnTo>
                  <a:lnTo>
                    <a:pt x="275" y="51"/>
                  </a:lnTo>
                  <a:lnTo>
                    <a:pt x="277" y="41"/>
                  </a:lnTo>
                  <a:lnTo>
                    <a:pt x="275" y="32"/>
                  </a:lnTo>
                  <a:lnTo>
                    <a:pt x="274" y="25"/>
                  </a:lnTo>
                  <a:lnTo>
                    <a:pt x="271" y="18"/>
                  </a:lnTo>
                  <a:lnTo>
                    <a:pt x="265" y="12"/>
                  </a:lnTo>
                  <a:lnTo>
                    <a:pt x="259" y="7"/>
                  </a:lnTo>
                  <a:lnTo>
                    <a:pt x="253" y="3"/>
                  </a:lnTo>
                  <a:lnTo>
                    <a:pt x="245" y="2"/>
                  </a:lnTo>
                  <a:lnTo>
                    <a:pt x="238" y="0"/>
                  </a:lnTo>
                  <a:lnTo>
                    <a:pt x="228" y="0"/>
                  </a:lnTo>
                  <a:lnTo>
                    <a:pt x="220" y="2"/>
                  </a:lnTo>
                  <a:lnTo>
                    <a:pt x="215" y="3"/>
                  </a:lnTo>
                  <a:lnTo>
                    <a:pt x="209" y="7"/>
                  </a:lnTo>
                  <a:lnTo>
                    <a:pt x="202" y="10"/>
                  </a:lnTo>
                  <a:lnTo>
                    <a:pt x="189" y="22"/>
                  </a:lnTo>
                  <a:lnTo>
                    <a:pt x="176" y="33"/>
                  </a:lnTo>
                  <a:lnTo>
                    <a:pt x="150" y="61"/>
                  </a:lnTo>
                  <a:lnTo>
                    <a:pt x="128" y="80"/>
                  </a:lnTo>
                  <a:lnTo>
                    <a:pt x="128" y="64"/>
                  </a:lnTo>
                  <a:lnTo>
                    <a:pt x="127" y="51"/>
                  </a:lnTo>
                  <a:lnTo>
                    <a:pt x="125" y="39"/>
                  </a:lnTo>
                  <a:lnTo>
                    <a:pt x="122" y="29"/>
                  </a:lnTo>
                  <a:lnTo>
                    <a:pt x="119" y="22"/>
                  </a:lnTo>
                  <a:lnTo>
                    <a:pt x="117" y="15"/>
                  </a:lnTo>
                  <a:lnTo>
                    <a:pt x="112" y="10"/>
                  </a:lnTo>
                  <a:lnTo>
                    <a:pt x="108" y="7"/>
                  </a:lnTo>
                  <a:lnTo>
                    <a:pt x="104" y="5"/>
                  </a:lnTo>
                  <a:lnTo>
                    <a:pt x="98" y="5"/>
                  </a:lnTo>
                  <a:lnTo>
                    <a:pt x="92" y="5"/>
                  </a:lnTo>
                  <a:lnTo>
                    <a:pt x="86" y="6"/>
                  </a:lnTo>
                  <a:lnTo>
                    <a:pt x="75" y="12"/>
                  </a:lnTo>
                  <a:lnTo>
                    <a:pt x="63" y="20"/>
                  </a:lnTo>
                  <a:lnTo>
                    <a:pt x="50" y="32"/>
                  </a:lnTo>
                  <a:lnTo>
                    <a:pt x="39" y="43"/>
                  </a:lnTo>
                  <a:lnTo>
                    <a:pt x="29" y="56"/>
                  </a:lnTo>
                  <a:lnTo>
                    <a:pt x="19" y="69"/>
                  </a:lnTo>
                  <a:lnTo>
                    <a:pt x="4" y="90"/>
                  </a:lnTo>
                  <a:lnTo>
                    <a:pt x="0" y="100"/>
                  </a:lnTo>
                  <a:lnTo>
                    <a:pt x="66" y="67"/>
                  </a:lnTo>
                  <a:lnTo>
                    <a:pt x="6" y="386"/>
                  </a:lnTo>
                  <a:lnTo>
                    <a:pt x="19" y="385"/>
                  </a:lnTo>
                  <a:lnTo>
                    <a:pt x="30" y="382"/>
                  </a:lnTo>
                  <a:lnTo>
                    <a:pt x="40" y="378"/>
                  </a:lnTo>
                  <a:lnTo>
                    <a:pt x="49" y="373"/>
                  </a:lnTo>
                  <a:lnTo>
                    <a:pt x="56" y="368"/>
                  </a:lnTo>
                  <a:lnTo>
                    <a:pt x="63" y="362"/>
                  </a:lnTo>
                  <a:lnTo>
                    <a:pt x="69" y="355"/>
                  </a:lnTo>
                  <a:lnTo>
                    <a:pt x="73" y="346"/>
                  </a:lnTo>
                  <a:lnTo>
                    <a:pt x="82" y="329"/>
                  </a:lnTo>
                  <a:lnTo>
                    <a:pt x="88" y="309"/>
                  </a:lnTo>
                  <a:lnTo>
                    <a:pt x="92" y="287"/>
                  </a:lnTo>
                  <a:lnTo>
                    <a:pt x="96" y="263"/>
                  </a:lnTo>
                  <a:lnTo>
                    <a:pt x="101" y="238"/>
                  </a:lnTo>
                  <a:lnTo>
                    <a:pt x="106" y="212"/>
                  </a:lnTo>
                  <a:lnTo>
                    <a:pt x="114" y="188"/>
                  </a:lnTo>
                  <a:lnTo>
                    <a:pt x="122" y="162"/>
                  </a:lnTo>
                  <a:lnTo>
                    <a:pt x="128" y="149"/>
                  </a:lnTo>
                  <a:lnTo>
                    <a:pt x="134" y="137"/>
                  </a:lnTo>
                  <a:lnTo>
                    <a:pt x="143" y="124"/>
                  </a:lnTo>
                  <a:lnTo>
                    <a:pt x="151" y="113"/>
                  </a:lnTo>
                  <a:lnTo>
                    <a:pt x="160" y="101"/>
                  </a:lnTo>
                  <a:lnTo>
                    <a:pt x="171" y="91"/>
                  </a:lnTo>
                  <a:lnTo>
                    <a:pt x="184" y="80"/>
                  </a:lnTo>
                  <a:lnTo>
                    <a:pt x="197" y="71"/>
                  </a:lnTo>
                  <a:lnTo>
                    <a:pt x="23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393"/>
            <p:cNvSpPr>
              <a:spLocks noEditPoints="1"/>
            </p:cNvSpPr>
            <p:nvPr/>
          </p:nvSpPr>
          <p:spPr bwMode="auto">
            <a:xfrm>
              <a:off x="23768" y="2394"/>
              <a:ext cx="99" cy="132"/>
            </a:xfrm>
            <a:custGeom>
              <a:avLst/>
              <a:gdLst>
                <a:gd name="T0" fmla="*/ 0 w 296"/>
                <a:gd name="T1" fmla="*/ 1 h 397"/>
                <a:gd name="T2" fmla="*/ 0 w 296"/>
                <a:gd name="T3" fmla="*/ 0 h 397"/>
                <a:gd name="T4" fmla="*/ 1 w 296"/>
                <a:gd name="T5" fmla="*/ 0 h 397"/>
                <a:gd name="T6" fmla="*/ 1 w 296"/>
                <a:gd name="T7" fmla="*/ 0 h 397"/>
                <a:gd name="T8" fmla="*/ 1 w 296"/>
                <a:gd name="T9" fmla="*/ 0 h 397"/>
                <a:gd name="T10" fmla="*/ 1 w 296"/>
                <a:gd name="T11" fmla="*/ 0 h 397"/>
                <a:gd name="T12" fmla="*/ 1 w 296"/>
                <a:gd name="T13" fmla="*/ 0 h 397"/>
                <a:gd name="T14" fmla="*/ 1 w 296"/>
                <a:gd name="T15" fmla="*/ 0 h 397"/>
                <a:gd name="T16" fmla="*/ 1 w 296"/>
                <a:gd name="T17" fmla="*/ 1 h 397"/>
                <a:gd name="T18" fmla="*/ 1 w 296"/>
                <a:gd name="T19" fmla="*/ 1 h 397"/>
                <a:gd name="T20" fmla="*/ 0 w 296"/>
                <a:gd name="T21" fmla="*/ 1 h 397"/>
                <a:gd name="T22" fmla="*/ 0 w 296"/>
                <a:gd name="T23" fmla="*/ 1 h 397"/>
                <a:gd name="T24" fmla="*/ 0 w 296"/>
                <a:gd name="T25" fmla="*/ 1 h 397"/>
                <a:gd name="T26" fmla="*/ 0 w 296"/>
                <a:gd name="T27" fmla="*/ 1 h 397"/>
                <a:gd name="T28" fmla="*/ 1 w 296"/>
                <a:gd name="T29" fmla="*/ 1 h 397"/>
                <a:gd name="T30" fmla="*/ 1 w 296"/>
                <a:gd name="T31" fmla="*/ 1 h 397"/>
                <a:gd name="T32" fmla="*/ 1 w 296"/>
                <a:gd name="T33" fmla="*/ 0 h 397"/>
                <a:gd name="T34" fmla="*/ 1 w 296"/>
                <a:gd name="T35" fmla="*/ 0 h 397"/>
                <a:gd name="T36" fmla="*/ 1 w 296"/>
                <a:gd name="T37" fmla="*/ 0 h 397"/>
                <a:gd name="T38" fmla="*/ 1 w 296"/>
                <a:gd name="T39" fmla="*/ 0 h 397"/>
                <a:gd name="T40" fmla="*/ 1 w 296"/>
                <a:gd name="T41" fmla="*/ 0 h 397"/>
                <a:gd name="T42" fmla="*/ 1 w 296"/>
                <a:gd name="T43" fmla="*/ 0 h 397"/>
                <a:gd name="T44" fmla="*/ 1 w 296"/>
                <a:gd name="T45" fmla="*/ 0 h 397"/>
                <a:gd name="T46" fmla="*/ 1 w 296"/>
                <a:gd name="T47" fmla="*/ 0 h 397"/>
                <a:gd name="T48" fmla="*/ 0 w 296"/>
                <a:gd name="T49" fmla="*/ 0 h 397"/>
                <a:gd name="T50" fmla="*/ 0 w 296"/>
                <a:gd name="T51" fmla="*/ 0 h 397"/>
                <a:gd name="T52" fmla="*/ 0 w 296"/>
                <a:gd name="T53" fmla="*/ 1 h 397"/>
                <a:gd name="T54" fmla="*/ 0 w 296"/>
                <a:gd name="T55" fmla="*/ 1 h 397"/>
                <a:gd name="T56" fmla="*/ 0 w 296"/>
                <a:gd name="T57" fmla="*/ 1 h 397"/>
                <a:gd name="T58" fmla="*/ 0 w 296"/>
                <a:gd name="T59" fmla="*/ 1 h 397"/>
                <a:gd name="T60" fmla="*/ 0 w 296"/>
                <a:gd name="T61" fmla="*/ 2 h 397"/>
                <a:gd name="T62" fmla="*/ 0 w 296"/>
                <a:gd name="T63" fmla="*/ 2 h 397"/>
                <a:gd name="T64" fmla="*/ 0 w 296"/>
                <a:gd name="T65" fmla="*/ 2 h 397"/>
                <a:gd name="T66" fmla="*/ 1 w 296"/>
                <a:gd name="T67" fmla="*/ 2 h 397"/>
                <a:gd name="T68" fmla="*/ 1 w 296"/>
                <a:gd name="T69" fmla="*/ 1 h 397"/>
                <a:gd name="T70" fmla="*/ 1 w 296"/>
                <a:gd name="T71" fmla="*/ 1 h 397"/>
                <a:gd name="T72" fmla="*/ 1 w 296"/>
                <a:gd name="T73" fmla="*/ 1 h 397"/>
                <a:gd name="T74" fmla="*/ 1 w 296"/>
                <a:gd name="T75" fmla="*/ 1 h 397"/>
                <a:gd name="T76" fmla="*/ 1 w 296"/>
                <a:gd name="T77" fmla="*/ 1 h 397"/>
                <a:gd name="T78" fmla="*/ 1 w 296"/>
                <a:gd name="T79" fmla="*/ 1 h 397"/>
                <a:gd name="T80" fmla="*/ 1 w 296"/>
                <a:gd name="T81" fmla="*/ 1 h 397"/>
                <a:gd name="T82" fmla="*/ 0 w 296"/>
                <a:gd name="T83" fmla="*/ 1 h 397"/>
                <a:gd name="T84" fmla="*/ 0 w 296"/>
                <a:gd name="T85" fmla="*/ 1 h 397"/>
                <a:gd name="T86" fmla="*/ 0 w 296"/>
                <a:gd name="T87" fmla="*/ 1 h 39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96"/>
                <a:gd name="T133" fmla="*/ 0 h 397"/>
                <a:gd name="T134" fmla="*/ 296 w 296"/>
                <a:gd name="T135" fmla="*/ 397 h 39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96" h="397">
                  <a:moveTo>
                    <a:pt x="78" y="189"/>
                  </a:moveTo>
                  <a:lnTo>
                    <a:pt x="82" y="169"/>
                  </a:lnTo>
                  <a:lnTo>
                    <a:pt x="90" y="147"/>
                  </a:lnTo>
                  <a:lnTo>
                    <a:pt x="101" y="123"/>
                  </a:lnTo>
                  <a:lnTo>
                    <a:pt x="114" y="98"/>
                  </a:lnTo>
                  <a:lnTo>
                    <a:pt x="121" y="87"/>
                  </a:lnTo>
                  <a:lnTo>
                    <a:pt x="129" y="75"/>
                  </a:lnTo>
                  <a:lnTo>
                    <a:pt x="137" y="65"/>
                  </a:lnTo>
                  <a:lnTo>
                    <a:pt x="144" y="58"/>
                  </a:lnTo>
                  <a:lnTo>
                    <a:pt x="153" y="51"/>
                  </a:lnTo>
                  <a:lnTo>
                    <a:pt x="162" y="45"/>
                  </a:lnTo>
                  <a:lnTo>
                    <a:pt x="169" y="42"/>
                  </a:lnTo>
                  <a:lnTo>
                    <a:pt x="178" y="41"/>
                  </a:lnTo>
                  <a:lnTo>
                    <a:pt x="188" y="41"/>
                  </a:lnTo>
                  <a:lnTo>
                    <a:pt x="196" y="41"/>
                  </a:lnTo>
                  <a:lnTo>
                    <a:pt x="204" y="43"/>
                  </a:lnTo>
                  <a:lnTo>
                    <a:pt x="211" y="46"/>
                  </a:lnTo>
                  <a:lnTo>
                    <a:pt x="216" y="52"/>
                  </a:lnTo>
                  <a:lnTo>
                    <a:pt x="221" y="58"/>
                  </a:lnTo>
                  <a:lnTo>
                    <a:pt x="224" y="64"/>
                  </a:lnTo>
                  <a:lnTo>
                    <a:pt x="227" y="72"/>
                  </a:lnTo>
                  <a:lnTo>
                    <a:pt x="227" y="80"/>
                  </a:lnTo>
                  <a:lnTo>
                    <a:pt x="227" y="100"/>
                  </a:lnTo>
                  <a:lnTo>
                    <a:pt x="227" y="108"/>
                  </a:lnTo>
                  <a:lnTo>
                    <a:pt x="222" y="117"/>
                  </a:lnTo>
                  <a:lnTo>
                    <a:pt x="216" y="124"/>
                  </a:lnTo>
                  <a:lnTo>
                    <a:pt x="211" y="131"/>
                  </a:lnTo>
                  <a:lnTo>
                    <a:pt x="202" y="139"/>
                  </a:lnTo>
                  <a:lnTo>
                    <a:pt x="192" y="146"/>
                  </a:lnTo>
                  <a:lnTo>
                    <a:pt x="180" y="153"/>
                  </a:lnTo>
                  <a:lnTo>
                    <a:pt x="169" y="159"/>
                  </a:lnTo>
                  <a:lnTo>
                    <a:pt x="144" y="169"/>
                  </a:lnTo>
                  <a:lnTo>
                    <a:pt x="120" y="178"/>
                  </a:lnTo>
                  <a:lnTo>
                    <a:pt x="97" y="185"/>
                  </a:lnTo>
                  <a:lnTo>
                    <a:pt x="78" y="189"/>
                  </a:lnTo>
                  <a:close/>
                  <a:moveTo>
                    <a:pt x="70" y="238"/>
                  </a:moveTo>
                  <a:lnTo>
                    <a:pt x="70" y="235"/>
                  </a:lnTo>
                  <a:lnTo>
                    <a:pt x="71" y="234"/>
                  </a:lnTo>
                  <a:lnTo>
                    <a:pt x="75" y="231"/>
                  </a:lnTo>
                  <a:lnTo>
                    <a:pt x="78" y="228"/>
                  </a:lnTo>
                  <a:lnTo>
                    <a:pt x="90" y="221"/>
                  </a:lnTo>
                  <a:lnTo>
                    <a:pt x="104" y="215"/>
                  </a:lnTo>
                  <a:lnTo>
                    <a:pt x="142" y="199"/>
                  </a:lnTo>
                  <a:lnTo>
                    <a:pt x="183" y="180"/>
                  </a:lnTo>
                  <a:lnTo>
                    <a:pt x="204" y="170"/>
                  </a:lnTo>
                  <a:lnTo>
                    <a:pt x="225" y="160"/>
                  </a:lnTo>
                  <a:lnTo>
                    <a:pt x="244" y="147"/>
                  </a:lnTo>
                  <a:lnTo>
                    <a:pt x="261" y="134"/>
                  </a:lnTo>
                  <a:lnTo>
                    <a:pt x="268" y="127"/>
                  </a:lnTo>
                  <a:lnTo>
                    <a:pt x="276" y="120"/>
                  </a:lnTo>
                  <a:lnTo>
                    <a:pt x="281" y="113"/>
                  </a:lnTo>
                  <a:lnTo>
                    <a:pt x="287" y="104"/>
                  </a:lnTo>
                  <a:lnTo>
                    <a:pt x="291" y="97"/>
                  </a:lnTo>
                  <a:lnTo>
                    <a:pt x="294" y="88"/>
                  </a:lnTo>
                  <a:lnTo>
                    <a:pt x="296" y="80"/>
                  </a:lnTo>
                  <a:lnTo>
                    <a:pt x="296" y="71"/>
                  </a:lnTo>
                  <a:lnTo>
                    <a:pt x="294" y="59"/>
                  </a:lnTo>
                  <a:lnTo>
                    <a:pt x="291" y="48"/>
                  </a:lnTo>
                  <a:lnTo>
                    <a:pt x="286" y="36"/>
                  </a:lnTo>
                  <a:lnTo>
                    <a:pt x="277" y="25"/>
                  </a:lnTo>
                  <a:lnTo>
                    <a:pt x="268" y="16"/>
                  </a:lnTo>
                  <a:lnTo>
                    <a:pt x="258" y="7"/>
                  </a:lnTo>
                  <a:lnTo>
                    <a:pt x="253" y="5"/>
                  </a:lnTo>
                  <a:lnTo>
                    <a:pt x="248" y="3"/>
                  </a:lnTo>
                  <a:lnTo>
                    <a:pt x="242" y="2"/>
                  </a:lnTo>
                  <a:lnTo>
                    <a:pt x="237" y="0"/>
                  </a:lnTo>
                  <a:lnTo>
                    <a:pt x="218" y="0"/>
                  </a:lnTo>
                  <a:lnTo>
                    <a:pt x="206" y="2"/>
                  </a:lnTo>
                  <a:lnTo>
                    <a:pt x="196" y="3"/>
                  </a:lnTo>
                  <a:lnTo>
                    <a:pt x="186" y="5"/>
                  </a:lnTo>
                  <a:lnTo>
                    <a:pt x="175" y="7"/>
                  </a:lnTo>
                  <a:lnTo>
                    <a:pt x="155" y="15"/>
                  </a:lnTo>
                  <a:lnTo>
                    <a:pt x="136" y="26"/>
                  </a:lnTo>
                  <a:lnTo>
                    <a:pt x="117" y="39"/>
                  </a:lnTo>
                  <a:lnTo>
                    <a:pt x="98" y="54"/>
                  </a:lnTo>
                  <a:lnTo>
                    <a:pt x="81" y="71"/>
                  </a:lnTo>
                  <a:lnTo>
                    <a:pt x="65" y="90"/>
                  </a:lnTo>
                  <a:lnTo>
                    <a:pt x="51" y="110"/>
                  </a:lnTo>
                  <a:lnTo>
                    <a:pt x="39" y="133"/>
                  </a:lnTo>
                  <a:lnTo>
                    <a:pt x="28" y="154"/>
                  </a:lnTo>
                  <a:lnTo>
                    <a:pt x="18" y="179"/>
                  </a:lnTo>
                  <a:lnTo>
                    <a:pt x="10" y="203"/>
                  </a:lnTo>
                  <a:lnTo>
                    <a:pt x="5" y="228"/>
                  </a:lnTo>
                  <a:lnTo>
                    <a:pt x="0" y="252"/>
                  </a:lnTo>
                  <a:lnTo>
                    <a:pt x="0" y="278"/>
                  </a:lnTo>
                  <a:lnTo>
                    <a:pt x="2" y="297"/>
                  </a:lnTo>
                  <a:lnTo>
                    <a:pt x="6" y="317"/>
                  </a:lnTo>
                  <a:lnTo>
                    <a:pt x="13" y="337"/>
                  </a:lnTo>
                  <a:lnTo>
                    <a:pt x="23" y="356"/>
                  </a:lnTo>
                  <a:lnTo>
                    <a:pt x="29" y="365"/>
                  </a:lnTo>
                  <a:lnTo>
                    <a:pt x="35" y="372"/>
                  </a:lnTo>
                  <a:lnTo>
                    <a:pt x="41" y="379"/>
                  </a:lnTo>
                  <a:lnTo>
                    <a:pt x="48" y="385"/>
                  </a:lnTo>
                  <a:lnTo>
                    <a:pt x="55" y="389"/>
                  </a:lnTo>
                  <a:lnTo>
                    <a:pt x="62" y="394"/>
                  </a:lnTo>
                  <a:lnTo>
                    <a:pt x="71" y="395"/>
                  </a:lnTo>
                  <a:lnTo>
                    <a:pt x="78" y="397"/>
                  </a:lnTo>
                  <a:lnTo>
                    <a:pt x="98" y="397"/>
                  </a:lnTo>
                  <a:lnTo>
                    <a:pt x="111" y="395"/>
                  </a:lnTo>
                  <a:lnTo>
                    <a:pt x="123" y="394"/>
                  </a:lnTo>
                  <a:lnTo>
                    <a:pt x="136" y="389"/>
                  </a:lnTo>
                  <a:lnTo>
                    <a:pt x="149" y="385"/>
                  </a:lnTo>
                  <a:lnTo>
                    <a:pt x="163" y="379"/>
                  </a:lnTo>
                  <a:lnTo>
                    <a:pt x="176" y="373"/>
                  </a:lnTo>
                  <a:lnTo>
                    <a:pt x="189" y="365"/>
                  </a:lnTo>
                  <a:lnTo>
                    <a:pt x="201" y="358"/>
                  </a:lnTo>
                  <a:lnTo>
                    <a:pt x="225" y="340"/>
                  </a:lnTo>
                  <a:lnTo>
                    <a:pt x="247" y="322"/>
                  </a:lnTo>
                  <a:lnTo>
                    <a:pt x="264" y="304"/>
                  </a:lnTo>
                  <a:lnTo>
                    <a:pt x="277" y="288"/>
                  </a:lnTo>
                  <a:lnTo>
                    <a:pt x="268" y="286"/>
                  </a:lnTo>
                  <a:lnTo>
                    <a:pt x="261" y="284"/>
                  </a:lnTo>
                  <a:lnTo>
                    <a:pt x="255" y="286"/>
                  </a:lnTo>
                  <a:lnTo>
                    <a:pt x="248" y="287"/>
                  </a:lnTo>
                  <a:lnTo>
                    <a:pt x="235" y="294"/>
                  </a:lnTo>
                  <a:lnTo>
                    <a:pt x="221" y="304"/>
                  </a:lnTo>
                  <a:lnTo>
                    <a:pt x="212" y="310"/>
                  </a:lnTo>
                  <a:lnTo>
                    <a:pt x="204" y="316"/>
                  </a:lnTo>
                  <a:lnTo>
                    <a:pt x="192" y="322"/>
                  </a:lnTo>
                  <a:lnTo>
                    <a:pt x="180" y="327"/>
                  </a:lnTo>
                  <a:lnTo>
                    <a:pt x="168" y="330"/>
                  </a:lnTo>
                  <a:lnTo>
                    <a:pt x="153" y="335"/>
                  </a:lnTo>
                  <a:lnTo>
                    <a:pt x="137" y="336"/>
                  </a:lnTo>
                  <a:lnTo>
                    <a:pt x="119" y="337"/>
                  </a:lnTo>
                  <a:lnTo>
                    <a:pt x="113" y="336"/>
                  </a:lnTo>
                  <a:lnTo>
                    <a:pt x="108" y="335"/>
                  </a:lnTo>
                  <a:lnTo>
                    <a:pt x="104" y="332"/>
                  </a:lnTo>
                  <a:lnTo>
                    <a:pt x="98" y="327"/>
                  </a:lnTo>
                  <a:lnTo>
                    <a:pt x="91" y="316"/>
                  </a:lnTo>
                  <a:lnTo>
                    <a:pt x="82" y="303"/>
                  </a:lnTo>
                  <a:lnTo>
                    <a:pt x="77" y="287"/>
                  </a:lnTo>
                  <a:lnTo>
                    <a:pt x="72" y="270"/>
                  </a:lnTo>
                  <a:lnTo>
                    <a:pt x="70" y="254"/>
                  </a:lnTo>
                  <a:lnTo>
                    <a:pt x="70" y="2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394"/>
            <p:cNvSpPr>
              <a:spLocks/>
            </p:cNvSpPr>
            <p:nvPr/>
          </p:nvSpPr>
          <p:spPr bwMode="auto">
            <a:xfrm>
              <a:off x="23870" y="2394"/>
              <a:ext cx="86" cy="132"/>
            </a:xfrm>
            <a:custGeom>
              <a:avLst/>
              <a:gdLst>
                <a:gd name="T0" fmla="*/ 0 w 258"/>
                <a:gd name="T1" fmla="*/ 0 h 397"/>
                <a:gd name="T2" fmla="*/ 0 w 258"/>
                <a:gd name="T3" fmla="*/ 0 h 397"/>
                <a:gd name="T4" fmla="*/ 1 w 258"/>
                <a:gd name="T5" fmla="*/ 0 h 397"/>
                <a:gd name="T6" fmla="*/ 1 w 258"/>
                <a:gd name="T7" fmla="*/ 0 h 397"/>
                <a:gd name="T8" fmla="*/ 1 w 258"/>
                <a:gd name="T9" fmla="*/ 0 h 397"/>
                <a:gd name="T10" fmla="*/ 1 w 258"/>
                <a:gd name="T11" fmla="*/ 0 h 397"/>
                <a:gd name="T12" fmla="*/ 1 w 258"/>
                <a:gd name="T13" fmla="*/ 0 h 397"/>
                <a:gd name="T14" fmla="*/ 1 w 258"/>
                <a:gd name="T15" fmla="*/ 0 h 397"/>
                <a:gd name="T16" fmla="*/ 1 w 258"/>
                <a:gd name="T17" fmla="*/ 0 h 397"/>
                <a:gd name="T18" fmla="*/ 1 w 258"/>
                <a:gd name="T19" fmla="*/ 0 h 397"/>
                <a:gd name="T20" fmla="*/ 1 w 258"/>
                <a:gd name="T21" fmla="*/ 0 h 397"/>
                <a:gd name="T22" fmla="*/ 1 w 258"/>
                <a:gd name="T23" fmla="*/ 0 h 397"/>
                <a:gd name="T24" fmla="*/ 1 w 258"/>
                <a:gd name="T25" fmla="*/ 0 h 397"/>
                <a:gd name="T26" fmla="*/ 1 w 258"/>
                <a:gd name="T27" fmla="*/ 0 h 397"/>
                <a:gd name="T28" fmla="*/ 1 w 258"/>
                <a:gd name="T29" fmla="*/ 0 h 397"/>
                <a:gd name="T30" fmla="*/ 1 w 258"/>
                <a:gd name="T31" fmla="*/ 0 h 397"/>
                <a:gd name="T32" fmla="*/ 1 w 258"/>
                <a:gd name="T33" fmla="*/ 0 h 397"/>
                <a:gd name="T34" fmla="*/ 1 w 258"/>
                <a:gd name="T35" fmla="*/ 0 h 397"/>
                <a:gd name="T36" fmla="*/ 0 w 258"/>
                <a:gd name="T37" fmla="*/ 0 h 397"/>
                <a:gd name="T38" fmla="*/ 0 w 258"/>
                <a:gd name="T39" fmla="*/ 0 h 397"/>
                <a:gd name="T40" fmla="*/ 0 w 258"/>
                <a:gd name="T41" fmla="*/ 0 h 397"/>
                <a:gd name="T42" fmla="*/ 0 w 258"/>
                <a:gd name="T43" fmla="*/ 0 h 397"/>
                <a:gd name="T44" fmla="*/ 0 w 258"/>
                <a:gd name="T45" fmla="*/ 0 h 397"/>
                <a:gd name="T46" fmla="*/ 0 w 258"/>
                <a:gd name="T47" fmla="*/ 1 h 397"/>
                <a:gd name="T48" fmla="*/ 0 w 258"/>
                <a:gd name="T49" fmla="*/ 1 h 397"/>
                <a:gd name="T50" fmla="*/ 0 w 258"/>
                <a:gd name="T51" fmla="*/ 1 h 397"/>
                <a:gd name="T52" fmla="*/ 0 w 258"/>
                <a:gd name="T53" fmla="*/ 1 h 397"/>
                <a:gd name="T54" fmla="*/ 1 w 258"/>
                <a:gd name="T55" fmla="*/ 1 h 397"/>
                <a:gd name="T56" fmla="*/ 1 w 258"/>
                <a:gd name="T57" fmla="*/ 1 h 397"/>
                <a:gd name="T58" fmla="*/ 1 w 258"/>
                <a:gd name="T59" fmla="*/ 1 h 397"/>
                <a:gd name="T60" fmla="*/ 1 w 258"/>
                <a:gd name="T61" fmla="*/ 1 h 397"/>
                <a:gd name="T62" fmla="*/ 1 w 258"/>
                <a:gd name="T63" fmla="*/ 1 h 397"/>
                <a:gd name="T64" fmla="*/ 1 w 258"/>
                <a:gd name="T65" fmla="*/ 1 h 397"/>
                <a:gd name="T66" fmla="*/ 1 w 258"/>
                <a:gd name="T67" fmla="*/ 1 h 397"/>
                <a:gd name="T68" fmla="*/ 0 w 258"/>
                <a:gd name="T69" fmla="*/ 1 h 397"/>
                <a:gd name="T70" fmla="*/ 0 w 258"/>
                <a:gd name="T71" fmla="*/ 1 h 397"/>
                <a:gd name="T72" fmla="*/ 0 w 258"/>
                <a:gd name="T73" fmla="*/ 1 h 397"/>
                <a:gd name="T74" fmla="*/ 0 w 258"/>
                <a:gd name="T75" fmla="*/ 1 h 397"/>
                <a:gd name="T76" fmla="*/ 0 w 258"/>
                <a:gd name="T77" fmla="*/ 1 h 397"/>
                <a:gd name="T78" fmla="*/ 0 w 258"/>
                <a:gd name="T79" fmla="*/ 1 h 397"/>
                <a:gd name="T80" fmla="*/ 0 w 258"/>
                <a:gd name="T81" fmla="*/ 1 h 397"/>
                <a:gd name="T82" fmla="*/ 0 w 258"/>
                <a:gd name="T83" fmla="*/ 1 h 397"/>
                <a:gd name="T84" fmla="*/ 0 w 258"/>
                <a:gd name="T85" fmla="*/ 1 h 397"/>
                <a:gd name="T86" fmla="*/ 0 w 258"/>
                <a:gd name="T87" fmla="*/ 2 h 397"/>
                <a:gd name="T88" fmla="*/ 0 w 258"/>
                <a:gd name="T89" fmla="*/ 2 h 397"/>
                <a:gd name="T90" fmla="*/ 0 w 258"/>
                <a:gd name="T91" fmla="*/ 2 h 397"/>
                <a:gd name="T92" fmla="*/ 0 w 258"/>
                <a:gd name="T93" fmla="*/ 2 h 397"/>
                <a:gd name="T94" fmla="*/ 1 w 258"/>
                <a:gd name="T95" fmla="*/ 2 h 397"/>
                <a:gd name="T96" fmla="*/ 1 w 258"/>
                <a:gd name="T97" fmla="*/ 2 h 397"/>
                <a:gd name="T98" fmla="*/ 1 w 258"/>
                <a:gd name="T99" fmla="*/ 1 h 397"/>
                <a:gd name="T100" fmla="*/ 1 w 258"/>
                <a:gd name="T101" fmla="*/ 1 h 397"/>
                <a:gd name="T102" fmla="*/ 1 w 258"/>
                <a:gd name="T103" fmla="*/ 1 h 397"/>
                <a:gd name="T104" fmla="*/ 1 w 258"/>
                <a:gd name="T105" fmla="*/ 1 h 397"/>
                <a:gd name="T106" fmla="*/ 1 w 258"/>
                <a:gd name="T107" fmla="*/ 1 h 397"/>
                <a:gd name="T108" fmla="*/ 1 w 258"/>
                <a:gd name="T109" fmla="*/ 1 h 397"/>
                <a:gd name="T110" fmla="*/ 1 w 258"/>
                <a:gd name="T111" fmla="*/ 1 h 397"/>
                <a:gd name="T112" fmla="*/ 1 w 258"/>
                <a:gd name="T113" fmla="*/ 1 h 397"/>
                <a:gd name="T114" fmla="*/ 0 w 258"/>
                <a:gd name="T115" fmla="*/ 1 h 397"/>
                <a:gd name="T116" fmla="*/ 0 w 258"/>
                <a:gd name="T117" fmla="*/ 0 h 397"/>
                <a:gd name="T118" fmla="*/ 0 w 258"/>
                <a:gd name="T119" fmla="*/ 0 h 3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"/>
                <a:gd name="T181" fmla="*/ 0 h 397"/>
                <a:gd name="T182" fmla="*/ 258 w 258"/>
                <a:gd name="T183" fmla="*/ 397 h 3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" h="397">
                  <a:moveTo>
                    <a:pt x="99" y="90"/>
                  </a:moveTo>
                  <a:lnTo>
                    <a:pt x="101" y="85"/>
                  </a:lnTo>
                  <a:lnTo>
                    <a:pt x="104" y="80"/>
                  </a:lnTo>
                  <a:lnTo>
                    <a:pt x="109" y="72"/>
                  </a:lnTo>
                  <a:lnTo>
                    <a:pt x="117" y="67"/>
                  </a:lnTo>
                  <a:lnTo>
                    <a:pt x="124" y="61"/>
                  </a:lnTo>
                  <a:lnTo>
                    <a:pt x="132" y="55"/>
                  </a:lnTo>
                  <a:lnTo>
                    <a:pt x="141" y="52"/>
                  </a:lnTo>
                  <a:lnTo>
                    <a:pt x="148" y="51"/>
                  </a:lnTo>
                  <a:lnTo>
                    <a:pt x="160" y="52"/>
                  </a:lnTo>
                  <a:lnTo>
                    <a:pt x="168" y="55"/>
                  </a:lnTo>
                  <a:lnTo>
                    <a:pt x="179" y="59"/>
                  </a:lnTo>
                  <a:lnTo>
                    <a:pt x="187" y="65"/>
                  </a:lnTo>
                  <a:lnTo>
                    <a:pt x="203" y="78"/>
                  </a:lnTo>
                  <a:lnTo>
                    <a:pt x="217" y="90"/>
                  </a:lnTo>
                  <a:lnTo>
                    <a:pt x="232" y="81"/>
                  </a:lnTo>
                  <a:lnTo>
                    <a:pt x="243" y="71"/>
                  </a:lnTo>
                  <a:lnTo>
                    <a:pt x="249" y="65"/>
                  </a:lnTo>
                  <a:lnTo>
                    <a:pt x="253" y="58"/>
                  </a:lnTo>
                  <a:lnTo>
                    <a:pt x="256" y="51"/>
                  </a:lnTo>
                  <a:lnTo>
                    <a:pt x="258" y="41"/>
                  </a:lnTo>
                  <a:lnTo>
                    <a:pt x="256" y="36"/>
                  </a:lnTo>
                  <a:lnTo>
                    <a:pt x="256" y="33"/>
                  </a:lnTo>
                  <a:lnTo>
                    <a:pt x="253" y="29"/>
                  </a:lnTo>
                  <a:lnTo>
                    <a:pt x="251" y="26"/>
                  </a:lnTo>
                  <a:lnTo>
                    <a:pt x="243" y="19"/>
                  </a:lnTo>
                  <a:lnTo>
                    <a:pt x="233" y="13"/>
                  </a:lnTo>
                  <a:lnTo>
                    <a:pt x="223" y="9"/>
                  </a:lnTo>
                  <a:lnTo>
                    <a:pt x="210" y="5"/>
                  </a:lnTo>
                  <a:lnTo>
                    <a:pt x="199" y="2"/>
                  </a:lnTo>
                  <a:lnTo>
                    <a:pt x="189" y="0"/>
                  </a:lnTo>
                  <a:lnTo>
                    <a:pt x="177" y="2"/>
                  </a:lnTo>
                  <a:lnTo>
                    <a:pt x="166" y="5"/>
                  </a:lnTo>
                  <a:lnTo>
                    <a:pt x="154" y="7"/>
                  </a:lnTo>
                  <a:lnTo>
                    <a:pt x="142" y="13"/>
                  </a:lnTo>
                  <a:lnTo>
                    <a:pt x="131" y="19"/>
                  </a:lnTo>
                  <a:lnTo>
                    <a:pt x="119" y="26"/>
                  </a:lnTo>
                  <a:lnTo>
                    <a:pt x="108" y="35"/>
                  </a:lnTo>
                  <a:lnTo>
                    <a:pt x="98" y="43"/>
                  </a:lnTo>
                  <a:lnTo>
                    <a:pt x="88" y="54"/>
                  </a:lnTo>
                  <a:lnTo>
                    <a:pt x="79" y="64"/>
                  </a:lnTo>
                  <a:lnTo>
                    <a:pt x="70" y="75"/>
                  </a:lnTo>
                  <a:lnTo>
                    <a:pt x="63" y="85"/>
                  </a:lnTo>
                  <a:lnTo>
                    <a:pt x="57" y="97"/>
                  </a:lnTo>
                  <a:lnTo>
                    <a:pt x="53" y="108"/>
                  </a:lnTo>
                  <a:lnTo>
                    <a:pt x="50" y="118"/>
                  </a:lnTo>
                  <a:lnTo>
                    <a:pt x="50" y="130"/>
                  </a:lnTo>
                  <a:lnTo>
                    <a:pt x="50" y="149"/>
                  </a:lnTo>
                  <a:lnTo>
                    <a:pt x="52" y="160"/>
                  </a:lnTo>
                  <a:lnTo>
                    <a:pt x="55" y="169"/>
                  </a:lnTo>
                  <a:lnTo>
                    <a:pt x="60" y="178"/>
                  </a:lnTo>
                  <a:lnTo>
                    <a:pt x="69" y="186"/>
                  </a:lnTo>
                  <a:lnTo>
                    <a:pt x="88" y="201"/>
                  </a:lnTo>
                  <a:lnTo>
                    <a:pt x="109" y="214"/>
                  </a:lnTo>
                  <a:lnTo>
                    <a:pt x="131" y="226"/>
                  </a:lnTo>
                  <a:lnTo>
                    <a:pt x="150" y="241"/>
                  </a:lnTo>
                  <a:lnTo>
                    <a:pt x="157" y="250"/>
                  </a:lnTo>
                  <a:lnTo>
                    <a:pt x="163" y="258"/>
                  </a:lnTo>
                  <a:lnTo>
                    <a:pt x="167" y="267"/>
                  </a:lnTo>
                  <a:lnTo>
                    <a:pt x="168" y="278"/>
                  </a:lnTo>
                  <a:lnTo>
                    <a:pt x="168" y="307"/>
                  </a:lnTo>
                  <a:lnTo>
                    <a:pt x="167" y="316"/>
                  </a:lnTo>
                  <a:lnTo>
                    <a:pt x="166" y="323"/>
                  </a:lnTo>
                  <a:lnTo>
                    <a:pt x="163" y="330"/>
                  </a:lnTo>
                  <a:lnTo>
                    <a:pt x="157" y="336"/>
                  </a:lnTo>
                  <a:lnTo>
                    <a:pt x="151" y="340"/>
                  </a:lnTo>
                  <a:lnTo>
                    <a:pt x="145" y="345"/>
                  </a:lnTo>
                  <a:lnTo>
                    <a:pt x="137" y="346"/>
                  </a:lnTo>
                  <a:lnTo>
                    <a:pt x="130" y="348"/>
                  </a:lnTo>
                  <a:lnTo>
                    <a:pt x="119" y="348"/>
                  </a:lnTo>
                  <a:lnTo>
                    <a:pt x="102" y="346"/>
                  </a:lnTo>
                  <a:lnTo>
                    <a:pt x="89" y="342"/>
                  </a:lnTo>
                  <a:lnTo>
                    <a:pt x="78" y="337"/>
                  </a:lnTo>
                  <a:lnTo>
                    <a:pt x="68" y="330"/>
                  </a:lnTo>
                  <a:lnTo>
                    <a:pt x="50" y="314"/>
                  </a:lnTo>
                  <a:lnTo>
                    <a:pt x="30" y="297"/>
                  </a:lnTo>
                  <a:lnTo>
                    <a:pt x="19" y="304"/>
                  </a:lnTo>
                  <a:lnTo>
                    <a:pt x="10" y="312"/>
                  </a:lnTo>
                  <a:lnTo>
                    <a:pt x="6" y="316"/>
                  </a:lnTo>
                  <a:lnTo>
                    <a:pt x="3" y="322"/>
                  </a:lnTo>
                  <a:lnTo>
                    <a:pt x="1" y="329"/>
                  </a:lnTo>
                  <a:lnTo>
                    <a:pt x="0" y="337"/>
                  </a:lnTo>
                  <a:lnTo>
                    <a:pt x="1" y="343"/>
                  </a:lnTo>
                  <a:lnTo>
                    <a:pt x="3" y="349"/>
                  </a:lnTo>
                  <a:lnTo>
                    <a:pt x="4" y="355"/>
                  </a:lnTo>
                  <a:lnTo>
                    <a:pt x="7" y="361"/>
                  </a:lnTo>
                  <a:lnTo>
                    <a:pt x="16" y="371"/>
                  </a:lnTo>
                  <a:lnTo>
                    <a:pt x="26" y="379"/>
                  </a:lnTo>
                  <a:lnTo>
                    <a:pt x="39" y="386"/>
                  </a:lnTo>
                  <a:lnTo>
                    <a:pt x="52" y="392"/>
                  </a:lnTo>
                  <a:lnTo>
                    <a:pt x="66" y="395"/>
                  </a:lnTo>
                  <a:lnTo>
                    <a:pt x="79" y="397"/>
                  </a:lnTo>
                  <a:lnTo>
                    <a:pt x="92" y="395"/>
                  </a:lnTo>
                  <a:lnTo>
                    <a:pt x="105" y="394"/>
                  </a:lnTo>
                  <a:lnTo>
                    <a:pt x="119" y="389"/>
                  </a:lnTo>
                  <a:lnTo>
                    <a:pt x="132" y="384"/>
                  </a:lnTo>
                  <a:lnTo>
                    <a:pt x="144" y="378"/>
                  </a:lnTo>
                  <a:lnTo>
                    <a:pt x="157" y="369"/>
                  </a:lnTo>
                  <a:lnTo>
                    <a:pt x="168" y="361"/>
                  </a:lnTo>
                  <a:lnTo>
                    <a:pt x="180" y="350"/>
                  </a:lnTo>
                  <a:lnTo>
                    <a:pt x="190" y="340"/>
                  </a:lnTo>
                  <a:lnTo>
                    <a:pt x="199" y="329"/>
                  </a:lnTo>
                  <a:lnTo>
                    <a:pt x="207" y="316"/>
                  </a:lnTo>
                  <a:lnTo>
                    <a:pt x="215" y="303"/>
                  </a:lnTo>
                  <a:lnTo>
                    <a:pt x="220" y="290"/>
                  </a:lnTo>
                  <a:lnTo>
                    <a:pt x="225" y="277"/>
                  </a:lnTo>
                  <a:lnTo>
                    <a:pt x="227" y="263"/>
                  </a:lnTo>
                  <a:lnTo>
                    <a:pt x="227" y="248"/>
                  </a:lnTo>
                  <a:lnTo>
                    <a:pt x="226" y="237"/>
                  </a:lnTo>
                  <a:lnTo>
                    <a:pt x="222" y="226"/>
                  </a:lnTo>
                  <a:lnTo>
                    <a:pt x="216" y="215"/>
                  </a:lnTo>
                  <a:lnTo>
                    <a:pt x="207" y="205"/>
                  </a:lnTo>
                  <a:lnTo>
                    <a:pt x="187" y="185"/>
                  </a:lnTo>
                  <a:lnTo>
                    <a:pt x="164" y="166"/>
                  </a:lnTo>
                  <a:lnTo>
                    <a:pt x="140" y="146"/>
                  </a:lnTo>
                  <a:lnTo>
                    <a:pt x="119" y="127"/>
                  </a:lnTo>
                  <a:lnTo>
                    <a:pt x="111" y="118"/>
                  </a:lnTo>
                  <a:lnTo>
                    <a:pt x="105" y="108"/>
                  </a:lnTo>
                  <a:lnTo>
                    <a:pt x="101" y="100"/>
                  </a:lnTo>
                  <a:lnTo>
                    <a:pt x="99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395"/>
            <p:cNvSpPr>
              <a:spLocks/>
            </p:cNvSpPr>
            <p:nvPr/>
          </p:nvSpPr>
          <p:spPr bwMode="auto">
            <a:xfrm>
              <a:off x="24503" y="2394"/>
              <a:ext cx="127" cy="131"/>
            </a:xfrm>
            <a:custGeom>
              <a:avLst/>
              <a:gdLst>
                <a:gd name="T0" fmla="*/ 1 w 379"/>
                <a:gd name="T1" fmla="*/ 0 h 392"/>
                <a:gd name="T2" fmla="*/ 1 w 379"/>
                <a:gd name="T3" fmla="*/ 0 h 392"/>
                <a:gd name="T4" fmla="*/ 1 w 379"/>
                <a:gd name="T5" fmla="*/ 0 h 392"/>
                <a:gd name="T6" fmla="*/ 1 w 379"/>
                <a:gd name="T7" fmla="*/ 1 h 392"/>
                <a:gd name="T8" fmla="*/ 1 w 379"/>
                <a:gd name="T9" fmla="*/ 1 h 392"/>
                <a:gd name="T10" fmla="*/ 1 w 379"/>
                <a:gd name="T11" fmla="*/ 1 h 392"/>
                <a:gd name="T12" fmla="*/ 1 w 379"/>
                <a:gd name="T13" fmla="*/ 1 h 392"/>
                <a:gd name="T14" fmla="*/ 1 w 379"/>
                <a:gd name="T15" fmla="*/ 1 h 392"/>
                <a:gd name="T16" fmla="*/ 1 w 379"/>
                <a:gd name="T17" fmla="*/ 1 h 392"/>
                <a:gd name="T18" fmla="*/ 0 w 379"/>
                <a:gd name="T19" fmla="*/ 1 h 392"/>
                <a:gd name="T20" fmla="*/ 0 w 379"/>
                <a:gd name="T21" fmla="*/ 1 h 392"/>
                <a:gd name="T22" fmla="*/ 0 w 379"/>
                <a:gd name="T23" fmla="*/ 1 h 392"/>
                <a:gd name="T24" fmla="*/ 0 w 379"/>
                <a:gd name="T25" fmla="*/ 1 h 392"/>
                <a:gd name="T26" fmla="*/ 1 w 379"/>
                <a:gd name="T27" fmla="*/ 1 h 392"/>
                <a:gd name="T28" fmla="*/ 1 w 379"/>
                <a:gd name="T29" fmla="*/ 0 h 392"/>
                <a:gd name="T30" fmla="*/ 1 w 379"/>
                <a:gd name="T31" fmla="*/ 0 h 392"/>
                <a:gd name="T32" fmla="*/ 1 w 379"/>
                <a:gd name="T33" fmla="*/ 0 h 392"/>
                <a:gd name="T34" fmla="*/ 1 w 379"/>
                <a:gd name="T35" fmla="*/ 0 h 392"/>
                <a:gd name="T36" fmla="*/ 1 w 379"/>
                <a:gd name="T37" fmla="*/ 0 h 392"/>
                <a:gd name="T38" fmla="*/ 1 w 379"/>
                <a:gd name="T39" fmla="*/ 0 h 392"/>
                <a:gd name="T40" fmla="*/ 1 w 379"/>
                <a:gd name="T41" fmla="*/ 0 h 392"/>
                <a:gd name="T42" fmla="*/ 0 w 379"/>
                <a:gd name="T43" fmla="*/ 0 h 392"/>
                <a:gd name="T44" fmla="*/ 0 w 379"/>
                <a:gd name="T45" fmla="*/ 0 h 392"/>
                <a:gd name="T46" fmla="*/ 0 w 379"/>
                <a:gd name="T47" fmla="*/ 0 h 392"/>
                <a:gd name="T48" fmla="*/ 0 w 379"/>
                <a:gd name="T49" fmla="*/ 0 h 392"/>
                <a:gd name="T50" fmla="*/ 0 w 379"/>
                <a:gd name="T51" fmla="*/ 0 h 392"/>
                <a:gd name="T52" fmla="*/ 0 w 379"/>
                <a:gd name="T53" fmla="*/ 0 h 392"/>
                <a:gd name="T54" fmla="*/ 0 w 379"/>
                <a:gd name="T55" fmla="*/ 0 h 392"/>
                <a:gd name="T56" fmla="*/ 0 w 379"/>
                <a:gd name="T57" fmla="*/ 0 h 392"/>
                <a:gd name="T58" fmla="*/ 0 w 379"/>
                <a:gd name="T59" fmla="*/ 1 h 392"/>
                <a:gd name="T60" fmla="*/ 0 w 379"/>
                <a:gd name="T61" fmla="*/ 1 h 392"/>
                <a:gd name="T62" fmla="*/ 0 w 379"/>
                <a:gd name="T63" fmla="*/ 1 h 392"/>
                <a:gd name="T64" fmla="*/ 0 w 379"/>
                <a:gd name="T65" fmla="*/ 1 h 392"/>
                <a:gd name="T66" fmla="*/ 0 w 379"/>
                <a:gd name="T67" fmla="*/ 2 h 392"/>
                <a:gd name="T68" fmla="*/ 0 w 379"/>
                <a:gd name="T69" fmla="*/ 2 h 392"/>
                <a:gd name="T70" fmla="*/ 0 w 379"/>
                <a:gd name="T71" fmla="*/ 2 h 392"/>
                <a:gd name="T72" fmla="*/ 0 w 379"/>
                <a:gd name="T73" fmla="*/ 2 h 392"/>
                <a:gd name="T74" fmla="*/ 0 w 379"/>
                <a:gd name="T75" fmla="*/ 2 h 392"/>
                <a:gd name="T76" fmla="*/ 0 w 379"/>
                <a:gd name="T77" fmla="*/ 2 h 392"/>
                <a:gd name="T78" fmla="*/ 1 w 379"/>
                <a:gd name="T79" fmla="*/ 2 h 392"/>
                <a:gd name="T80" fmla="*/ 1 w 379"/>
                <a:gd name="T81" fmla="*/ 1 h 392"/>
                <a:gd name="T82" fmla="*/ 1 w 379"/>
                <a:gd name="T83" fmla="*/ 1 h 392"/>
                <a:gd name="T84" fmla="*/ 1 w 379"/>
                <a:gd name="T85" fmla="*/ 1 h 392"/>
                <a:gd name="T86" fmla="*/ 1 w 379"/>
                <a:gd name="T87" fmla="*/ 1 h 392"/>
                <a:gd name="T88" fmla="*/ 1 w 379"/>
                <a:gd name="T89" fmla="*/ 1 h 392"/>
                <a:gd name="T90" fmla="*/ 1 w 379"/>
                <a:gd name="T91" fmla="*/ 1 h 392"/>
                <a:gd name="T92" fmla="*/ 1 w 379"/>
                <a:gd name="T93" fmla="*/ 1 h 392"/>
                <a:gd name="T94" fmla="*/ 1 w 379"/>
                <a:gd name="T95" fmla="*/ 1 h 392"/>
                <a:gd name="T96" fmla="*/ 1 w 379"/>
                <a:gd name="T97" fmla="*/ 1 h 392"/>
                <a:gd name="T98" fmla="*/ 1 w 379"/>
                <a:gd name="T99" fmla="*/ 2 h 392"/>
                <a:gd name="T100" fmla="*/ 1 w 379"/>
                <a:gd name="T101" fmla="*/ 2 h 392"/>
                <a:gd name="T102" fmla="*/ 1 w 379"/>
                <a:gd name="T103" fmla="*/ 2 h 392"/>
                <a:gd name="T104" fmla="*/ 1 w 379"/>
                <a:gd name="T105" fmla="*/ 2 h 392"/>
                <a:gd name="T106" fmla="*/ 1 w 379"/>
                <a:gd name="T107" fmla="*/ 2 h 392"/>
                <a:gd name="T108" fmla="*/ 1 w 379"/>
                <a:gd name="T109" fmla="*/ 2 h 392"/>
                <a:gd name="T110" fmla="*/ 1 w 379"/>
                <a:gd name="T111" fmla="*/ 2 h 392"/>
                <a:gd name="T112" fmla="*/ 1 w 379"/>
                <a:gd name="T113" fmla="*/ 1 h 392"/>
                <a:gd name="T114" fmla="*/ 1 w 379"/>
                <a:gd name="T115" fmla="*/ 1 h 392"/>
                <a:gd name="T116" fmla="*/ 2 w 379"/>
                <a:gd name="T117" fmla="*/ 1 h 392"/>
                <a:gd name="T118" fmla="*/ 1 w 379"/>
                <a:gd name="T119" fmla="*/ 1 h 3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79"/>
                <a:gd name="T181" fmla="*/ 0 h 392"/>
                <a:gd name="T182" fmla="*/ 379 w 379"/>
                <a:gd name="T183" fmla="*/ 392 h 3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79" h="392">
                  <a:moveTo>
                    <a:pt x="379" y="2"/>
                  </a:moveTo>
                  <a:lnTo>
                    <a:pt x="307" y="22"/>
                  </a:lnTo>
                  <a:lnTo>
                    <a:pt x="305" y="43"/>
                  </a:lnTo>
                  <a:lnTo>
                    <a:pt x="301" y="65"/>
                  </a:lnTo>
                  <a:lnTo>
                    <a:pt x="295" y="90"/>
                  </a:lnTo>
                  <a:lnTo>
                    <a:pt x="287" y="114"/>
                  </a:lnTo>
                  <a:lnTo>
                    <a:pt x="277" y="140"/>
                  </a:lnTo>
                  <a:lnTo>
                    <a:pt x="265" y="165"/>
                  </a:lnTo>
                  <a:lnTo>
                    <a:pt x="252" y="190"/>
                  </a:lnTo>
                  <a:lnTo>
                    <a:pt x="239" y="214"/>
                  </a:lnTo>
                  <a:lnTo>
                    <a:pt x="223" y="237"/>
                  </a:lnTo>
                  <a:lnTo>
                    <a:pt x="207" y="258"/>
                  </a:lnTo>
                  <a:lnTo>
                    <a:pt x="190" y="277"/>
                  </a:lnTo>
                  <a:lnTo>
                    <a:pt x="171" y="294"/>
                  </a:lnTo>
                  <a:lnTo>
                    <a:pt x="163" y="301"/>
                  </a:lnTo>
                  <a:lnTo>
                    <a:pt x="154" y="307"/>
                  </a:lnTo>
                  <a:lnTo>
                    <a:pt x="146" y="313"/>
                  </a:lnTo>
                  <a:lnTo>
                    <a:pt x="135" y="317"/>
                  </a:lnTo>
                  <a:lnTo>
                    <a:pt x="127" y="322"/>
                  </a:lnTo>
                  <a:lnTo>
                    <a:pt x="117" y="324"/>
                  </a:lnTo>
                  <a:lnTo>
                    <a:pt x="108" y="326"/>
                  </a:lnTo>
                  <a:lnTo>
                    <a:pt x="99" y="327"/>
                  </a:lnTo>
                  <a:lnTo>
                    <a:pt x="99" y="310"/>
                  </a:lnTo>
                  <a:lnTo>
                    <a:pt x="101" y="291"/>
                  </a:lnTo>
                  <a:lnTo>
                    <a:pt x="104" y="273"/>
                  </a:lnTo>
                  <a:lnTo>
                    <a:pt x="107" y="252"/>
                  </a:lnTo>
                  <a:lnTo>
                    <a:pt x="115" y="214"/>
                  </a:lnTo>
                  <a:lnTo>
                    <a:pt x="124" y="175"/>
                  </a:lnTo>
                  <a:lnTo>
                    <a:pt x="133" y="137"/>
                  </a:lnTo>
                  <a:lnTo>
                    <a:pt x="141" y="103"/>
                  </a:lnTo>
                  <a:lnTo>
                    <a:pt x="144" y="85"/>
                  </a:lnTo>
                  <a:lnTo>
                    <a:pt x="147" y="69"/>
                  </a:lnTo>
                  <a:lnTo>
                    <a:pt x="148" y="55"/>
                  </a:lnTo>
                  <a:lnTo>
                    <a:pt x="148" y="41"/>
                  </a:lnTo>
                  <a:lnTo>
                    <a:pt x="148" y="31"/>
                  </a:lnTo>
                  <a:lnTo>
                    <a:pt x="148" y="23"/>
                  </a:lnTo>
                  <a:lnTo>
                    <a:pt x="147" y="16"/>
                  </a:lnTo>
                  <a:lnTo>
                    <a:pt x="146" y="12"/>
                  </a:lnTo>
                  <a:lnTo>
                    <a:pt x="143" y="7"/>
                  </a:lnTo>
                  <a:lnTo>
                    <a:pt x="138" y="5"/>
                  </a:lnTo>
                  <a:lnTo>
                    <a:pt x="133" y="2"/>
                  </a:lnTo>
                  <a:lnTo>
                    <a:pt x="127" y="2"/>
                  </a:lnTo>
                  <a:lnTo>
                    <a:pt x="118" y="0"/>
                  </a:lnTo>
                  <a:lnTo>
                    <a:pt x="114" y="2"/>
                  </a:lnTo>
                  <a:lnTo>
                    <a:pt x="108" y="5"/>
                  </a:lnTo>
                  <a:lnTo>
                    <a:pt x="101" y="7"/>
                  </a:lnTo>
                  <a:lnTo>
                    <a:pt x="92" y="13"/>
                  </a:lnTo>
                  <a:lnTo>
                    <a:pt x="75" y="26"/>
                  </a:lnTo>
                  <a:lnTo>
                    <a:pt x="56" y="42"/>
                  </a:lnTo>
                  <a:lnTo>
                    <a:pt x="37" y="59"/>
                  </a:lnTo>
                  <a:lnTo>
                    <a:pt x="22" y="75"/>
                  </a:lnTo>
                  <a:lnTo>
                    <a:pt x="9" y="90"/>
                  </a:lnTo>
                  <a:lnTo>
                    <a:pt x="0" y="100"/>
                  </a:lnTo>
                  <a:lnTo>
                    <a:pt x="6" y="111"/>
                  </a:lnTo>
                  <a:lnTo>
                    <a:pt x="78" y="68"/>
                  </a:lnTo>
                  <a:lnTo>
                    <a:pt x="78" y="85"/>
                  </a:lnTo>
                  <a:lnTo>
                    <a:pt x="76" y="101"/>
                  </a:lnTo>
                  <a:lnTo>
                    <a:pt x="73" y="117"/>
                  </a:lnTo>
                  <a:lnTo>
                    <a:pt x="71" y="133"/>
                  </a:lnTo>
                  <a:lnTo>
                    <a:pt x="62" y="165"/>
                  </a:lnTo>
                  <a:lnTo>
                    <a:pt x="53" y="196"/>
                  </a:lnTo>
                  <a:lnTo>
                    <a:pt x="45" y="231"/>
                  </a:lnTo>
                  <a:lnTo>
                    <a:pt x="37" y="268"/>
                  </a:lnTo>
                  <a:lnTo>
                    <a:pt x="35" y="288"/>
                  </a:lnTo>
                  <a:lnTo>
                    <a:pt x="32" y="310"/>
                  </a:lnTo>
                  <a:lnTo>
                    <a:pt x="30" y="333"/>
                  </a:lnTo>
                  <a:lnTo>
                    <a:pt x="30" y="358"/>
                  </a:lnTo>
                  <a:lnTo>
                    <a:pt x="30" y="365"/>
                  </a:lnTo>
                  <a:lnTo>
                    <a:pt x="32" y="371"/>
                  </a:lnTo>
                  <a:lnTo>
                    <a:pt x="33" y="376"/>
                  </a:lnTo>
                  <a:lnTo>
                    <a:pt x="36" y="381"/>
                  </a:lnTo>
                  <a:lnTo>
                    <a:pt x="40" y="384"/>
                  </a:lnTo>
                  <a:lnTo>
                    <a:pt x="45" y="385"/>
                  </a:lnTo>
                  <a:lnTo>
                    <a:pt x="52" y="386"/>
                  </a:lnTo>
                  <a:lnTo>
                    <a:pt x="59" y="386"/>
                  </a:lnTo>
                  <a:lnTo>
                    <a:pt x="69" y="386"/>
                  </a:lnTo>
                  <a:lnTo>
                    <a:pt x="84" y="385"/>
                  </a:lnTo>
                  <a:lnTo>
                    <a:pt x="98" y="382"/>
                  </a:lnTo>
                  <a:lnTo>
                    <a:pt x="111" y="375"/>
                  </a:lnTo>
                  <a:lnTo>
                    <a:pt x="125" y="368"/>
                  </a:lnTo>
                  <a:lnTo>
                    <a:pt x="138" y="358"/>
                  </a:lnTo>
                  <a:lnTo>
                    <a:pt x="151" y="348"/>
                  </a:lnTo>
                  <a:lnTo>
                    <a:pt x="164" y="336"/>
                  </a:lnTo>
                  <a:lnTo>
                    <a:pt x="176" y="323"/>
                  </a:lnTo>
                  <a:lnTo>
                    <a:pt x="199" y="299"/>
                  </a:lnTo>
                  <a:lnTo>
                    <a:pt x="220" y="274"/>
                  </a:lnTo>
                  <a:lnTo>
                    <a:pt x="231" y="263"/>
                  </a:lnTo>
                  <a:lnTo>
                    <a:pt x="239" y="254"/>
                  </a:lnTo>
                  <a:lnTo>
                    <a:pt x="249" y="245"/>
                  </a:lnTo>
                  <a:lnTo>
                    <a:pt x="258" y="238"/>
                  </a:lnTo>
                  <a:lnTo>
                    <a:pt x="256" y="260"/>
                  </a:lnTo>
                  <a:lnTo>
                    <a:pt x="254" y="275"/>
                  </a:lnTo>
                  <a:lnTo>
                    <a:pt x="251" y="287"/>
                  </a:lnTo>
                  <a:lnTo>
                    <a:pt x="248" y="296"/>
                  </a:lnTo>
                  <a:lnTo>
                    <a:pt x="244" y="303"/>
                  </a:lnTo>
                  <a:lnTo>
                    <a:pt x="241" y="312"/>
                  </a:lnTo>
                  <a:lnTo>
                    <a:pt x="238" y="323"/>
                  </a:lnTo>
                  <a:lnTo>
                    <a:pt x="238" y="337"/>
                  </a:lnTo>
                  <a:lnTo>
                    <a:pt x="238" y="366"/>
                  </a:lnTo>
                  <a:lnTo>
                    <a:pt x="238" y="373"/>
                  </a:lnTo>
                  <a:lnTo>
                    <a:pt x="239" y="378"/>
                  </a:lnTo>
                  <a:lnTo>
                    <a:pt x="241" y="384"/>
                  </a:lnTo>
                  <a:lnTo>
                    <a:pt x="244" y="386"/>
                  </a:lnTo>
                  <a:lnTo>
                    <a:pt x="246" y="389"/>
                  </a:lnTo>
                  <a:lnTo>
                    <a:pt x="249" y="391"/>
                  </a:lnTo>
                  <a:lnTo>
                    <a:pt x="254" y="392"/>
                  </a:lnTo>
                  <a:lnTo>
                    <a:pt x="258" y="392"/>
                  </a:lnTo>
                  <a:lnTo>
                    <a:pt x="267" y="392"/>
                  </a:lnTo>
                  <a:lnTo>
                    <a:pt x="278" y="388"/>
                  </a:lnTo>
                  <a:lnTo>
                    <a:pt x="290" y="382"/>
                  </a:lnTo>
                  <a:lnTo>
                    <a:pt x="303" y="376"/>
                  </a:lnTo>
                  <a:lnTo>
                    <a:pt x="314" y="368"/>
                  </a:lnTo>
                  <a:lnTo>
                    <a:pt x="327" y="358"/>
                  </a:lnTo>
                  <a:lnTo>
                    <a:pt x="339" y="348"/>
                  </a:lnTo>
                  <a:lnTo>
                    <a:pt x="349" y="337"/>
                  </a:lnTo>
                  <a:lnTo>
                    <a:pt x="359" y="326"/>
                  </a:lnTo>
                  <a:lnTo>
                    <a:pt x="366" y="316"/>
                  </a:lnTo>
                  <a:lnTo>
                    <a:pt x="372" y="306"/>
                  </a:lnTo>
                  <a:lnTo>
                    <a:pt x="376" y="297"/>
                  </a:lnTo>
                  <a:lnTo>
                    <a:pt x="305" y="327"/>
                  </a:lnTo>
                  <a:lnTo>
                    <a:pt x="379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396"/>
            <p:cNvSpPr>
              <a:spLocks/>
            </p:cNvSpPr>
            <p:nvPr/>
          </p:nvSpPr>
          <p:spPr bwMode="auto">
            <a:xfrm>
              <a:off x="24800" y="2338"/>
              <a:ext cx="139" cy="185"/>
            </a:xfrm>
            <a:custGeom>
              <a:avLst/>
              <a:gdLst>
                <a:gd name="T0" fmla="*/ 0 w 418"/>
                <a:gd name="T1" fmla="*/ 0 h 553"/>
                <a:gd name="T2" fmla="*/ 0 w 418"/>
                <a:gd name="T3" fmla="*/ 0 h 553"/>
                <a:gd name="T4" fmla="*/ 1 w 418"/>
                <a:gd name="T5" fmla="*/ 0 h 553"/>
                <a:gd name="T6" fmla="*/ 1 w 418"/>
                <a:gd name="T7" fmla="*/ 0 h 553"/>
                <a:gd name="T8" fmla="*/ 1 w 418"/>
                <a:gd name="T9" fmla="*/ 0 h 553"/>
                <a:gd name="T10" fmla="*/ 1 w 418"/>
                <a:gd name="T11" fmla="*/ 0 h 553"/>
                <a:gd name="T12" fmla="*/ 1 w 418"/>
                <a:gd name="T13" fmla="*/ 0 h 553"/>
                <a:gd name="T14" fmla="*/ 1 w 418"/>
                <a:gd name="T15" fmla="*/ 1 h 553"/>
                <a:gd name="T16" fmla="*/ 1 w 418"/>
                <a:gd name="T17" fmla="*/ 1 h 553"/>
                <a:gd name="T18" fmla="*/ 1 w 418"/>
                <a:gd name="T19" fmla="*/ 1 h 553"/>
                <a:gd name="T20" fmla="*/ 0 w 418"/>
                <a:gd name="T21" fmla="*/ 2 h 553"/>
                <a:gd name="T22" fmla="*/ 0 w 418"/>
                <a:gd name="T23" fmla="*/ 2 h 553"/>
                <a:gd name="T24" fmla="*/ 0 w 418"/>
                <a:gd name="T25" fmla="*/ 2 h 553"/>
                <a:gd name="T26" fmla="*/ 0 w 418"/>
                <a:gd name="T27" fmla="*/ 2 h 553"/>
                <a:gd name="T28" fmla="*/ 0 w 418"/>
                <a:gd name="T29" fmla="*/ 2 h 553"/>
                <a:gd name="T30" fmla="*/ 0 w 418"/>
                <a:gd name="T31" fmla="*/ 2 h 553"/>
                <a:gd name="T32" fmla="*/ 1 w 418"/>
                <a:gd name="T33" fmla="*/ 2 h 553"/>
                <a:gd name="T34" fmla="*/ 2 w 418"/>
                <a:gd name="T35" fmla="*/ 2 h 553"/>
                <a:gd name="T36" fmla="*/ 2 w 418"/>
                <a:gd name="T37" fmla="*/ 2 h 553"/>
                <a:gd name="T38" fmla="*/ 2 w 418"/>
                <a:gd name="T39" fmla="*/ 2 h 553"/>
                <a:gd name="T40" fmla="*/ 2 w 418"/>
                <a:gd name="T41" fmla="*/ 2 h 553"/>
                <a:gd name="T42" fmla="*/ 2 w 418"/>
                <a:gd name="T43" fmla="*/ 2 h 553"/>
                <a:gd name="T44" fmla="*/ 2 w 418"/>
                <a:gd name="T45" fmla="*/ 2 h 553"/>
                <a:gd name="T46" fmla="*/ 2 w 418"/>
                <a:gd name="T47" fmla="*/ 2 h 553"/>
                <a:gd name="T48" fmla="*/ 2 w 418"/>
                <a:gd name="T49" fmla="*/ 2 h 553"/>
                <a:gd name="T50" fmla="*/ 2 w 418"/>
                <a:gd name="T51" fmla="*/ 2 h 553"/>
                <a:gd name="T52" fmla="*/ 1 w 418"/>
                <a:gd name="T53" fmla="*/ 2 h 553"/>
                <a:gd name="T54" fmla="*/ 1 w 418"/>
                <a:gd name="T55" fmla="*/ 2 h 553"/>
                <a:gd name="T56" fmla="*/ 1 w 418"/>
                <a:gd name="T57" fmla="*/ 2 h 553"/>
                <a:gd name="T58" fmla="*/ 1 w 418"/>
                <a:gd name="T59" fmla="*/ 2 h 553"/>
                <a:gd name="T60" fmla="*/ 1 w 418"/>
                <a:gd name="T61" fmla="*/ 2 h 553"/>
                <a:gd name="T62" fmla="*/ 1 w 418"/>
                <a:gd name="T63" fmla="*/ 2 h 553"/>
                <a:gd name="T64" fmla="*/ 1 w 418"/>
                <a:gd name="T65" fmla="*/ 2 h 553"/>
                <a:gd name="T66" fmla="*/ 1 w 418"/>
                <a:gd name="T67" fmla="*/ 2 h 553"/>
                <a:gd name="T68" fmla="*/ 1 w 418"/>
                <a:gd name="T69" fmla="*/ 2 h 553"/>
                <a:gd name="T70" fmla="*/ 1 w 418"/>
                <a:gd name="T71" fmla="*/ 2 h 553"/>
                <a:gd name="T72" fmla="*/ 1 w 418"/>
                <a:gd name="T73" fmla="*/ 2 h 553"/>
                <a:gd name="T74" fmla="*/ 1 w 418"/>
                <a:gd name="T75" fmla="*/ 1 h 553"/>
                <a:gd name="T76" fmla="*/ 1 w 418"/>
                <a:gd name="T77" fmla="*/ 1 h 553"/>
                <a:gd name="T78" fmla="*/ 1 w 418"/>
                <a:gd name="T79" fmla="*/ 1 h 553"/>
                <a:gd name="T80" fmla="*/ 1 w 418"/>
                <a:gd name="T81" fmla="*/ 0 h 553"/>
                <a:gd name="T82" fmla="*/ 1 w 418"/>
                <a:gd name="T83" fmla="*/ 0 h 553"/>
                <a:gd name="T84" fmla="*/ 1 w 418"/>
                <a:gd name="T85" fmla="*/ 0 h 553"/>
                <a:gd name="T86" fmla="*/ 1 w 418"/>
                <a:gd name="T87" fmla="*/ 0 h 553"/>
                <a:gd name="T88" fmla="*/ 1 w 418"/>
                <a:gd name="T89" fmla="*/ 0 h 553"/>
                <a:gd name="T90" fmla="*/ 1 w 418"/>
                <a:gd name="T91" fmla="*/ 0 h 553"/>
                <a:gd name="T92" fmla="*/ 1 w 418"/>
                <a:gd name="T93" fmla="*/ 0 h 55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18"/>
                <a:gd name="T142" fmla="*/ 0 h 553"/>
                <a:gd name="T143" fmla="*/ 418 w 418"/>
                <a:gd name="T144" fmla="*/ 553 h 55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18" h="553">
                  <a:moveTo>
                    <a:pt x="98" y="0"/>
                  </a:moveTo>
                  <a:lnTo>
                    <a:pt x="106" y="10"/>
                  </a:lnTo>
                  <a:lnTo>
                    <a:pt x="111" y="19"/>
                  </a:lnTo>
                  <a:lnTo>
                    <a:pt x="117" y="25"/>
                  </a:lnTo>
                  <a:lnTo>
                    <a:pt x="123" y="27"/>
                  </a:lnTo>
                  <a:lnTo>
                    <a:pt x="133" y="32"/>
                  </a:lnTo>
                  <a:lnTo>
                    <a:pt x="142" y="33"/>
                  </a:lnTo>
                  <a:lnTo>
                    <a:pt x="149" y="33"/>
                  </a:lnTo>
                  <a:lnTo>
                    <a:pt x="153" y="36"/>
                  </a:lnTo>
                  <a:lnTo>
                    <a:pt x="156" y="39"/>
                  </a:lnTo>
                  <a:lnTo>
                    <a:pt x="158" y="43"/>
                  </a:lnTo>
                  <a:lnTo>
                    <a:pt x="158" y="51"/>
                  </a:lnTo>
                  <a:lnTo>
                    <a:pt x="159" y="59"/>
                  </a:lnTo>
                  <a:lnTo>
                    <a:pt x="159" y="89"/>
                  </a:lnTo>
                  <a:lnTo>
                    <a:pt x="158" y="110"/>
                  </a:lnTo>
                  <a:lnTo>
                    <a:pt x="156" y="134"/>
                  </a:lnTo>
                  <a:lnTo>
                    <a:pt x="153" y="161"/>
                  </a:lnTo>
                  <a:lnTo>
                    <a:pt x="149" y="192"/>
                  </a:lnTo>
                  <a:lnTo>
                    <a:pt x="139" y="255"/>
                  </a:lnTo>
                  <a:lnTo>
                    <a:pt x="124" y="321"/>
                  </a:lnTo>
                  <a:lnTo>
                    <a:pt x="109" y="386"/>
                  </a:lnTo>
                  <a:lnTo>
                    <a:pt x="93" y="444"/>
                  </a:lnTo>
                  <a:lnTo>
                    <a:pt x="84" y="470"/>
                  </a:lnTo>
                  <a:lnTo>
                    <a:pt x="75" y="491"/>
                  </a:lnTo>
                  <a:lnTo>
                    <a:pt x="67" y="510"/>
                  </a:lnTo>
                  <a:lnTo>
                    <a:pt x="60" y="525"/>
                  </a:lnTo>
                  <a:lnTo>
                    <a:pt x="29" y="523"/>
                  </a:lnTo>
                  <a:lnTo>
                    <a:pt x="15" y="523"/>
                  </a:lnTo>
                  <a:lnTo>
                    <a:pt x="11" y="526"/>
                  </a:lnTo>
                  <a:lnTo>
                    <a:pt x="6" y="532"/>
                  </a:lnTo>
                  <a:lnTo>
                    <a:pt x="3" y="540"/>
                  </a:lnTo>
                  <a:lnTo>
                    <a:pt x="0" y="553"/>
                  </a:lnTo>
                  <a:lnTo>
                    <a:pt x="356" y="553"/>
                  </a:lnTo>
                  <a:lnTo>
                    <a:pt x="364" y="552"/>
                  </a:lnTo>
                  <a:lnTo>
                    <a:pt x="371" y="548"/>
                  </a:lnTo>
                  <a:lnTo>
                    <a:pt x="377" y="542"/>
                  </a:lnTo>
                  <a:lnTo>
                    <a:pt x="384" y="533"/>
                  </a:lnTo>
                  <a:lnTo>
                    <a:pt x="390" y="525"/>
                  </a:lnTo>
                  <a:lnTo>
                    <a:pt x="395" y="513"/>
                  </a:lnTo>
                  <a:lnTo>
                    <a:pt x="400" y="502"/>
                  </a:lnTo>
                  <a:lnTo>
                    <a:pt x="404" y="489"/>
                  </a:lnTo>
                  <a:lnTo>
                    <a:pt x="411" y="463"/>
                  </a:lnTo>
                  <a:lnTo>
                    <a:pt x="417" y="438"/>
                  </a:lnTo>
                  <a:lnTo>
                    <a:pt x="417" y="428"/>
                  </a:lnTo>
                  <a:lnTo>
                    <a:pt x="418" y="418"/>
                  </a:lnTo>
                  <a:lnTo>
                    <a:pt x="417" y="411"/>
                  </a:lnTo>
                  <a:lnTo>
                    <a:pt x="415" y="405"/>
                  </a:lnTo>
                  <a:lnTo>
                    <a:pt x="404" y="415"/>
                  </a:lnTo>
                  <a:lnTo>
                    <a:pt x="394" y="424"/>
                  </a:lnTo>
                  <a:lnTo>
                    <a:pt x="387" y="434"/>
                  </a:lnTo>
                  <a:lnTo>
                    <a:pt x="381" y="442"/>
                  </a:lnTo>
                  <a:lnTo>
                    <a:pt x="372" y="461"/>
                  </a:lnTo>
                  <a:lnTo>
                    <a:pt x="364" y="477"/>
                  </a:lnTo>
                  <a:lnTo>
                    <a:pt x="359" y="486"/>
                  </a:lnTo>
                  <a:lnTo>
                    <a:pt x="352" y="493"/>
                  </a:lnTo>
                  <a:lnTo>
                    <a:pt x="343" y="499"/>
                  </a:lnTo>
                  <a:lnTo>
                    <a:pt x="333" y="504"/>
                  </a:lnTo>
                  <a:lnTo>
                    <a:pt x="319" y="509"/>
                  </a:lnTo>
                  <a:lnTo>
                    <a:pt x="303" y="512"/>
                  </a:lnTo>
                  <a:lnTo>
                    <a:pt x="281" y="513"/>
                  </a:lnTo>
                  <a:lnTo>
                    <a:pt x="257" y="515"/>
                  </a:lnTo>
                  <a:lnTo>
                    <a:pt x="208" y="515"/>
                  </a:lnTo>
                  <a:lnTo>
                    <a:pt x="199" y="513"/>
                  </a:lnTo>
                  <a:lnTo>
                    <a:pt x="192" y="512"/>
                  </a:lnTo>
                  <a:lnTo>
                    <a:pt x="185" y="507"/>
                  </a:lnTo>
                  <a:lnTo>
                    <a:pt x="179" y="503"/>
                  </a:lnTo>
                  <a:lnTo>
                    <a:pt x="175" y="497"/>
                  </a:lnTo>
                  <a:lnTo>
                    <a:pt x="171" y="490"/>
                  </a:lnTo>
                  <a:lnTo>
                    <a:pt x="169" y="483"/>
                  </a:lnTo>
                  <a:lnTo>
                    <a:pt x="168" y="474"/>
                  </a:lnTo>
                  <a:lnTo>
                    <a:pt x="168" y="455"/>
                  </a:lnTo>
                  <a:lnTo>
                    <a:pt x="169" y="428"/>
                  </a:lnTo>
                  <a:lnTo>
                    <a:pt x="173" y="399"/>
                  </a:lnTo>
                  <a:lnTo>
                    <a:pt x="179" y="368"/>
                  </a:lnTo>
                  <a:lnTo>
                    <a:pt x="185" y="334"/>
                  </a:lnTo>
                  <a:lnTo>
                    <a:pt x="192" y="300"/>
                  </a:lnTo>
                  <a:lnTo>
                    <a:pt x="198" y="265"/>
                  </a:lnTo>
                  <a:lnTo>
                    <a:pt x="204" y="231"/>
                  </a:lnTo>
                  <a:lnTo>
                    <a:pt x="208" y="199"/>
                  </a:lnTo>
                  <a:lnTo>
                    <a:pt x="212" y="166"/>
                  </a:lnTo>
                  <a:lnTo>
                    <a:pt x="218" y="136"/>
                  </a:lnTo>
                  <a:lnTo>
                    <a:pt x="221" y="120"/>
                  </a:lnTo>
                  <a:lnTo>
                    <a:pt x="225" y="105"/>
                  </a:lnTo>
                  <a:lnTo>
                    <a:pt x="230" y="92"/>
                  </a:lnTo>
                  <a:lnTo>
                    <a:pt x="235" y="79"/>
                  </a:lnTo>
                  <a:lnTo>
                    <a:pt x="243" y="68"/>
                  </a:lnTo>
                  <a:lnTo>
                    <a:pt x="250" y="56"/>
                  </a:lnTo>
                  <a:lnTo>
                    <a:pt x="260" y="48"/>
                  </a:lnTo>
                  <a:lnTo>
                    <a:pt x="270" y="39"/>
                  </a:lnTo>
                  <a:lnTo>
                    <a:pt x="281" y="32"/>
                  </a:lnTo>
                  <a:lnTo>
                    <a:pt x="294" y="26"/>
                  </a:lnTo>
                  <a:lnTo>
                    <a:pt x="310" y="22"/>
                  </a:lnTo>
                  <a:lnTo>
                    <a:pt x="326" y="19"/>
                  </a:lnTo>
                  <a:lnTo>
                    <a:pt x="326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397"/>
            <p:cNvSpPr>
              <a:spLocks noEditPoints="1"/>
            </p:cNvSpPr>
            <p:nvPr/>
          </p:nvSpPr>
          <p:spPr bwMode="auto">
            <a:xfrm>
              <a:off x="25618" y="2394"/>
              <a:ext cx="99" cy="132"/>
            </a:xfrm>
            <a:custGeom>
              <a:avLst/>
              <a:gdLst>
                <a:gd name="T0" fmla="*/ 0 w 297"/>
                <a:gd name="T1" fmla="*/ 1 h 397"/>
                <a:gd name="T2" fmla="*/ 0 w 297"/>
                <a:gd name="T3" fmla="*/ 0 h 397"/>
                <a:gd name="T4" fmla="*/ 1 w 297"/>
                <a:gd name="T5" fmla="*/ 0 h 397"/>
                <a:gd name="T6" fmla="*/ 1 w 297"/>
                <a:gd name="T7" fmla="*/ 0 h 397"/>
                <a:gd name="T8" fmla="*/ 1 w 297"/>
                <a:gd name="T9" fmla="*/ 0 h 397"/>
                <a:gd name="T10" fmla="*/ 1 w 297"/>
                <a:gd name="T11" fmla="*/ 0 h 397"/>
                <a:gd name="T12" fmla="*/ 1 w 297"/>
                <a:gd name="T13" fmla="*/ 0 h 397"/>
                <a:gd name="T14" fmla="*/ 1 w 297"/>
                <a:gd name="T15" fmla="*/ 0 h 397"/>
                <a:gd name="T16" fmla="*/ 1 w 297"/>
                <a:gd name="T17" fmla="*/ 1 h 397"/>
                <a:gd name="T18" fmla="*/ 1 w 297"/>
                <a:gd name="T19" fmla="*/ 1 h 397"/>
                <a:gd name="T20" fmla="*/ 0 w 297"/>
                <a:gd name="T21" fmla="*/ 1 h 397"/>
                <a:gd name="T22" fmla="*/ 0 w 297"/>
                <a:gd name="T23" fmla="*/ 1 h 397"/>
                <a:gd name="T24" fmla="*/ 0 w 297"/>
                <a:gd name="T25" fmla="*/ 1 h 397"/>
                <a:gd name="T26" fmla="*/ 1 w 297"/>
                <a:gd name="T27" fmla="*/ 1 h 397"/>
                <a:gd name="T28" fmla="*/ 1 w 297"/>
                <a:gd name="T29" fmla="*/ 1 h 397"/>
                <a:gd name="T30" fmla="*/ 1 w 297"/>
                <a:gd name="T31" fmla="*/ 1 h 397"/>
                <a:gd name="T32" fmla="*/ 1 w 297"/>
                <a:gd name="T33" fmla="*/ 0 h 397"/>
                <a:gd name="T34" fmla="*/ 1 w 297"/>
                <a:gd name="T35" fmla="*/ 0 h 397"/>
                <a:gd name="T36" fmla="*/ 1 w 297"/>
                <a:gd name="T37" fmla="*/ 0 h 397"/>
                <a:gd name="T38" fmla="*/ 1 w 297"/>
                <a:gd name="T39" fmla="*/ 0 h 397"/>
                <a:gd name="T40" fmla="*/ 1 w 297"/>
                <a:gd name="T41" fmla="*/ 0 h 397"/>
                <a:gd name="T42" fmla="*/ 1 w 297"/>
                <a:gd name="T43" fmla="*/ 0 h 397"/>
                <a:gd name="T44" fmla="*/ 1 w 297"/>
                <a:gd name="T45" fmla="*/ 0 h 397"/>
                <a:gd name="T46" fmla="*/ 1 w 297"/>
                <a:gd name="T47" fmla="*/ 0 h 397"/>
                <a:gd name="T48" fmla="*/ 0 w 297"/>
                <a:gd name="T49" fmla="*/ 0 h 397"/>
                <a:gd name="T50" fmla="*/ 0 w 297"/>
                <a:gd name="T51" fmla="*/ 1 h 397"/>
                <a:gd name="T52" fmla="*/ 0 w 297"/>
                <a:gd name="T53" fmla="*/ 1 h 397"/>
                <a:gd name="T54" fmla="*/ 0 w 297"/>
                <a:gd name="T55" fmla="*/ 1 h 397"/>
                <a:gd name="T56" fmla="*/ 0 w 297"/>
                <a:gd name="T57" fmla="*/ 1 h 397"/>
                <a:gd name="T58" fmla="*/ 0 w 297"/>
                <a:gd name="T59" fmla="*/ 1 h 397"/>
                <a:gd name="T60" fmla="*/ 0 w 297"/>
                <a:gd name="T61" fmla="*/ 2 h 397"/>
                <a:gd name="T62" fmla="*/ 0 w 297"/>
                <a:gd name="T63" fmla="*/ 2 h 397"/>
                <a:gd name="T64" fmla="*/ 0 w 297"/>
                <a:gd name="T65" fmla="*/ 2 h 397"/>
                <a:gd name="T66" fmla="*/ 1 w 297"/>
                <a:gd name="T67" fmla="*/ 2 h 397"/>
                <a:gd name="T68" fmla="*/ 1 w 297"/>
                <a:gd name="T69" fmla="*/ 1 h 397"/>
                <a:gd name="T70" fmla="*/ 1 w 297"/>
                <a:gd name="T71" fmla="*/ 1 h 397"/>
                <a:gd name="T72" fmla="*/ 1 w 297"/>
                <a:gd name="T73" fmla="*/ 1 h 397"/>
                <a:gd name="T74" fmla="*/ 1 w 297"/>
                <a:gd name="T75" fmla="*/ 1 h 397"/>
                <a:gd name="T76" fmla="*/ 1 w 297"/>
                <a:gd name="T77" fmla="*/ 1 h 397"/>
                <a:gd name="T78" fmla="*/ 1 w 297"/>
                <a:gd name="T79" fmla="*/ 1 h 397"/>
                <a:gd name="T80" fmla="*/ 1 w 297"/>
                <a:gd name="T81" fmla="*/ 1 h 397"/>
                <a:gd name="T82" fmla="*/ 0 w 297"/>
                <a:gd name="T83" fmla="*/ 1 h 397"/>
                <a:gd name="T84" fmla="*/ 0 w 297"/>
                <a:gd name="T85" fmla="*/ 1 h 397"/>
                <a:gd name="T86" fmla="*/ 0 w 297"/>
                <a:gd name="T87" fmla="*/ 1 h 39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97"/>
                <a:gd name="T133" fmla="*/ 0 h 397"/>
                <a:gd name="T134" fmla="*/ 297 w 297"/>
                <a:gd name="T135" fmla="*/ 397 h 39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97" h="397">
                  <a:moveTo>
                    <a:pt x="89" y="189"/>
                  </a:moveTo>
                  <a:lnTo>
                    <a:pt x="91" y="166"/>
                  </a:lnTo>
                  <a:lnTo>
                    <a:pt x="97" y="141"/>
                  </a:lnTo>
                  <a:lnTo>
                    <a:pt x="104" y="117"/>
                  </a:lnTo>
                  <a:lnTo>
                    <a:pt x="115" y="94"/>
                  </a:lnTo>
                  <a:lnTo>
                    <a:pt x="121" y="82"/>
                  </a:lnTo>
                  <a:lnTo>
                    <a:pt x="128" y="72"/>
                  </a:lnTo>
                  <a:lnTo>
                    <a:pt x="135" y="64"/>
                  </a:lnTo>
                  <a:lnTo>
                    <a:pt x="143" y="55"/>
                  </a:lnTo>
                  <a:lnTo>
                    <a:pt x="151" y="49"/>
                  </a:lnTo>
                  <a:lnTo>
                    <a:pt x="160" y="45"/>
                  </a:lnTo>
                  <a:lnTo>
                    <a:pt x="169" y="42"/>
                  </a:lnTo>
                  <a:lnTo>
                    <a:pt x="177" y="41"/>
                  </a:lnTo>
                  <a:lnTo>
                    <a:pt x="187" y="41"/>
                  </a:lnTo>
                  <a:lnTo>
                    <a:pt x="196" y="41"/>
                  </a:lnTo>
                  <a:lnTo>
                    <a:pt x="203" y="43"/>
                  </a:lnTo>
                  <a:lnTo>
                    <a:pt x="210" y="46"/>
                  </a:lnTo>
                  <a:lnTo>
                    <a:pt x="216" y="52"/>
                  </a:lnTo>
                  <a:lnTo>
                    <a:pt x="220" y="58"/>
                  </a:lnTo>
                  <a:lnTo>
                    <a:pt x="225" y="64"/>
                  </a:lnTo>
                  <a:lnTo>
                    <a:pt x="226" y="72"/>
                  </a:lnTo>
                  <a:lnTo>
                    <a:pt x="228" y="80"/>
                  </a:lnTo>
                  <a:lnTo>
                    <a:pt x="226" y="92"/>
                  </a:lnTo>
                  <a:lnTo>
                    <a:pt x="223" y="105"/>
                  </a:lnTo>
                  <a:lnTo>
                    <a:pt x="219" y="116"/>
                  </a:lnTo>
                  <a:lnTo>
                    <a:pt x="215" y="126"/>
                  </a:lnTo>
                  <a:lnTo>
                    <a:pt x="207" y="134"/>
                  </a:lnTo>
                  <a:lnTo>
                    <a:pt x="199" y="143"/>
                  </a:lnTo>
                  <a:lnTo>
                    <a:pt x="190" y="150"/>
                  </a:lnTo>
                  <a:lnTo>
                    <a:pt x="180" y="156"/>
                  </a:lnTo>
                  <a:lnTo>
                    <a:pt x="158" y="167"/>
                  </a:lnTo>
                  <a:lnTo>
                    <a:pt x="135" y="176"/>
                  </a:lnTo>
                  <a:lnTo>
                    <a:pt x="112" y="183"/>
                  </a:lnTo>
                  <a:lnTo>
                    <a:pt x="89" y="189"/>
                  </a:lnTo>
                  <a:close/>
                  <a:moveTo>
                    <a:pt x="69" y="248"/>
                  </a:moveTo>
                  <a:lnTo>
                    <a:pt x="69" y="244"/>
                  </a:lnTo>
                  <a:lnTo>
                    <a:pt x="72" y="239"/>
                  </a:lnTo>
                  <a:lnTo>
                    <a:pt x="75" y="235"/>
                  </a:lnTo>
                  <a:lnTo>
                    <a:pt x="79" y="231"/>
                  </a:lnTo>
                  <a:lnTo>
                    <a:pt x="89" y="222"/>
                  </a:lnTo>
                  <a:lnTo>
                    <a:pt x="105" y="215"/>
                  </a:lnTo>
                  <a:lnTo>
                    <a:pt x="141" y="198"/>
                  </a:lnTo>
                  <a:lnTo>
                    <a:pt x="183" y="180"/>
                  </a:lnTo>
                  <a:lnTo>
                    <a:pt x="205" y="170"/>
                  </a:lnTo>
                  <a:lnTo>
                    <a:pt x="225" y="160"/>
                  </a:lnTo>
                  <a:lnTo>
                    <a:pt x="243" y="150"/>
                  </a:lnTo>
                  <a:lnTo>
                    <a:pt x="261" y="139"/>
                  </a:lnTo>
                  <a:lnTo>
                    <a:pt x="268" y="131"/>
                  </a:lnTo>
                  <a:lnTo>
                    <a:pt x="275" y="126"/>
                  </a:lnTo>
                  <a:lnTo>
                    <a:pt x="281" y="118"/>
                  </a:lnTo>
                  <a:lnTo>
                    <a:pt x="287" y="111"/>
                  </a:lnTo>
                  <a:lnTo>
                    <a:pt x="291" y="104"/>
                  </a:lnTo>
                  <a:lnTo>
                    <a:pt x="294" y="97"/>
                  </a:lnTo>
                  <a:lnTo>
                    <a:pt x="295" y="88"/>
                  </a:lnTo>
                  <a:lnTo>
                    <a:pt x="297" y="80"/>
                  </a:lnTo>
                  <a:lnTo>
                    <a:pt x="295" y="67"/>
                  </a:lnTo>
                  <a:lnTo>
                    <a:pt x="291" y="52"/>
                  </a:lnTo>
                  <a:lnTo>
                    <a:pt x="287" y="39"/>
                  </a:lnTo>
                  <a:lnTo>
                    <a:pt x="278" y="28"/>
                  </a:lnTo>
                  <a:lnTo>
                    <a:pt x="269" y="16"/>
                  </a:lnTo>
                  <a:lnTo>
                    <a:pt x="259" y="9"/>
                  </a:lnTo>
                  <a:lnTo>
                    <a:pt x="255" y="5"/>
                  </a:lnTo>
                  <a:lnTo>
                    <a:pt x="249" y="3"/>
                  </a:lnTo>
                  <a:lnTo>
                    <a:pt x="243" y="2"/>
                  </a:lnTo>
                  <a:lnTo>
                    <a:pt x="238" y="0"/>
                  </a:lnTo>
                  <a:lnTo>
                    <a:pt x="218" y="0"/>
                  </a:lnTo>
                  <a:lnTo>
                    <a:pt x="206" y="2"/>
                  </a:lnTo>
                  <a:lnTo>
                    <a:pt x="196" y="3"/>
                  </a:lnTo>
                  <a:lnTo>
                    <a:pt x="184" y="5"/>
                  </a:lnTo>
                  <a:lnTo>
                    <a:pt x="174" y="7"/>
                  </a:lnTo>
                  <a:lnTo>
                    <a:pt x="154" y="16"/>
                  </a:lnTo>
                  <a:lnTo>
                    <a:pt x="134" y="26"/>
                  </a:lnTo>
                  <a:lnTo>
                    <a:pt x="115" y="39"/>
                  </a:lnTo>
                  <a:lnTo>
                    <a:pt x="97" y="55"/>
                  </a:lnTo>
                  <a:lnTo>
                    <a:pt x="81" y="72"/>
                  </a:lnTo>
                  <a:lnTo>
                    <a:pt x="65" y="91"/>
                  </a:lnTo>
                  <a:lnTo>
                    <a:pt x="50" y="113"/>
                  </a:lnTo>
                  <a:lnTo>
                    <a:pt x="37" y="134"/>
                  </a:lnTo>
                  <a:lnTo>
                    <a:pt x="26" y="157"/>
                  </a:lnTo>
                  <a:lnTo>
                    <a:pt x="17" y="180"/>
                  </a:lnTo>
                  <a:lnTo>
                    <a:pt x="10" y="205"/>
                  </a:lnTo>
                  <a:lnTo>
                    <a:pt x="4" y="229"/>
                  </a:lnTo>
                  <a:lnTo>
                    <a:pt x="1" y="254"/>
                  </a:lnTo>
                  <a:lnTo>
                    <a:pt x="0" y="278"/>
                  </a:lnTo>
                  <a:lnTo>
                    <a:pt x="0" y="287"/>
                  </a:lnTo>
                  <a:lnTo>
                    <a:pt x="1" y="296"/>
                  </a:lnTo>
                  <a:lnTo>
                    <a:pt x="4" y="306"/>
                  </a:lnTo>
                  <a:lnTo>
                    <a:pt x="6" y="316"/>
                  </a:lnTo>
                  <a:lnTo>
                    <a:pt x="14" y="335"/>
                  </a:lnTo>
                  <a:lnTo>
                    <a:pt x="24" y="355"/>
                  </a:lnTo>
                  <a:lnTo>
                    <a:pt x="30" y="363"/>
                  </a:lnTo>
                  <a:lnTo>
                    <a:pt x="36" y="371"/>
                  </a:lnTo>
                  <a:lnTo>
                    <a:pt x="43" y="378"/>
                  </a:lnTo>
                  <a:lnTo>
                    <a:pt x="49" y="385"/>
                  </a:lnTo>
                  <a:lnTo>
                    <a:pt x="56" y="389"/>
                  </a:lnTo>
                  <a:lnTo>
                    <a:pt x="63" y="394"/>
                  </a:lnTo>
                  <a:lnTo>
                    <a:pt x="72" y="395"/>
                  </a:lnTo>
                  <a:lnTo>
                    <a:pt x="79" y="397"/>
                  </a:lnTo>
                  <a:lnTo>
                    <a:pt x="98" y="397"/>
                  </a:lnTo>
                  <a:lnTo>
                    <a:pt x="109" y="395"/>
                  </a:lnTo>
                  <a:lnTo>
                    <a:pt x="122" y="394"/>
                  </a:lnTo>
                  <a:lnTo>
                    <a:pt x="134" y="389"/>
                  </a:lnTo>
                  <a:lnTo>
                    <a:pt x="147" y="385"/>
                  </a:lnTo>
                  <a:lnTo>
                    <a:pt x="174" y="372"/>
                  </a:lnTo>
                  <a:lnTo>
                    <a:pt x="200" y="356"/>
                  </a:lnTo>
                  <a:lnTo>
                    <a:pt x="225" y="339"/>
                  </a:lnTo>
                  <a:lnTo>
                    <a:pt x="246" y="320"/>
                  </a:lnTo>
                  <a:lnTo>
                    <a:pt x="264" y="303"/>
                  </a:lnTo>
                  <a:lnTo>
                    <a:pt x="277" y="288"/>
                  </a:lnTo>
                  <a:lnTo>
                    <a:pt x="268" y="284"/>
                  </a:lnTo>
                  <a:lnTo>
                    <a:pt x="259" y="283"/>
                  </a:lnTo>
                  <a:lnTo>
                    <a:pt x="252" y="284"/>
                  </a:lnTo>
                  <a:lnTo>
                    <a:pt x="246" y="286"/>
                  </a:lnTo>
                  <a:lnTo>
                    <a:pt x="233" y="293"/>
                  </a:lnTo>
                  <a:lnTo>
                    <a:pt x="220" y="304"/>
                  </a:lnTo>
                  <a:lnTo>
                    <a:pt x="207" y="316"/>
                  </a:lnTo>
                  <a:lnTo>
                    <a:pt x="192" y="326"/>
                  </a:lnTo>
                  <a:lnTo>
                    <a:pt x="183" y="330"/>
                  </a:lnTo>
                  <a:lnTo>
                    <a:pt x="173" y="335"/>
                  </a:lnTo>
                  <a:lnTo>
                    <a:pt x="161" y="336"/>
                  </a:lnTo>
                  <a:lnTo>
                    <a:pt x="148" y="337"/>
                  </a:lnTo>
                  <a:lnTo>
                    <a:pt x="128" y="337"/>
                  </a:lnTo>
                  <a:lnTo>
                    <a:pt x="122" y="337"/>
                  </a:lnTo>
                  <a:lnTo>
                    <a:pt x="117" y="336"/>
                  </a:lnTo>
                  <a:lnTo>
                    <a:pt x="111" y="333"/>
                  </a:lnTo>
                  <a:lnTo>
                    <a:pt x="105" y="330"/>
                  </a:lnTo>
                  <a:lnTo>
                    <a:pt x="95" y="322"/>
                  </a:lnTo>
                  <a:lnTo>
                    <a:pt x="86" y="312"/>
                  </a:lnTo>
                  <a:lnTo>
                    <a:pt x="79" y="299"/>
                  </a:lnTo>
                  <a:lnTo>
                    <a:pt x="73" y="286"/>
                  </a:lnTo>
                  <a:lnTo>
                    <a:pt x="71" y="271"/>
                  </a:lnTo>
                  <a:lnTo>
                    <a:pt x="69" y="258"/>
                  </a:lnTo>
                  <a:lnTo>
                    <a:pt x="69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398"/>
            <p:cNvSpPr>
              <a:spLocks noEditPoints="1"/>
            </p:cNvSpPr>
            <p:nvPr/>
          </p:nvSpPr>
          <p:spPr bwMode="auto">
            <a:xfrm>
              <a:off x="25726" y="2394"/>
              <a:ext cx="116" cy="132"/>
            </a:xfrm>
            <a:custGeom>
              <a:avLst/>
              <a:gdLst>
                <a:gd name="T0" fmla="*/ 0 w 348"/>
                <a:gd name="T1" fmla="*/ 1 h 398"/>
                <a:gd name="T2" fmla="*/ 0 w 348"/>
                <a:gd name="T3" fmla="*/ 1 h 398"/>
                <a:gd name="T4" fmla="*/ 0 w 348"/>
                <a:gd name="T5" fmla="*/ 1 h 398"/>
                <a:gd name="T6" fmla="*/ 0 w 348"/>
                <a:gd name="T7" fmla="*/ 1 h 398"/>
                <a:gd name="T8" fmla="*/ 0 w 348"/>
                <a:gd name="T9" fmla="*/ 0 h 398"/>
                <a:gd name="T10" fmla="*/ 1 w 348"/>
                <a:gd name="T11" fmla="*/ 0 h 398"/>
                <a:gd name="T12" fmla="*/ 1 w 348"/>
                <a:gd name="T13" fmla="*/ 0 h 398"/>
                <a:gd name="T14" fmla="*/ 1 w 348"/>
                <a:gd name="T15" fmla="*/ 0 h 398"/>
                <a:gd name="T16" fmla="*/ 1 w 348"/>
                <a:gd name="T17" fmla="*/ 0 h 398"/>
                <a:gd name="T18" fmla="*/ 1 w 348"/>
                <a:gd name="T19" fmla="*/ 0 h 398"/>
                <a:gd name="T20" fmla="*/ 1 w 348"/>
                <a:gd name="T21" fmla="*/ 0 h 398"/>
                <a:gd name="T22" fmla="*/ 1 w 348"/>
                <a:gd name="T23" fmla="*/ 0 h 398"/>
                <a:gd name="T24" fmla="*/ 1 w 348"/>
                <a:gd name="T25" fmla="*/ 1 h 398"/>
                <a:gd name="T26" fmla="*/ 1 w 348"/>
                <a:gd name="T27" fmla="*/ 1 h 398"/>
                <a:gd name="T28" fmla="*/ 1 w 348"/>
                <a:gd name="T29" fmla="*/ 1 h 398"/>
                <a:gd name="T30" fmla="*/ 1 w 348"/>
                <a:gd name="T31" fmla="*/ 1 h 398"/>
                <a:gd name="T32" fmla="*/ 0 w 348"/>
                <a:gd name="T33" fmla="*/ 1 h 398"/>
                <a:gd name="T34" fmla="*/ 0 w 348"/>
                <a:gd name="T35" fmla="*/ 1 h 398"/>
                <a:gd name="T36" fmla="*/ 0 w 348"/>
                <a:gd name="T37" fmla="*/ 1 h 398"/>
                <a:gd name="T38" fmla="*/ 0 w 348"/>
                <a:gd name="T39" fmla="*/ 1 h 398"/>
                <a:gd name="T40" fmla="*/ 0 w 348"/>
                <a:gd name="T41" fmla="*/ 1 h 398"/>
                <a:gd name="T42" fmla="*/ 0 w 348"/>
                <a:gd name="T43" fmla="*/ 1 h 398"/>
                <a:gd name="T44" fmla="*/ 1 w 348"/>
                <a:gd name="T45" fmla="*/ 0 h 398"/>
                <a:gd name="T46" fmla="*/ 1 w 348"/>
                <a:gd name="T47" fmla="*/ 0 h 398"/>
                <a:gd name="T48" fmla="*/ 1 w 348"/>
                <a:gd name="T49" fmla="*/ 0 h 398"/>
                <a:gd name="T50" fmla="*/ 1 w 348"/>
                <a:gd name="T51" fmla="*/ 0 h 398"/>
                <a:gd name="T52" fmla="*/ 1 w 348"/>
                <a:gd name="T53" fmla="*/ 0 h 398"/>
                <a:gd name="T54" fmla="*/ 0 w 348"/>
                <a:gd name="T55" fmla="*/ 0 h 398"/>
                <a:gd name="T56" fmla="*/ 0 w 348"/>
                <a:gd name="T57" fmla="*/ 0 h 398"/>
                <a:gd name="T58" fmla="*/ 0 w 348"/>
                <a:gd name="T59" fmla="*/ 1 h 398"/>
                <a:gd name="T60" fmla="*/ 0 w 348"/>
                <a:gd name="T61" fmla="*/ 1 h 398"/>
                <a:gd name="T62" fmla="*/ 0 w 348"/>
                <a:gd name="T63" fmla="*/ 1 h 398"/>
                <a:gd name="T64" fmla="*/ 0 w 348"/>
                <a:gd name="T65" fmla="*/ 1 h 398"/>
                <a:gd name="T66" fmla="*/ 0 w 348"/>
                <a:gd name="T67" fmla="*/ 1 h 398"/>
                <a:gd name="T68" fmla="*/ 0 w 348"/>
                <a:gd name="T69" fmla="*/ 1 h 398"/>
                <a:gd name="T70" fmla="*/ 0 w 348"/>
                <a:gd name="T71" fmla="*/ 2 h 398"/>
                <a:gd name="T72" fmla="*/ 0 w 348"/>
                <a:gd name="T73" fmla="*/ 2 h 398"/>
                <a:gd name="T74" fmla="*/ 0 w 348"/>
                <a:gd name="T75" fmla="*/ 2 h 398"/>
                <a:gd name="T76" fmla="*/ 0 w 348"/>
                <a:gd name="T77" fmla="*/ 2 h 398"/>
                <a:gd name="T78" fmla="*/ 0 w 348"/>
                <a:gd name="T79" fmla="*/ 2 h 398"/>
                <a:gd name="T80" fmla="*/ 0 w 348"/>
                <a:gd name="T81" fmla="*/ 2 h 398"/>
                <a:gd name="T82" fmla="*/ 1 w 348"/>
                <a:gd name="T83" fmla="*/ 1 h 398"/>
                <a:gd name="T84" fmla="*/ 1 w 348"/>
                <a:gd name="T85" fmla="*/ 1 h 398"/>
                <a:gd name="T86" fmla="*/ 1 w 348"/>
                <a:gd name="T87" fmla="*/ 1 h 398"/>
                <a:gd name="T88" fmla="*/ 1 w 348"/>
                <a:gd name="T89" fmla="*/ 1 h 398"/>
                <a:gd name="T90" fmla="*/ 1 w 348"/>
                <a:gd name="T91" fmla="*/ 1 h 398"/>
                <a:gd name="T92" fmla="*/ 1 w 348"/>
                <a:gd name="T93" fmla="*/ 1 h 398"/>
                <a:gd name="T94" fmla="*/ 1 w 348"/>
                <a:gd name="T95" fmla="*/ 2 h 398"/>
                <a:gd name="T96" fmla="*/ 1 w 348"/>
                <a:gd name="T97" fmla="*/ 2 h 398"/>
                <a:gd name="T98" fmla="*/ 1 w 348"/>
                <a:gd name="T99" fmla="*/ 2 h 398"/>
                <a:gd name="T100" fmla="*/ 1 w 348"/>
                <a:gd name="T101" fmla="*/ 2 h 398"/>
                <a:gd name="T102" fmla="*/ 1 w 348"/>
                <a:gd name="T103" fmla="*/ 2 h 398"/>
                <a:gd name="T104" fmla="*/ 1 w 348"/>
                <a:gd name="T105" fmla="*/ 2 h 398"/>
                <a:gd name="T106" fmla="*/ 1 w 348"/>
                <a:gd name="T107" fmla="*/ 1 h 398"/>
                <a:gd name="T108" fmla="*/ 1 w 348"/>
                <a:gd name="T109" fmla="*/ 1 h 398"/>
                <a:gd name="T110" fmla="*/ 1 w 348"/>
                <a:gd name="T111" fmla="*/ 1 h 398"/>
                <a:gd name="T112" fmla="*/ 1 w 348"/>
                <a:gd name="T113" fmla="*/ 1 h 398"/>
                <a:gd name="T114" fmla="*/ 1 w 348"/>
                <a:gd name="T115" fmla="*/ 1 h 398"/>
                <a:gd name="T116" fmla="*/ 1 w 348"/>
                <a:gd name="T117" fmla="*/ 0 h 39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48"/>
                <a:gd name="T178" fmla="*/ 0 h 398"/>
                <a:gd name="T179" fmla="*/ 348 w 348"/>
                <a:gd name="T180" fmla="*/ 398 h 39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48" h="398">
                  <a:moveTo>
                    <a:pt x="69" y="259"/>
                  </a:moveTo>
                  <a:lnTo>
                    <a:pt x="70" y="245"/>
                  </a:lnTo>
                  <a:lnTo>
                    <a:pt x="72" y="230"/>
                  </a:lnTo>
                  <a:lnTo>
                    <a:pt x="75" y="215"/>
                  </a:lnTo>
                  <a:lnTo>
                    <a:pt x="79" y="197"/>
                  </a:lnTo>
                  <a:lnTo>
                    <a:pt x="83" y="180"/>
                  </a:lnTo>
                  <a:lnTo>
                    <a:pt x="89" y="163"/>
                  </a:lnTo>
                  <a:lnTo>
                    <a:pt x="95" y="145"/>
                  </a:lnTo>
                  <a:lnTo>
                    <a:pt x="102" y="130"/>
                  </a:lnTo>
                  <a:lnTo>
                    <a:pt x="111" y="114"/>
                  </a:lnTo>
                  <a:lnTo>
                    <a:pt x="118" y="99"/>
                  </a:lnTo>
                  <a:lnTo>
                    <a:pt x="128" y="86"/>
                  </a:lnTo>
                  <a:lnTo>
                    <a:pt x="137" y="75"/>
                  </a:lnTo>
                  <a:lnTo>
                    <a:pt x="147" y="65"/>
                  </a:lnTo>
                  <a:lnTo>
                    <a:pt x="157" y="57"/>
                  </a:lnTo>
                  <a:lnTo>
                    <a:pt x="162" y="55"/>
                  </a:lnTo>
                  <a:lnTo>
                    <a:pt x="167" y="53"/>
                  </a:lnTo>
                  <a:lnTo>
                    <a:pt x="173" y="52"/>
                  </a:lnTo>
                  <a:lnTo>
                    <a:pt x="178" y="52"/>
                  </a:lnTo>
                  <a:lnTo>
                    <a:pt x="258" y="52"/>
                  </a:lnTo>
                  <a:lnTo>
                    <a:pt x="258" y="81"/>
                  </a:lnTo>
                  <a:lnTo>
                    <a:pt x="256" y="93"/>
                  </a:lnTo>
                  <a:lnTo>
                    <a:pt x="255" y="108"/>
                  </a:lnTo>
                  <a:lnTo>
                    <a:pt x="253" y="121"/>
                  </a:lnTo>
                  <a:lnTo>
                    <a:pt x="249" y="134"/>
                  </a:lnTo>
                  <a:lnTo>
                    <a:pt x="240" y="160"/>
                  </a:lnTo>
                  <a:lnTo>
                    <a:pt x="227" y="186"/>
                  </a:lnTo>
                  <a:lnTo>
                    <a:pt x="214" y="210"/>
                  </a:lnTo>
                  <a:lnTo>
                    <a:pt x="198" y="233"/>
                  </a:lnTo>
                  <a:lnTo>
                    <a:pt x="181" y="255"/>
                  </a:lnTo>
                  <a:lnTo>
                    <a:pt x="164" y="275"/>
                  </a:lnTo>
                  <a:lnTo>
                    <a:pt x="145" y="291"/>
                  </a:lnTo>
                  <a:lnTo>
                    <a:pt x="129" y="305"/>
                  </a:lnTo>
                  <a:lnTo>
                    <a:pt x="113" y="315"/>
                  </a:lnTo>
                  <a:lnTo>
                    <a:pt x="99" y="321"/>
                  </a:lnTo>
                  <a:lnTo>
                    <a:pt x="92" y="323"/>
                  </a:lnTo>
                  <a:lnTo>
                    <a:pt x="86" y="323"/>
                  </a:lnTo>
                  <a:lnTo>
                    <a:pt x="82" y="323"/>
                  </a:lnTo>
                  <a:lnTo>
                    <a:pt x="77" y="320"/>
                  </a:lnTo>
                  <a:lnTo>
                    <a:pt x="75" y="317"/>
                  </a:lnTo>
                  <a:lnTo>
                    <a:pt x="72" y="313"/>
                  </a:lnTo>
                  <a:lnTo>
                    <a:pt x="70" y="307"/>
                  </a:lnTo>
                  <a:lnTo>
                    <a:pt x="69" y="298"/>
                  </a:lnTo>
                  <a:lnTo>
                    <a:pt x="69" y="259"/>
                  </a:lnTo>
                  <a:close/>
                  <a:moveTo>
                    <a:pt x="338" y="13"/>
                  </a:moveTo>
                  <a:lnTo>
                    <a:pt x="247" y="0"/>
                  </a:lnTo>
                  <a:lnTo>
                    <a:pt x="237" y="1"/>
                  </a:lnTo>
                  <a:lnTo>
                    <a:pt x="227" y="3"/>
                  </a:lnTo>
                  <a:lnTo>
                    <a:pt x="217" y="4"/>
                  </a:lnTo>
                  <a:lnTo>
                    <a:pt x="206" y="6"/>
                  </a:lnTo>
                  <a:lnTo>
                    <a:pt x="196" y="8"/>
                  </a:lnTo>
                  <a:lnTo>
                    <a:pt x="174" y="16"/>
                  </a:lnTo>
                  <a:lnTo>
                    <a:pt x="154" y="26"/>
                  </a:lnTo>
                  <a:lnTo>
                    <a:pt x="134" y="39"/>
                  </a:lnTo>
                  <a:lnTo>
                    <a:pt x="113" y="53"/>
                  </a:lnTo>
                  <a:lnTo>
                    <a:pt x="95" y="70"/>
                  </a:lnTo>
                  <a:lnTo>
                    <a:pt x="77" y="89"/>
                  </a:lnTo>
                  <a:lnTo>
                    <a:pt x="62" y="109"/>
                  </a:lnTo>
                  <a:lnTo>
                    <a:pt x="46" y="130"/>
                  </a:lnTo>
                  <a:lnTo>
                    <a:pt x="33" y="153"/>
                  </a:lnTo>
                  <a:lnTo>
                    <a:pt x="21" y="174"/>
                  </a:lnTo>
                  <a:lnTo>
                    <a:pt x="13" y="199"/>
                  </a:lnTo>
                  <a:lnTo>
                    <a:pt x="5" y="222"/>
                  </a:lnTo>
                  <a:lnTo>
                    <a:pt x="1" y="245"/>
                  </a:lnTo>
                  <a:lnTo>
                    <a:pt x="0" y="269"/>
                  </a:lnTo>
                  <a:lnTo>
                    <a:pt x="0" y="308"/>
                  </a:lnTo>
                  <a:lnTo>
                    <a:pt x="1" y="324"/>
                  </a:lnTo>
                  <a:lnTo>
                    <a:pt x="2" y="340"/>
                  </a:lnTo>
                  <a:lnTo>
                    <a:pt x="5" y="354"/>
                  </a:lnTo>
                  <a:lnTo>
                    <a:pt x="10" y="369"/>
                  </a:lnTo>
                  <a:lnTo>
                    <a:pt x="14" y="374"/>
                  </a:lnTo>
                  <a:lnTo>
                    <a:pt x="17" y="380"/>
                  </a:lnTo>
                  <a:lnTo>
                    <a:pt x="21" y="385"/>
                  </a:lnTo>
                  <a:lnTo>
                    <a:pt x="26" y="389"/>
                  </a:lnTo>
                  <a:lnTo>
                    <a:pt x="30" y="393"/>
                  </a:lnTo>
                  <a:lnTo>
                    <a:pt x="36" y="396"/>
                  </a:lnTo>
                  <a:lnTo>
                    <a:pt x="43" y="398"/>
                  </a:lnTo>
                  <a:lnTo>
                    <a:pt x="50" y="398"/>
                  </a:lnTo>
                  <a:lnTo>
                    <a:pt x="57" y="396"/>
                  </a:lnTo>
                  <a:lnTo>
                    <a:pt x="66" y="392"/>
                  </a:lnTo>
                  <a:lnTo>
                    <a:pt x="76" y="386"/>
                  </a:lnTo>
                  <a:lnTo>
                    <a:pt x="86" y="377"/>
                  </a:lnTo>
                  <a:lnTo>
                    <a:pt x="112" y="356"/>
                  </a:lnTo>
                  <a:lnTo>
                    <a:pt x="138" y="331"/>
                  </a:lnTo>
                  <a:lnTo>
                    <a:pt x="191" y="282"/>
                  </a:lnTo>
                  <a:lnTo>
                    <a:pt x="227" y="249"/>
                  </a:lnTo>
                  <a:lnTo>
                    <a:pt x="226" y="266"/>
                  </a:lnTo>
                  <a:lnTo>
                    <a:pt x="223" y="279"/>
                  </a:lnTo>
                  <a:lnTo>
                    <a:pt x="220" y="292"/>
                  </a:lnTo>
                  <a:lnTo>
                    <a:pt x="216" y="305"/>
                  </a:lnTo>
                  <a:lnTo>
                    <a:pt x="213" y="318"/>
                  </a:lnTo>
                  <a:lnTo>
                    <a:pt x="210" y="333"/>
                  </a:lnTo>
                  <a:lnTo>
                    <a:pt x="209" y="349"/>
                  </a:lnTo>
                  <a:lnTo>
                    <a:pt x="207" y="367"/>
                  </a:lnTo>
                  <a:lnTo>
                    <a:pt x="209" y="373"/>
                  </a:lnTo>
                  <a:lnTo>
                    <a:pt x="210" y="377"/>
                  </a:lnTo>
                  <a:lnTo>
                    <a:pt x="211" y="382"/>
                  </a:lnTo>
                  <a:lnTo>
                    <a:pt x="214" y="385"/>
                  </a:lnTo>
                  <a:lnTo>
                    <a:pt x="219" y="386"/>
                  </a:lnTo>
                  <a:lnTo>
                    <a:pt x="223" y="389"/>
                  </a:lnTo>
                  <a:lnTo>
                    <a:pt x="227" y="389"/>
                  </a:lnTo>
                  <a:lnTo>
                    <a:pt x="233" y="389"/>
                  </a:lnTo>
                  <a:lnTo>
                    <a:pt x="245" y="387"/>
                  </a:lnTo>
                  <a:lnTo>
                    <a:pt x="259" y="385"/>
                  </a:lnTo>
                  <a:lnTo>
                    <a:pt x="272" y="379"/>
                  </a:lnTo>
                  <a:lnTo>
                    <a:pt x="286" y="373"/>
                  </a:lnTo>
                  <a:lnTo>
                    <a:pt x="301" y="364"/>
                  </a:lnTo>
                  <a:lnTo>
                    <a:pt x="314" y="354"/>
                  </a:lnTo>
                  <a:lnTo>
                    <a:pt x="325" y="344"/>
                  </a:lnTo>
                  <a:lnTo>
                    <a:pt x="335" y="334"/>
                  </a:lnTo>
                  <a:lnTo>
                    <a:pt x="343" y="323"/>
                  </a:lnTo>
                  <a:lnTo>
                    <a:pt x="348" y="311"/>
                  </a:lnTo>
                  <a:lnTo>
                    <a:pt x="348" y="305"/>
                  </a:lnTo>
                  <a:lnTo>
                    <a:pt x="348" y="300"/>
                  </a:lnTo>
                  <a:lnTo>
                    <a:pt x="348" y="294"/>
                  </a:lnTo>
                  <a:lnTo>
                    <a:pt x="347" y="289"/>
                  </a:lnTo>
                  <a:lnTo>
                    <a:pt x="276" y="328"/>
                  </a:lnTo>
                  <a:lnTo>
                    <a:pt x="338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399"/>
            <p:cNvSpPr>
              <a:spLocks/>
            </p:cNvSpPr>
            <p:nvPr/>
          </p:nvSpPr>
          <p:spPr bwMode="auto">
            <a:xfrm>
              <a:off x="25934" y="2365"/>
              <a:ext cx="76" cy="158"/>
            </a:xfrm>
            <a:custGeom>
              <a:avLst/>
              <a:gdLst>
                <a:gd name="T0" fmla="*/ 1 w 227"/>
                <a:gd name="T1" fmla="*/ 1 h 474"/>
                <a:gd name="T2" fmla="*/ 1 w 227"/>
                <a:gd name="T3" fmla="*/ 1 h 474"/>
                <a:gd name="T4" fmla="*/ 1 w 227"/>
                <a:gd name="T5" fmla="*/ 1 h 474"/>
                <a:gd name="T6" fmla="*/ 1 w 227"/>
                <a:gd name="T7" fmla="*/ 1 h 474"/>
                <a:gd name="T8" fmla="*/ 1 w 227"/>
                <a:gd name="T9" fmla="*/ 0 h 474"/>
                <a:gd name="T10" fmla="*/ 1 w 227"/>
                <a:gd name="T11" fmla="*/ 0 h 474"/>
                <a:gd name="T12" fmla="*/ 1 w 227"/>
                <a:gd name="T13" fmla="*/ 0 h 474"/>
                <a:gd name="T14" fmla="*/ 1 w 227"/>
                <a:gd name="T15" fmla="*/ 0 h 474"/>
                <a:gd name="T16" fmla="*/ 0 w 227"/>
                <a:gd name="T17" fmla="*/ 0 h 474"/>
                <a:gd name="T18" fmla="*/ 0 w 227"/>
                <a:gd name="T19" fmla="*/ 0 h 474"/>
                <a:gd name="T20" fmla="*/ 0 w 227"/>
                <a:gd name="T21" fmla="*/ 0 h 474"/>
                <a:gd name="T22" fmla="*/ 0 w 227"/>
                <a:gd name="T23" fmla="*/ 0 h 474"/>
                <a:gd name="T24" fmla="*/ 0 w 227"/>
                <a:gd name="T25" fmla="*/ 0 h 474"/>
                <a:gd name="T26" fmla="*/ 0 w 227"/>
                <a:gd name="T27" fmla="*/ 0 h 474"/>
                <a:gd name="T28" fmla="*/ 0 w 227"/>
                <a:gd name="T29" fmla="*/ 1 h 474"/>
                <a:gd name="T30" fmla="*/ 0 w 227"/>
                <a:gd name="T31" fmla="*/ 1 h 474"/>
                <a:gd name="T32" fmla="*/ 0 w 227"/>
                <a:gd name="T33" fmla="*/ 1 h 474"/>
                <a:gd name="T34" fmla="*/ 0 w 227"/>
                <a:gd name="T35" fmla="*/ 1 h 474"/>
                <a:gd name="T36" fmla="*/ 0 w 227"/>
                <a:gd name="T37" fmla="*/ 1 h 474"/>
                <a:gd name="T38" fmla="*/ 0 w 227"/>
                <a:gd name="T39" fmla="*/ 1 h 474"/>
                <a:gd name="T40" fmla="*/ 0 w 227"/>
                <a:gd name="T41" fmla="*/ 2 h 474"/>
                <a:gd name="T42" fmla="*/ 0 w 227"/>
                <a:gd name="T43" fmla="*/ 2 h 474"/>
                <a:gd name="T44" fmla="*/ 0 w 227"/>
                <a:gd name="T45" fmla="*/ 2 h 474"/>
                <a:gd name="T46" fmla="*/ 0 w 227"/>
                <a:gd name="T47" fmla="*/ 2 h 474"/>
                <a:gd name="T48" fmla="*/ 0 w 227"/>
                <a:gd name="T49" fmla="*/ 2 h 474"/>
                <a:gd name="T50" fmla="*/ 0 w 227"/>
                <a:gd name="T51" fmla="*/ 2 h 474"/>
                <a:gd name="T52" fmla="*/ 0 w 227"/>
                <a:gd name="T53" fmla="*/ 2 h 474"/>
                <a:gd name="T54" fmla="*/ 0 w 227"/>
                <a:gd name="T55" fmla="*/ 2 h 474"/>
                <a:gd name="T56" fmla="*/ 1 w 227"/>
                <a:gd name="T57" fmla="*/ 2 h 474"/>
                <a:gd name="T58" fmla="*/ 1 w 227"/>
                <a:gd name="T59" fmla="*/ 2 h 474"/>
                <a:gd name="T60" fmla="*/ 1 w 227"/>
                <a:gd name="T61" fmla="*/ 2 h 474"/>
                <a:gd name="T62" fmla="*/ 1 w 227"/>
                <a:gd name="T63" fmla="*/ 2 h 474"/>
                <a:gd name="T64" fmla="*/ 0 w 227"/>
                <a:gd name="T65" fmla="*/ 2 h 474"/>
                <a:gd name="T66" fmla="*/ 1 w 227"/>
                <a:gd name="T67" fmla="*/ 1 h 4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27"/>
                <a:gd name="T103" fmla="*/ 0 h 474"/>
                <a:gd name="T104" fmla="*/ 227 w 227"/>
                <a:gd name="T105" fmla="*/ 474 h 47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27" h="474">
                  <a:moveTo>
                    <a:pt x="128" y="159"/>
                  </a:moveTo>
                  <a:lnTo>
                    <a:pt x="138" y="139"/>
                  </a:lnTo>
                  <a:lnTo>
                    <a:pt x="158" y="139"/>
                  </a:lnTo>
                  <a:lnTo>
                    <a:pt x="197" y="139"/>
                  </a:lnTo>
                  <a:lnTo>
                    <a:pt x="206" y="139"/>
                  </a:lnTo>
                  <a:lnTo>
                    <a:pt x="211" y="137"/>
                  </a:lnTo>
                  <a:lnTo>
                    <a:pt x="216" y="136"/>
                  </a:lnTo>
                  <a:lnTo>
                    <a:pt x="219" y="134"/>
                  </a:lnTo>
                  <a:lnTo>
                    <a:pt x="221" y="129"/>
                  </a:lnTo>
                  <a:lnTo>
                    <a:pt x="227" y="119"/>
                  </a:lnTo>
                  <a:lnTo>
                    <a:pt x="138" y="119"/>
                  </a:lnTo>
                  <a:lnTo>
                    <a:pt x="148" y="80"/>
                  </a:lnTo>
                  <a:lnTo>
                    <a:pt x="168" y="0"/>
                  </a:lnTo>
                  <a:lnTo>
                    <a:pt x="155" y="5"/>
                  </a:lnTo>
                  <a:lnTo>
                    <a:pt x="141" y="10"/>
                  </a:lnTo>
                  <a:lnTo>
                    <a:pt x="126" y="19"/>
                  </a:lnTo>
                  <a:lnTo>
                    <a:pt x="112" y="29"/>
                  </a:lnTo>
                  <a:lnTo>
                    <a:pt x="99" y="41"/>
                  </a:lnTo>
                  <a:lnTo>
                    <a:pt x="87" y="54"/>
                  </a:lnTo>
                  <a:lnTo>
                    <a:pt x="85" y="59"/>
                  </a:lnTo>
                  <a:lnTo>
                    <a:pt x="80" y="67"/>
                  </a:lnTo>
                  <a:lnTo>
                    <a:pt x="79" y="72"/>
                  </a:lnTo>
                  <a:lnTo>
                    <a:pt x="79" y="80"/>
                  </a:lnTo>
                  <a:lnTo>
                    <a:pt x="79" y="108"/>
                  </a:lnTo>
                  <a:lnTo>
                    <a:pt x="28" y="108"/>
                  </a:lnTo>
                  <a:lnTo>
                    <a:pt x="20" y="110"/>
                  </a:lnTo>
                  <a:lnTo>
                    <a:pt x="13" y="111"/>
                  </a:lnTo>
                  <a:lnTo>
                    <a:pt x="7" y="114"/>
                  </a:lnTo>
                  <a:lnTo>
                    <a:pt x="4" y="119"/>
                  </a:lnTo>
                  <a:lnTo>
                    <a:pt x="1" y="130"/>
                  </a:lnTo>
                  <a:lnTo>
                    <a:pt x="0" y="149"/>
                  </a:lnTo>
                  <a:lnTo>
                    <a:pt x="59" y="149"/>
                  </a:lnTo>
                  <a:lnTo>
                    <a:pt x="59" y="169"/>
                  </a:lnTo>
                  <a:lnTo>
                    <a:pt x="56" y="188"/>
                  </a:lnTo>
                  <a:lnTo>
                    <a:pt x="54" y="205"/>
                  </a:lnTo>
                  <a:lnTo>
                    <a:pt x="51" y="222"/>
                  </a:lnTo>
                  <a:lnTo>
                    <a:pt x="43" y="255"/>
                  </a:lnTo>
                  <a:lnTo>
                    <a:pt x="34" y="287"/>
                  </a:lnTo>
                  <a:lnTo>
                    <a:pt x="24" y="317"/>
                  </a:lnTo>
                  <a:lnTo>
                    <a:pt x="17" y="348"/>
                  </a:lnTo>
                  <a:lnTo>
                    <a:pt x="14" y="363"/>
                  </a:lnTo>
                  <a:lnTo>
                    <a:pt x="11" y="381"/>
                  </a:lnTo>
                  <a:lnTo>
                    <a:pt x="10" y="398"/>
                  </a:lnTo>
                  <a:lnTo>
                    <a:pt x="10" y="415"/>
                  </a:lnTo>
                  <a:lnTo>
                    <a:pt x="10" y="425"/>
                  </a:lnTo>
                  <a:lnTo>
                    <a:pt x="10" y="441"/>
                  </a:lnTo>
                  <a:lnTo>
                    <a:pt x="13" y="451"/>
                  </a:lnTo>
                  <a:lnTo>
                    <a:pt x="15" y="461"/>
                  </a:lnTo>
                  <a:lnTo>
                    <a:pt x="18" y="474"/>
                  </a:lnTo>
                  <a:lnTo>
                    <a:pt x="33" y="474"/>
                  </a:lnTo>
                  <a:lnTo>
                    <a:pt x="46" y="472"/>
                  </a:lnTo>
                  <a:lnTo>
                    <a:pt x="59" y="469"/>
                  </a:lnTo>
                  <a:lnTo>
                    <a:pt x="72" y="466"/>
                  </a:lnTo>
                  <a:lnTo>
                    <a:pt x="85" y="460"/>
                  </a:lnTo>
                  <a:lnTo>
                    <a:pt x="98" y="454"/>
                  </a:lnTo>
                  <a:lnTo>
                    <a:pt x="109" y="449"/>
                  </a:lnTo>
                  <a:lnTo>
                    <a:pt x="119" y="441"/>
                  </a:lnTo>
                  <a:lnTo>
                    <a:pt x="131" y="433"/>
                  </a:lnTo>
                  <a:lnTo>
                    <a:pt x="139" y="424"/>
                  </a:lnTo>
                  <a:lnTo>
                    <a:pt x="148" y="415"/>
                  </a:lnTo>
                  <a:lnTo>
                    <a:pt x="157" y="405"/>
                  </a:lnTo>
                  <a:lnTo>
                    <a:pt x="164" y="397"/>
                  </a:lnTo>
                  <a:lnTo>
                    <a:pt x="170" y="387"/>
                  </a:lnTo>
                  <a:lnTo>
                    <a:pt x="174" y="376"/>
                  </a:lnTo>
                  <a:lnTo>
                    <a:pt x="177" y="366"/>
                  </a:lnTo>
                  <a:lnTo>
                    <a:pt x="83" y="423"/>
                  </a:lnTo>
                  <a:lnTo>
                    <a:pt x="73" y="414"/>
                  </a:lnTo>
                  <a:lnTo>
                    <a:pt x="128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400"/>
            <p:cNvSpPr>
              <a:spLocks/>
            </p:cNvSpPr>
            <p:nvPr/>
          </p:nvSpPr>
          <p:spPr bwMode="auto">
            <a:xfrm>
              <a:off x="26567" y="2365"/>
              <a:ext cx="83" cy="161"/>
            </a:xfrm>
            <a:custGeom>
              <a:avLst/>
              <a:gdLst>
                <a:gd name="T0" fmla="*/ 1 w 251"/>
                <a:gd name="T1" fmla="*/ 0 h 485"/>
                <a:gd name="T2" fmla="*/ 1 w 251"/>
                <a:gd name="T3" fmla="*/ 0 h 485"/>
                <a:gd name="T4" fmla="*/ 1 w 251"/>
                <a:gd name="T5" fmla="*/ 0 h 485"/>
                <a:gd name="T6" fmla="*/ 1 w 251"/>
                <a:gd name="T7" fmla="*/ 0 h 485"/>
                <a:gd name="T8" fmla="*/ 1 w 251"/>
                <a:gd name="T9" fmla="*/ 0 h 485"/>
                <a:gd name="T10" fmla="*/ 1 w 251"/>
                <a:gd name="T11" fmla="*/ 0 h 485"/>
                <a:gd name="T12" fmla="*/ 0 w 251"/>
                <a:gd name="T13" fmla="*/ 0 h 485"/>
                <a:gd name="T14" fmla="*/ 0 w 251"/>
                <a:gd name="T15" fmla="*/ 0 h 485"/>
                <a:gd name="T16" fmla="*/ 0 w 251"/>
                <a:gd name="T17" fmla="*/ 0 h 485"/>
                <a:gd name="T18" fmla="*/ 0 w 251"/>
                <a:gd name="T19" fmla="*/ 0 h 485"/>
                <a:gd name="T20" fmla="*/ 0 w 251"/>
                <a:gd name="T21" fmla="*/ 0 h 485"/>
                <a:gd name="T22" fmla="*/ 0 w 251"/>
                <a:gd name="T23" fmla="*/ 0 h 485"/>
                <a:gd name="T24" fmla="*/ 0 w 251"/>
                <a:gd name="T25" fmla="*/ 0 h 485"/>
                <a:gd name="T26" fmla="*/ 0 w 251"/>
                <a:gd name="T27" fmla="*/ 0 h 485"/>
                <a:gd name="T28" fmla="*/ 0 w 251"/>
                <a:gd name="T29" fmla="*/ 0 h 485"/>
                <a:gd name="T30" fmla="*/ 0 w 251"/>
                <a:gd name="T31" fmla="*/ 0 h 485"/>
                <a:gd name="T32" fmla="*/ 0 w 251"/>
                <a:gd name="T33" fmla="*/ 0 h 485"/>
                <a:gd name="T34" fmla="*/ 0 w 251"/>
                <a:gd name="T35" fmla="*/ 0 h 485"/>
                <a:gd name="T36" fmla="*/ 0 w 251"/>
                <a:gd name="T37" fmla="*/ 1 h 485"/>
                <a:gd name="T38" fmla="*/ 0 w 251"/>
                <a:gd name="T39" fmla="*/ 1 h 485"/>
                <a:gd name="T40" fmla="*/ 0 w 251"/>
                <a:gd name="T41" fmla="*/ 1 h 485"/>
                <a:gd name="T42" fmla="*/ 0 w 251"/>
                <a:gd name="T43" fmla="*/ 1 h 485"/>
                <a:gd name="T44" fmla="*/ 0 w 251"/>
                <a:gd name="T45" fmla="*/ 1 h 485"/>
                <a:gd name="T46" fmla="*/ 0 w 251"/>
                <a:gd name="T47" fmla="*/ 1 h 485"/>
                <a:gd name="T48" fmla="*/ 0 w 251"/>
                <a:gd name="T49" fmla="*/ 1 h 485"/>
                <a:gd name="T50" fmla="*/ 0 w 251"/>
                <a:gd name="T51" fmla="*/ 1 h 485"/>
                <a:gd name="T52" fmla="*/ 0 w 251"/>
                <a:gd name="T53" fmla="*/ 1 h 485"/>
                <a:gd name="T54" fmla="*/ 0 w 251"/>
                <a:gd name="T55" fmla="*/ 1 h 485"/>
                <a:gd name="T56" fmla="*/ 0 w 251"/>
                <a:gd name="T57" fmla="*/ 2 h 485"/>
                <a:gd name="T58" fmla="*/ 0 w 251"/>
                <a:gd name="T59" fmla="*/ 2 h 485"/>
                <a:gd name="T60" fmla="*/ 0 w 251"/>
                <a:gd name="T61" fmla="*/ 2 h 485"/>
                <a:gd name="T62" fmla="*/ 0 w 251"/>
                <a:gd name="T63" fmla="*/ 2 h 485"/>
                <a:gd name="T64" fmla="*/ 0 w 251"/>
                <a:gd name="T65" fmla="*/ 2 h 485"/>
                <a:gd name="T66" fmla="*/ 0 w 251"/>
                <a:gd name="T67" fmla="*/ 2 h 485"/>
                <a:gd name="T68" fmla="*/ 0 w 251"/>
                <a:gd name="T69" fmla="*/ 2 h 485"/>
                <a:gd name="T70" fmla="*/ 0 w 251"/>
                <a:gd name="T71" fmla="*/ 2 h 485"/>
                <a:gd name="T72" fmla="*/ 0 w 251"/>
                <a:gd name="T73" fmla="*/ 2 h 485"/>
                <a:gd name="T74" fmla="*/ 0 w 251"/>
                <a:gd name="T75" fmla="*/ 2 h 485"/>
                <a:gd name="T76" fmla="*/ 0 w 251"/>
                <a:gd name="T77" fmla="*/ 2 h 485"/>
                <a:gd name="T78" fmla="*/ 0 w 251"/>
                <a:gd name="T79" fmla="*/ 2 h 485"/>
                <a:gd name="T80" fmla="*/ 0 w 251"/>
                <a:gd name="T81" fmla="*/ 2 h 485"/>
                <a:gd name="T82" fmla="*/ 0 w 251"/>
                <a:gd name="T83" fmla="*/ 2 h 485"/>
                <a:gd name="T84" fmla="*/ 0 w 251"/>
                <a:gd name="T85" fmla="*/ 2 h 485"/>
                <a:gd name="T86" fmla="*/ 0 w 251"/>
                <a:gd name="T87" fmla="*/ 2 h 485"/>
                <a:gd name="T88" fmla="*/ 1 w 251"/>
                <a:gd name="T89" fmla="*/ 2 h 485"/>
                <a:gd name="T90" fmla="*/ 1 w 251"/>
                <a:gd name="T91" fmla="*/ 2 h 485"/>
                <a:gd name="T92" fmla="*/ 1 w 251"/>
                <a:gd name="T93" fmla="*/ 2 h 485"/>
                <a:gd name="T94" fmla="*/ 1 w 251"/>
                <a:gd name="T95" fmla="*/ 2 h 485"/>
                <a:gd name="T96" fmla="*/ 1 w 251"/>
                <a:gd name="T97" fmla="*/ 2 h 485"/>
                <a:gd name="T98" fmla="*/ 1 w 251"/>
                <a:gd name="T99" fmla="*/ 2 h 485"/>
                <a:gd name="T100" fmla="*/ 1 w 251"/>
                <a:gd name="T101" fmla="*/ 1 h 485"/>
                <a:gd name="T102" fmla="*/ 0 w 251"/>
                <a:gd name="T103" fmla="*/ 2 h 485"/>
                <a:gd name="T104" fmla="*/ 0 w 251"/>
                <a:gd name="T105" fmla="*/ 2 h 485"/>
                <a:gd name="T106" fmla="*/ 1 w 251"/>
                <a:gd name="T107" fmla="*/ 1 h 485"/>
                <a:gd name="T108" fmla="*/ 1 w 251"/>
                <a:gd name="T109" fmla="*/ 1 h 485"/>
                <a:gd name="T110" fmla="*/ 1 w 251"/>
                <a:gd name="T111" fmla="*/ 0 h 485"/>
                <a:gd name="T112" fmla="*/ 1 w 251"/>
                <a:gd name="T113" fmla="*/ 0 h 485"/>
                <a:gd name="T114" fmla="*/ 1 w 251"/>
                <a:gd name="T115" fmla="*/ 0 h 48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1"/>
                <a:gd name="T175" fmla="*/ 0 h 485"/>
                <a:gd name="T176" fmla="*/ 251 w 251"/>
                <a:gd name="T177" fmla="*/ 485 h 48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1" h="485">
                  <a:moveTo>
                    <a:pt x="172" y="0"/>
                  </a:moveTo>
                  <a:lnTo>
                    <a:pt x="160" y="2"/>
                  </a:lnTo>
                  <a:lnTo>
                    <a:pt x="150" y="5"/>
                  </a:lnTo>
                  <a:lnTo>
                    <a:pt x="140" y="8"/>
                  </a:lnTo>
                  <a:lnTo>
                    <a:pt x="133" y="12"/>
                  </a:lnTo>
                  <a:lnTo>
                    <a:pt x="124" y="16"/>
                  </a:lnTo>
                  <a:lnTo>
                    <a:pt x="118" y="22"/>
                  </a:lnTo>
                  <a:lnTo>
                    <a:pt x="113" y="29"/>
                  </a:lnTo>
                  <a:lnTo>
                    <a:pt x="107" y="36"/>
                  </a:lnTo>
                  <a:lnTo>
                    <a:pt x="98" y="52"/>
                  </a:lnTo>
                  <a:lnTo>
                    <a:pt x="91" y="70"/>
                  </a:lnTo>
                  <a:lnTo>
                    <a:pt x="85" y="88"/>
                  </a:lnTo>
                  <a:lnTo>
                    <a:pt x="80" y="108"/>
                  </a:lnTo>
                  <a:lnTo>
                    <a:pt x="41" y="108"/>
                  </a:lnTo>
                  <a:lnTo>
                    <a:pt x="31" y="110"/>
                  </a:lnTo>
                  <a:lnTo>
                    <a:pt x="22" y="111"/>
                  </a:lnTo>
                  <a:lnTo>
                    <a:pt x="16" y="116"/>
                  </a:lnTo>
                  <a:lnTo>
                    <a:pt x="12" y="120"/>
                  </a:lnTo>
                  <a:lnTo>
                    <a:pt x="6" y="133"/>
                  </a:lnTo>
                  <a:lnTo>
                    <a:pt x="0" y="149"/>
                  </a:lnTo>
                  <a:lnTo>
                    <a:pt x="61" y="149"/>
                  </a:lnTo>
                  <a:lnTo>
                    <a:pt x="59" y="172"/>
                  </a:lnTo>
                  <a:lnTo>
                    <a:pt x="58" y="193"/>
                  </a:lnTo>
                  <a:lnTo>
                    <a:pt x="55" y="214"/>
                  </a:lnTo>
                  <a:lnTo>
                    <a:pt x="52" y="234"/>
                  </a:lnTo>
                  <a:lnTo>
                    <a:pt x="45" y="271"/>
                  </a:lnTo>
                  <a:lnTo>
                    <a:pt x="35" y="307"/>
                  </a:lnTo>
                  <a:lnTo>
                    <a:pt x="26" y="340"/>
                  </a:lnTo>
                  <a:lnTo>
                    <a:pt x="19" y="375"/>
                  </a:lnTo>
                  <a:lnTo>
                    <a:pt x="15" y="392"/>
                  </a:lnTo>
                  <a:lnTo>
                    <a:pt x="13" y="410"/>
                  </a:lnTo>
                  <a:lnTo>
                    <a:pt x="12" y="427"/>
                  </a:lnTo>
                  <a:lnTo>
                    <a:pt x="10" y="446"/>
                  </a:lnTo>
                  <a:lnTo>
                    <a:pt x="13" y="453"/>
                  </a:lnTo>
                  <a:lnTo>
                    <a:pt x="20" y="467"/>
                  </a:lnTo>
                  <a:lnTo>
                    <a:pt x="25" y="473"/>
                  </a:lnTo>
                  <a:lnTo>
                    <a:pt x="31" y="479"/>
                  </a:lnTo>
                  <a:lnTo>
                    <a:pt x="35" y="483"/>
                  </a:lnTo>
                  <a:lnTo>
                    <a:pt x="41" y="485"/>
                  </a:lnTo>
                  <a:lnTo>
                    <a:pt x="49" y="483"/>
                  </a:lnTo>
                  <a:lnTo>
                    <a:pt x="58" y="482"/>
                  </a:lnTo>
                  <a:lnTo>
                    <a:pt x="68" y="477"/>
                  </a:lnTo>
                  <a:lnTo>
                    <a:pt x="80" y="472"/>
                  </a:lnTo>
                  <a:lnTo>
                    <a:pt x="101" y="457"/>
                  </a:lnTo>
                  <a:lnTo>
                    <a:pt x="123" y="440"/>
                  </a:lnTo>
                  <a:lnTo>
                    <a:pt x="143" y="420"/>
                  </a:lnTo>
                  <a:lnTo>
                    <a:pt x="159" y="400"/>
                  </a:lnTo>
                  <a:lnTo>
                    <a:pt x="166" y="391"/>
                  </a:lnTo>
                  <a:lnTo>
                    <a:pt x="172" y="382"/>
                  </a:lnTo>
                  <a:lnTo>
                    <a:pt x="176" y="374"/>
                  </a:lnTo>
                  <a:lnTo>
                    <a:pt x="179" y="366"/>
                  </a:lnTo>
                  <a:lnTo>
                    <a:pt x="84" y="423"/>
                  </a:lnTo>
                  <a:lnTo>
                    <a:pt x="77" y="414"/>
                  </a:lnTo>
                  <a:lnTo>
                    <a:pt x="134" y="147"/>
                  </a:lnTo>
                  <a:lnTo>
                    <a:pt x="228" y="149"/>
                  </a:lnTo>
                  <a:lnTo>
                    <a:pt x="251" y="111"/>
                  </a:lnTo>
                  <a:lnTo>
                    <a:pt x="147" y="108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401"/>
            <p:cNvSpPr>
              <a:spLocks noEditPoints="1"/>
            </p:cNvSpPr>
            <p:nvPr/>
          </p:nvSpPr>
          <p:spPr bwMode="auto">
            <a:xfrm>
              <a:off x="26646" y="2394"/>
              <a:ext cx="99" cy="132"/>
            </a:xfrm>
            <a:custGeom>
              <a:avLst/>
              <a:gdLst>
                <a:gd name="T0" fmla="*/ 0 w 297"/>
                <a:gd name="T1" fmla="*/ 1 h 397"/>
                <a:gd name="T2" fmla="*/ 0 w 297"/>
                <a:gd name="T3" fmla="*/ 0 h 397"/>
                <a:gd name="T4" fmla="*/ 1 w 297"/>
                <a:gd name="T5" fmla="*/ 0 h 397"/>
                <a:gd name="T6" fmla="*/ 1 w 297"/>
                <a:gd name="T7" fmla="*/ 0 h 397"/>
                <a:gd name="T8" fmla="*/ 1 w 297"/>
                <a:gd name="T9" fmla="*/ 0 h 397"/>
                <a:gd name="T10" fmla="*/ 1 w 297"/>
                <a:gd name="T11" fmla="*/ 0 h 397"/>
                <a:gd name="T12" fmla="*/ 1 w 297"/>
                <a:gd name="T13" fmla="*/ 0 h 397"/>
                <a:gd name="T14" fmla="*/ 1 w 297"/>
                <a:gd name="T15" fmla="*/ 0 h 397"/>
                <a:gd name="T16" fmla="*/ 1 w 297"/>
                <a:gd name="T17" fmla="*/ 1 h 397"/>
                <a:gd name="T18" fmla="*/ 1 w 297"/>
                <a:gd name="T19" fmla="*/ 1 h 397"/>
                <a:gd name="T20" fmla="*/ 0 w 297"/>
                <a:gd name="T21" fmla="*/ 1 h 397"/>
                <a:gd name="T22" fmla="*/ 0 w 297"/>
                <a:gd name="T23" fmla="*/ 1 h 397"/>
                <a:gd name="T24" fmla="*/ 0 w 297"/>
                <a:gd name="T25" fmla="*/ 1 h 397"/>
                <a:gd name="T26" fmla="*/ 1 w 297"/>
                <a:gd name="T27" fmla="*/ 1 h 397"/>
                <a:gd name="T28" fmla="*/ 1 w 297"/>
                <a:gd name="T29" fmla="*/ 1 h 397"/>
                <a:gd name="T30" fmla="*/ 1 w 297"/>
                <a:gd name="T31" fmla="*/ 1 h 397"/>
                <a:gd name="T32" fmla="*/ 1 w 297"/>
                <a:gd name="T33" fmla="*/ 0 h 397"/>
                <a:gd name="T34" fmla="*/ 1 w 297"/>
                <a:gd name="T35" fmla="*/ 0 h 397"/>
                <a:gd name="T36" fmla="*/ 1 w 297"/>
                <a:gd name="T37" fmla="*/ 0 h 397"/>
                <a:gd name="T38" fmla="*/ 1 w 297"/>
                <a:gd name="T39" fmla="*/ 0 h 397"/>
                <a:gd name="T40" fmla="*/ 1 w 297"/>
                <a:gd name="T41" fmla="*/ 0 h 397"/>
                <a:gd name="T42" fmla="*/ 1 w 297"/>
                <a:gd name="T43" fmla="*/ 0 h 397"/>
                <a:gd name="T44" fmla="*/ 1 w 297"/>
                <a:gd name="T45" fmla="*/ 0 h 397"/>
                <a:gd name="T46" fmla="*/ 0 w 297"/>
                <a:gd name="T47" fmla="*/ 0 h 397"/>
                <a:gd name="T48" fmla="*/ 0 w 297"/>
                <a:gd name="T49" fmla="*/ 0 h 397"/>
                <a:gd name="T50" fmla="*/ 0 w 297"/>
                <a:gd name="T51" fmla="*/ 1 h 397"/>
                <a:gd name="T52" fmla="*/ 0 w 297"/>
                <a:gd name="T53" fmla="*/ 1 h 397"/>
                <a:gd name="T54" fmla="*/ 0 w 297"/>
                <a:gd name="T55" fmla="*/ 1 h 397"/>
                <a:gd name="T56" fmla="*/ 0 w 297"/>
                <a:gd name="T57" fmla="*/ 1 h 397"/>
                <a:gd name="T58" fmla="*/ 0 w 297"/>
                <a:gd name="T59" fmla="*/ 1 h 397"/>
                <a:gd name="T60" fmla="*/ 0 w 297"/>
                <a:gd name="T61" fmla="*/ 2 h 397"/>
                <a:gd name="T62" fmla="*/ 0 w 297"/>
                <a:gd name="T63" fmla="*/ 2 h 397"/>
                <a:gd name="T64" fmla="*/ 0 w 297"/>
                <a:gd name="T65" fmla="*/ 2 h 397"/>
                <a:gd name="T66" fmla="*/ 1 w 297"/>
                <a:gd name="T67" fmla="*/ 2 h 397"/>
                <a:gd name="T68" fmla="*/ 1 w 297"/>
                <a:gd name="T69" fmla="*/ 2 h 397"/>
                <a:gd name="T70" fmla="*/ 1 w 297"/>
                <a:gd name="T71" fmla="*/ 1 h 397"/>
                <a:gd name="T72" fmla="*/ 1 w 297"/>
                <a:gd name="T73" fmla="*/ 1 h 397"/>
                <a:gd name="T74" fmla="*/ 1 w 297"/>
                <a:gd name="T75" fmla="*/ 1 h 397"/>
                <a:gd name="T76" fmla="*/ 1 w 297"/>
                <a:gd name="T77" fmla="*/ 1 h 397"/>
                <a:gd name="T78" fmla="*/ 1 w 297"/>
                <a:gd name="T79" fmla="*/ 1 h 397"/>
                <a:gd name="T80" fmla="*/ 1 w 297"/>
                <a:gd name="T81" fmla="*/ 1 h 397"/>
                <a:gd name="T82" fmla="*/ 1 w 297"/>
                <a:gd name="T83" fmla="*/ 1 h 397"/>
                <a:gd name="T84" fmla="*/ 0 w 297"/>
                <a:gd name="T85" fmla="*/ 1 h 397"/>
                <a:gd name="T86" fmla="*/ 0 w 297"/>
                <a:gd name="T87" fmla="*/ 1 h 397"/>
                <a:gd name="T88" fmla="*/ 0 w 297"/>
                <a:gd name="T89" fmla="*/ 1 h 397"/>
                <a:gd name="T90" fmla="*/ 0 w 297"/>
                <a:gd name="T91" fmla="*/ 1 h 3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7"/>
                <a:gd name="T139" fmla="*/ 0 h 397"/>
                <a:gd name="T140" fmla="*/ 297 w 297"/>
                <a:gd name="T141" fmla="*/ 397 h 3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7" h="397">
                  <a:moveTo>
                    <a:pt x="79" y="189"/>
                  </a:moveTo>
                  <a:lnTo>
                    <a:pt x="82" y="170"/>
                  </a:lnTo>
                  <a:lnTo>
                    <a:pt x="86" y="147"/>
                  </a:lnTo>
                  <a:lnTo>
                    <a:pt x="94" y="124"/>
                  </a:lnTo>
                  <a:lnTo>
                    <a:pt x="104" y="103"/>
                  </a:lnTo>
                  <a:lnTo>
                    <a:pt x="108" y="92"/>
                  </a:lnTo>
                  <a:lnTo>
                    <a:pt x="114" y="82"/>
                  </a:lnTo>
                  <a:lnTo>
                    <a:pt x="121" y="74"/>
                  </a:lnTo>
                  <a:lnTo>
                    <a:pt x="127" y="65"/>
                  </a:lnTo>
                  <a:lnTo>
                    <a:pt x="134" y="59"/>
                  </a:lnTo>
                  <a:lnTo>
                    <a:pt x="143" y="55"/>
                  </a:lnTo>
                  <a:lnTo>
                    <a:pt x="150" y="52"/>
                  </a:lnTo>
                  <a:lnTo>
                    <a:pt x="159" y="51"/>
                  </a:lnTo>
                  <a:lnTo>
                    <a:pt x="189" y="51"/>
                  </a:lnTo>
                  <a:lnTo>
                    <a:pt x="196" y="51"/>
                  </a:lnTo>
                  <a:lnTo>
                    <a:pt x="202" y="52"/>
                  </a:lnTo>
                  <a:lnTo>
                    <a:pt x="208" y="54"/>
                  </a:lnTo>
                  <a:lnTo>
                    <a:pt x="212" y="56"/>
                  </a:lnTo>
                  <a:lnTo>
                    <a:pt x="215" y="61"/>
                  </a:lnTo>
                  <a:lnTo>
                    <a:pt x="216" y="65"/>
                  </a:lnTo>
                  <a:lnTo>
                    <a:pt x="218" y="72"/>
                  </a:lnTo>
                  <a:lnTo>
                    <a:pt x="218" y="80"/>
                  </a:lnTo>
                  <a:lnTo>
                    <a:pt x="218" y="92"/>
                  </a:lnTo>
                  <a:lnTo>
                    <a:pt x="215" y="104"/>
                  </a:lnTo>
                  <a:lnTo>
                    <a:pt x="210" y="114"/>
                  </a:lnTo>
                  <a:lnTo>
                    <a:pt x="205" y="124"/>
                  </a:lnTo>
                  <a:lnTo>
                    <a:pt x="197" y="133"/>
                  </a:lnTo>
                  <a:lnTo>
                    <a:pt x="189" y="141"/>
                  </a:lnTo>
                  <a:lnTo>
                    <a:pt x="180" y="149"/>
                  </a:lnTo>
                  <a:lnTo>
                    <a:pt x="170" y="156"/>
                  </a:lnTo>
                  <a:lnTo>
                    <a:pt x="148" y="167"/>
                  </a:lnTo>
                  <a:lnTo>
                    <a:pt x="125" y="176"/>
                  </a:lnTo>
                  <a:lnTo>
                    <a:pt x="102" y="183"/>
                  </a:lnTo>
                  <a:lnTo>
                    <a:pt x="79" y="189"/>
                  </a:lnTo>
                  <a:close/>
                  <a:moveTo>
                    <a:pt x="69" y="248"/>
                  </a:moveTo>
                  <a:lnTo>
                    <a:pt x="71" y="244"/>
                  </a:lnTo>
                  <a:lnTo>
                    <a:pt x="72" y="239"/>
                  </a:lnTo>
                  <a:lnTo>
                    <a:pt x="75" y="235"/>
                  </a:lnTo>
                  <a:lnTo>
                    <a:pt x="79" y="231"/>
                  </a:lnTo>
                  <a:lnTo>
                    <a:pt x="91" y="222"/>
                  </a:lnTo>
                  <a:lnTo>
                    <a:pt x="105" y="214"/>
                  </a:lnTo>
                  <a:lnTo>
                    <a:pt x="141" y="196"/>
                  </a:lnTo>
                  <a:lnTo>
                    <a:pt x="183" y="178"/>
                  </a:lnTo>
                  <a:lnTo>
                    <a:pt x="205" y="169"/>
                  </a:lnTo>
                  <a:lnTo>
                    <a:pt x="225" y="157"/>
                  </a:lnTo>
                  <a:lnTo>
                    <a:pt x="244" y="147"/>
                  </a:lnTo>
                  <a:lnTo>
                    <a:pt x="261" y="136"/>
                  </a:lnTo>
                  <a:lnTo>
                    <a:pt x="269" y="130"/>
                  </a:lnTo>
                  <a:lnTo>
                    <a:pt x="275" y="123"/>
                  </a:lnTo>
                  <a:lnTo>
                    <a:pt x="282" y="117"/>
                  </a:lnTo>
                  <a:lnTo>
                    <a:pt x="287" y="110"/>
                  </a:lnTo>
                  <a:lnTo>
                    <a:pt x="291" y="103"/>
                  </a:lnTo>
                  <a:lnTo>
                    <a:pt x="294" y="95"/>
                  </a:lnTo>
                  <a:lnTo>
                    <a:pt x="297" y="88"/>
                  </a:lnTo>
                  <a:lnTo>
                    <a:pt x="297" y="80"/>
                  </a:lnTo>
                  <a:lnTo>
                    <a:pt x="297" y="61"/>
                  </a:lnTo>
                  <a:lnTo>
                    <a:pt x="297" y="55"/>
                  </a:lnTo>
                  <a:lnTo>
                    <a:pt x="295" y="48"/>
                  </a:lnTo>
                  <a:lnTo>
                    <a:pt x="293" y="43"/>
                  </a:lnTo>
                  <a:lnTo>
                    <a:pt x="290" y="38"/>
                  </a:lnTo>
                  <a:lnTo>
                    <a:pt x="281" y="28"/>
                  </a:lnTo>
                  <a:lnTo>
                    <a:pt x="271" y="19"/>
                  </a:lnTo>
                  <a:lnTo>
                    <a:pt x="259" y="12"/>
                  </a:lnTo>
                  <a:lnTo>
                    <a:pt x="245" y="6"/>
                  </a:lnTo>
                  <a:lnTo>
                    <a:pt x="232" y="2"/>
                  </a:lnTo>
                  <a:lnTo>
                    <a:pt x="218" y="0"/>
                  </a:lnTo>
                  <a:lnTo>
                    <a:pt x="197" y="2"/>
                  </a:lnTo>
                  <a:lnTo>
                    <a:pt x="177" y="6"/>
                  </a:lnTo>
                  <a:lnTo>
                    <a:pt x="157" y="13"/>
                  </a:lnTo>
                  <a:lnTo>
                    <a:pt x="138" y="22"/>
                  </a:lnTo>
                  <a:lnTo>
                    <a:pt x="120" y="33"/>
                  </a:lnTo>
                  <a:lnTo>
                    <a:pt x="101" y="46"/>
                  </a:lnTo>
                  <a:lnTo>
                    <a:pt x="84" y="61"/>
                  </a:lnTo>
                  <a:lnTo>
                    <a:pt x="68" y="78"/>
                  </a:lnTo>
                  <a:lnTo>
                    <a:pt x="53" y="95"/>
                  </a:lnTo>
                  <a:lnTo>
                    <a:pt x="40" y="114"/>
                  </a:lnTo>
                  <a:lnTo>
                    <a:pt x="29" y="133"/>
                  </a:lnTo>
                  <a:lnTo>
                    <a:pt x="19" y="154"/>
                  </a:lnTo>
                  <a:lnTo>
                    <a:pt x="12" y="175"/>
                  </a:lnTo>
                  <a:lnTo>
                    <a:pt x="6" y="196"/>
                  </a:lnTo>
                  <a:lnTo>
                    <a:pt x="1" y="218"/>
                  </a:lnTo>
                  <a:lnTo>
                    <a:pt x="0" y="238"/>
                  </a:lnTo>
                  <a:lnTo>
                    <a:pt x="0" y="288"/>
                  </a:lnTo>
                  <a:lnTo>
                    <a:pt x="0" y="299"/>
                  </a:lnTo>
                  <a:lnTo>
                    <a:pt x="1" y="310"/>
                  </a:lnTo>
                  <a:lnTo>
                    <a:pt x="3" y="320"/>
                  </a:lnTo>
                  <a:lnTo>
                    <a:pt x="6" y="330"/>
                  </a:lnTo>
                  <a:lnTo>
                    <a:pt x="9" y="340"/>
                  </a:lnTo>
                  <a:lnTo>
                    <a:pt x="13" y="349"/>
                  </a:lnTo>
                  <a:lnTo>
                    <a:pt x="17" y="358"/>
                  </a:lnTo>
                  <a:lnTo>
                    <a:pt x="22" y="365"/>
                  </a:lnTo>
                  <a:lnTo>
                    <a:pt x="27" y="372"/>
                  </a:lnTo>
                  <a:lnTo>
                    <a:pt x="35" y="378"/>
                  </a:lnTo>
                  <a:lnTo>
                    <a:pt x="42" y="384"/>
                  </a:lnTo>
                  <a:lnTo>
                    <a:pt x="50" y="388"/>
                  </a:lnTo>
                  <a:lnTo>
                    <a:pt x="59" y="392"/>
                  </a:lnTo>
                  <a:lnTo>
                    <a:pt x="68" y="395"/>
                  </a:lnTo>
                  <a:lnTo>
                    <a:pt x="78" y="397"/>
                  </a:lnTo>
                  <a:lnTo>
                    <a:pt x="89" y="397"/>
                  </a:lnTo>
                  <a:lnTo>
                    <a:pt x="101" y="397"/>
                  </a:lnTo>
                  <a:lnTo>
                    <a:pt x="114" y="394"/>
                  </a:lnTo>
                  <a:lnTo>
                    <a:pt x="128" y="391"/>
                  </a:lnTo>
                  <a:lnTo>
                    <a:pt x="141" y="386"/>
                  </a:lnTo>
                  <a:lnTo>
                    <a:pt x="156" y="381"/>
                  </a:lnTo>
                  <a:lnTo>
                    <a:pt x="171" y="373"/>
                  </a:lnTo>
                  <a:lnTo>
                    <a:pt x="184" y="366"/>
                  </a:lnTo>
                  <a:lnTo>
                    <a:pt x="199" y="358"/>
                  </a:lnTo>
                  <a:lnTo>
                    <a:pt x="212" y="349"/>
                  </a:lnTo>
                  <a:lnTo>
                    <a:pt x="225" y="340"/>
                  </a:lnTo>
                  <a:lnTo>
                    <a:pt x="236" y="330"/>
                  </a:lnTo>
                  <a:lnTo>
                    <a:pt x="246" y="320"/>
                  </a:lnTo>
                  <a:lnTo>
                    <a:pt x="254" y="309"/>
                  </a:lnTo>
                  <a:lnTo>
                    <a:pt x="261" y="299"/>
                  </a:lnTo>
                  <a:lnTo>
                    <a:pt x="265" y="288"/>
                  </a:lnTo>
                  <a:lnTo>
                    <a:pt x="267" y="278"/>
                  </a:lnTo>
                  <a:lnTo>
                    <a:pt x="255" y="281"/>
                  </a:lnTo>
                  <a:lnTo>
                    <a:pt x="245" y="286"/>
                  </a:lnTo>
                  <a:lnTo>
                    <a:pt x="236" y="290"/>
                  </a:lnTo>
                  <a:lnTo>
                    <a:pt x="229" y="294"/>
                  </a:lnTo>
                  <a:lnTo>
                    <a:pt x="218" y="303"/>
                  </a:lnTo>
                  <a:lnTo>
                    <a:pt x="208" y="313"/>
                  </a:lnTo>
                  <a:lnTo>
                    <a:pt x="197" y="323"/>
                  </a:lnTo>
                  <a:lnTo>
                    <a:pt x="184" y="330"/>
                  </a:lnTo>
                  <a:lnTo>
                    <a:pt x="177" y="333"/>
                  </a:lnTo>
                  <a:lnTo>
                    <a:pt x="170" y="336"/>
                  </a:lnTo>
                  <a:lnTo>
                    <a:pt x="160" y="336"/>
                  </a:lnTo>
                  <a:lnTo>
                    <a:pt x="148" y="337"/>
                  </a:lnTo>
                  <a:lnTo>
                    <a:pt x="120" y="337"/>
                  </a:lnTo>
                  <a:lnTo>
                    <a:pt x="112" y="337"/>
                  </a:lnTo>
                  <a:lnTo>
                    <a:pt x="108" y="336"/>
                  </a:lnTo>
                  <a:lnTo>
                    <a:pt x="102" y="333"/>
                  </a:lnTo>
                  <a:lnTo>
                    <a:pt x="98" y="332"/>
                  </a:lnTo>
                  <a:lnTo>
                    <a:pt x="89" y="324"/>
                  </a:lnTo>
                  <a:lnTo>
                    <a:pt x="82" y="314"/>
                  </a:lnTo>
                  <a:lnTo>
                    <a:pt x="76" y="304"/>
                  </a:lnTo>
                  <a:lnTo>
                    <a:pt x="72" y="293"/>
                  </a:lnTo>
                  <a:lnTo>
                    <a:pt x="71" y="281"/>
                  </a:lnTo>
                  <a:lnTo>
                    <a:pt x="69" y="268"/>
                  </a:lnTo>
                  <a:lnTo>
                    <a:pt x="69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402"/>
            <p:cNvSpPr>
              <a:spLocks noEditPoints="1"/>
            </p:cNvSpPr>
            <p:nvPr/>
          </p:nvSpPr>
          <p:spPr bwMode="auto">
            <a:xfrm>
              <a:off x="24305" y="2335"/>
              <a:ext cx="182" cy="191"/>
            </a:xfrm>
            <a:custGeom>
              <a:avLst/>
              <a:gdLst>
                <a:gd name="T0" fmla="*/ 0 w 545"/>
                <a:gd name="T1" fmla="*/ 1 h 574"/>
                <a:gd name="T2" fmla="*/ 0 w 545"/>
                <a:gd name="T3" fmla="*/ 1 h 574"/>
                <a:gd name="T4" fmla="*/ 1 w 545"/>
                <a:gd name="T5" fmla="*/ 1 h 574"/>
                <a:gd name="T6" fmla="*/ 1 w 545"/>
                <a:gd name="T7" fmla="*/ 0 h 574"/>
                <a:gd name="T8" fmla="*/ 1 w 545"/>
                <a:gd name="T9" fmla="*/ 0 h 574"/>
                <a:gd name="T10" fmla="*/ 1 w 545"/>
                <a:gd name="T11" fmla="*/ 0 h 574"/>
                <a:gd name="T12" fmla="*/ 1 w 545"/>
                <a:gd name="T13" fmla="*/ 0 h 574"/>
                <a:gd name="T14" fmla="*/ 1 w 545"/>
                <a:gd name="T15" fmla="*/ 0 h 574"/>
                <a:gd name="T16" fmla="*/ 2 w 545"/>
                <a:gd name="T17" fmla="*/ 0 h 574"/>
                <a:gd name="T18" fmla="*/ 2 w 545"/>
                <a:gd name="T19" fmla="*/ 0 h 574"/>
                <a:gd name="T20" fmla="*/ 2 w 545"/>
                <a:gd name="T21" fmla="*/ 0 h 574"/>
                <a:gd name="T22" fmla="*/ 2 w 545"/>
                <a:gd name="T23" fmla="*/ 1 h 574"/>
                <a:gd name="T24" fmla="*/ 2 w 545"/>
                <a:gd name="T25" fmla="*/ 1 h 574"/>
                <a:gd name="T26" fmla="*/ 2 w 545"/>
                <a:gd name="T27" fmla="*/ 1 h 574"/>
                <a:gd name="T28" fmla="*/ 2 w 545"/>
                <a:gd name="T29" fmla="*/ 1 h 574"/>
                <a:gd name="T30" fmla="*/ 2 w 545"/>
                <a:gd name="T31" fmla="*/ 2 h 574"/>
                <a:gd name="T32" fmla="*/ 2 w 545"/>
                <a:gd name="T33" fmla="*/ 2 h 574"/>
                <a:gd name="T34" fmla="*/ 1 w 545"/>
                <a:gd name="T35" fmla="*/ 2 h 574"/>
                <a:gd name="T36" fmla="*/ 1 w 545"/>
                <a:gd name="T37" fmla="*/ 2 h 574"/>
                <a:gd name="T38" fmla="*/ 1 w 545"/>
                <a:gd name="T39" fmla="*/ 2 h 574"/>
                <a:gd name="T40" fmla="*/ 1 w 545"/>
                <a:gd name="T41" fmla="*/ 2 h 574"/>
                <a:gd name="T42" fmla="*/ 1 w 545"/>
                <a:gd name="T43" fmla="*/ 2 h 574"/>
                <a:gd name="T44" fmla="*/ 0 w 545"/>
                <a:gd name="T45" fmla="*/ 2 h 574"/>
                <a:gd name="T46" fmla="*/ 0 w 545"/>
                <a:gd name="T47" fmla="*/ 2 h 574"/>
                <a:gd name="T48" fmla="*/ 0 w 545"/>
                <a:gd name="T49" fmla="*/ 2 h 574"/>
                <a:gd name="T50" fmla="*/ 0 w 545"/>
                <a:gd name="T51" fmla="*/ 1 h 574"/>
                <a:gd name="T52" fmla="*/ 1 w 545"/>
                <a:gd name="T53" fmla="*/ 2 h 574"/>
                <a:gd name="T54" fmla="*/ 1 w 545"/>
                <a:gd name="T55" fmla="*/ 2 h 574"/>
                <a:gd name="T56" fmla="*/ 1 w 545"/>
                <a:gd name="T57" fmla="*/ 2 h 574"/>
                <a:gd name="T58" fmla="*/ 2 w 545"/>
                <a:gd name="T59" fmla="*/ 2 h 574"/>
                <a:gd name="T60" fmla="*/ 2 w 545"/>
                <a:gd name="T61" fmla="*/ 2 h 574"/>
                <a:gd name="T62" fmla="*/ 2 w 545"/>
                <a:gd name="T63" fmla="*/ 2 h 574"/>
                <a:gd name="T64" fmla="*/ 2 w 545"/>
                <a:gd name="T65" fmla="*/ 1 h 574"/>
                <a:gd name="T66" fmla="*/ 2 w 545"/>
                <a:gd name="T67" fmla="*/ 1 h 574"/>
                <a:gd name="T68" fmla="*/ 2 w 545"/>
                <a:gd name="T69" fmla="*/ 1 h 574"/>
                <a:gd name="T70" fmla="*/ 2 w 545"/>
                <a:gd name="T71" fmla="*/ 1 h 574"/>
                <a:gd name="T72" fmla="*/ 2 w 545"/>
                <a:gd name="T73" fmla="*/ 0 h 574"/>
                <a:gd name="T74" fmla="*/ 2 w 545"/>
                <a:gd name="T75" fmla="*/ 0 h 574"/>
                <a:gd name="T76" fmla="*/ 2 w 545"/>
                <a:gd name="T77" fmla="*/ 0 h 574"/>
                <a:gd name="T78" fmla="*/ 2 w 545"/>
                <a:gd name="T79" fmla="*/ 0 h 574"/>
                <a:gd name="T80" fmla="*/ 1 w 545"/>
                <a:gd name="T81" fmla="*/ 0 h 574"/>
                <a:gd name="T82" fmla="*/ 1 w 545"/>
                <a:gd name="T83" fmla="*/ 0 h 574"/>
                <a:gd name="T84" fmla="*/ 1 w 545"/>
                <a:gd name="T85" fmla="*/ 0 h 574"/>
                <a:gd name="T86" fmla="*/ 1 w 545"/>
                <a:gd name="T87" fmla="*/ 0 h 574"/>
                <a:gd name="T88" fmla="*/ 1 w 545"/>
                <a:gd name="T89" fmla="*/ 0 h 574"/>
                <a:gd name="T90" fmla="*/ 0 w 545"/>
                <a:gd name="T91" fmla="*/ 0 h 574"/>
                <a:gd name="T92" fmla="*/ 0 w 545"/>
                <a:gd name="T93" fmla="*/ 0 h 574"/>
                <a:gd name="T94" fmla="*/ 0 w 545"/>
                <a:gd name="T95" fmla="*/ 1 h 574"/>
                <a:gd name="T96" fmla="*/ 0 w 545"/>
                <a:gd name="T97" fmla="*/ 1 h 574"/>
                <a:gd name="T98" fmla="*/ 0 w 545"/>
                <a:gd name="T99" fmla="*/ 1 h 574"/>
                <a:gd name="T100" fmla="*/ 0 w 545"/>
                <a:gd name="T101" fmla="*/ 1 h 574"/>
                <a:gd name="T102" fmla="*/ 0 w 545"/>
                <a:gd name="T103" fmla="*/ 1 h 574"/>
                <a:gd name="T104" fmla="*/ 0 w 545"/>
                <a:gd name="T105" fmla="*/ 2 h 574"/>
                <a:gd name="T106" fmla="*/ 0 w 545"/>
                <a:gd name="T107" fmla="*/ 2 h 574"/>
                <a:gd name="T108" fmla="*/ 0 w 545"/>
                <a:gd name="T109" fmla="*/ 2 h 574"/>
                <a:gd name="T110" fmla="*/ 1 w 545"/>
                <a:gd name="T111" fmla="*/ 2 h 574"/>
                <a:gd name="T112" fmla="*/ 1 w 545"/>
                <a:gd name="T113" fmla="*/ 2 h 5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45"/>
                <a:gd name="T172" fmla="*/ 0 h 574"/>
                <a:gd name="T173" fmla="*/ 545 w 545"/>
                <a:gd name="T174" fmla="*/ 574 h 5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45" h="574">
                  <a:moveTo>
                    <a:pt x="80" y="336"/>
                  </a:moveTo>
                  <a:lnTo>
                    <a:pt x="81" y="307"/>
                  </a:lnTo>
                  <a:lnTo>
                    <a:pt x="84" y="278"/>
                  </a:lnTo>
                  <a:lnTo>
                    <a:pt x="88" y="251"/>
                  </a:lnTo>
                  <a:lnTo>
                    <a:pt x="95" y="223"/>
                  </a:lnTo>
                  <a:lnTo>
                    <a:pt x="104" y="197"/>
                  </a:lnTo>
                  <a:lnTo>
                    <a:pt x="114" y="171"/>
                  </a:lnTo>
                  <a:lnTo>
                    <a:pt x="126" y="147"/>
                  </a:lnTo>
                  <a:lnTo>
                    <a:pt x="140" y="125"/>
                  </a:lnTo>
                  <a:lnTo>
                    <a:pt x="156" y="105"/>
                  </a:lnTo>
                  <a:lnTo>
                    <a:pt x="175" y="86"/>
                  </a:lnTo>
                  <a:lnTo>
                    <a:pt x="183" y="78"/>
                  </a:lnTo>
                  <a:lnTo>
                    <a:pt x="193" y="69"/>
                  </a:lnTo>
                  <a:lnTo>
                    <a:pt x="203" y="62"/>
                  </a:lnTo>
                  <a:lnTo>
                    <a:pt x="215" y="56"/>
                  </a:lnTo>
                  <a:lnTo>
                    <a:pt x="227" y="50"/>
                  </a:lnTo>
                  <a:lnTo>
                    <a:pt x="238" y="45"/>
                  </a:lnTo>
                  <a:lnTo>
                    <a:pt x="250" y="40"/>
                  </a:lnTo>
                  <a:lnTo>
                    <a:pt x="263" y="36"/>
                  </a:lnTo>
                  <a:lnTo>
                    <a:pt x="276" y="33"/>
                  </a:lnTo>
                  <a:lnTo>
                    <a:pt x="289" y="32"/>
                  </a:lnTo>
                  <a:lnTo>
                    <a:pt x="303" y="30"/>
                  </a:lnTo>
                  <a:lnTo>
                    <a:pt x="317" y="29"/>
                  </a:lnTo>
                  <a:lnTo>
                    <a:pt x="348" y="29"/>
                  </a:lnTo>
                  <a:lnTo>
                    <a:pt x="358" y="30"/>
                  </a:lnTo>
                  <a:lnTo>
                    <a:pt x="368" y="35"/>
                  </a:lnTo>
                  <a:lnTo>
                    <a:pt x="378" y="39"/>
                  </a:lnTo>
                  <a:lnTo>
                    <a:pt x="388" y="46"/>
                  </a:lnTo>
                  <a:lnTo>
                    <a:pt x="398" y="55"/>
                  </a:lnTo>
                  <a:lnTo>
                    <a:pt x="408" y="65"/>
                  </a:lnTo>
                  <a:lnTo>
                    <a:pt x="418" y="75"/>
                  </a:lnTo>
                  <a:lnTo>
                    <a:pt x="427" y="88"/>
                  </a:lnTo>
                  <a:lnTo>
                    <a:pt x="435" y="101"/>
                  </a:lnTo>
                  <a:lnTo>
                    <a:pt x="443" y="114"/>
                  </a:lnTo>
                  <a:lnTo>
                    <a:pt x="448" y="128"/>
                  </a:lnTo>
                  <a:lnTo>
                    <a:pt x="454" y="143"/>
                  </a:lnTo>
                  <a:lnTo>
                    <a:pt x="460" y="157"/>
                  </a:lnTo>
                  <a:lnTo>
                    <a:pt x="463" y="170"/>
                  </a:lnTo>
                  <a:lnTo>
                    <a:pt x="464" y="184"/>
                  </a:lnTo>
                  <a:lnTo>
                    <a:pt x="466" y="197"/>
                  </a:lnTo>
                  <a:lnTo>
                    <a:pt x="466" y="248"/>
                  </a:lnTo>
                  <a:lnTo>
                    <a:pt x="464" y="269"/>
                  </a:lnTo>
                  <a:lnTo>
                    <a:pt x="461" y="293"/>
                  </a:lnTo>
                  <a:lnTo>
                    <a:pt x="457" y="317"/>
                  </a:lnTo>
                  <a:lnTo>
                    <a:pt x="450" y="342"/>
                  </a:lnTo>
                  <a:lnTo>
                    <a:pt x="441" y="366"/>
                  </a:lnTo>
                  <a:lnTo>
                    <a:pt x="433" y="389"/>
                  </a:lnTo>
                  <a:lnTo>
                    <a:pt x="421" y="412"/>
                  </a:lnTo>
                  <a:lnTo>
                    <a:pt x="408" y="435"/>
                  </a:lnTo>
                  <a:lnTo>
                    <a:pt x="394" y="455"/>
                  </a:lnTo>
                  <a:lnTo>
                    <a:pt x="379" y="474"/>
                  </a:lnTo>
                  <a:lnTo>
                    <a:pt x="362" y="491"/>
                  </a:lnTo>
                  <a:lnTo>
                    <a:pt x="345" y="506"/>
                  </a:lnTo>
                  <a:lnTo>
                    <a:pt x="336" y="512"/>
                  </a:lnTo>
                  <a:lnTo>
                    <a:pt x="327" y="517"/>
                  </a:lnTo>
                  <a:lnTo>
                    <a:pt x="317" y="523"/>
                  </a:lnTo>
                  <a:lnTo>
                    <a:pt x="307" y="526"/>
                  </a:lnTo>
                  <a:lnTo>
                    <a:pt x="299" y="530"/>
                  </a:lnTo>
                  <a:lnTo>
                    <a:pt x="289" y="532"/>
                  </a:lnTo>
                  <a:lnTo>
                    <a:pt x="278" y="533"/>
                  </a:lnTo>
                  <a:lnTo>
                    <a:pt x="268" y="535"/>
                  </a:lnTo>
                  <a:lnTo>
                    <a:pt x="199" y="535"/>
                  </a:lnTo>
                  <a:lnTo>
                    <a:pt x="185" y="533"/>
                  </a:lnTo>
                  <a:lnTo>
                    <a:pt x="170" y="529"/>
                  </a:lnTo>
                  <a:lnTo>
                    <a:pt x="157" y="523"/>
                  </a:lnTo>
                  <a:lnTo>
                    <a:pt x="146" y="516"/>
                  </a:lnTo>
                  <a:lnTo>
                    <a:pt x="136" y="507"/>
                  </a:lnTo>
                  <a:lnTo>
                    <a:pt x="126" y="496"/>
                  </a:lnTo>
                  <a:lnTo>
                    <a:pt x="117" y="484"/>
                  </a:lnTo>
                  <a:lnTo>
                    <a:pt x="110" y="471"/>
                  </a:lnTo>
                  <a:lnTo>
                    <a:pt x="103" y="457"/>
                  </a:lnTo>
                  <a:lnTo>
                    <a:pt x="97" y="441"/>
                  </a:lnTo>
                  <a:lnTo>
                    <a:pt x="91" y="427"/>
                  </a:lnTo>
                  <a:lnTo>
                    <a:pt x="87" y="409"/>
                  </a:lnTo>
                  <a:lnTo>
                    <a:pt x="84" y="393"/>
                  </a:lnTo>
                  <a:lnTo>
                    <a:pt x="81" y="378"/>
                  </a:lnTo>
                  <a:lnTo>
                    <a:pt x="81" y="362"/>
                  </a:lnTo>
                  <a:lnTo>
                    <a:pt x="80" y="346"/>
                  </a:lnTo>
                  <a:lnTo>
                    <a:pt x="80" y="336"/>
                  </a:lnTo>
                  <a:close/>
                  <a:moveTo>
                    <a:pt x="238" y="574"/>
                  </a:moveTo>
                  <a:lnTo>
                    <a:pt x="254" y="574"/>
                  </a:lnTo>
                  <a:lnTo>
                    <a:pt x="270" y="572"/>
                  </a:lnTo>
                  <a:lnTo>
                    <a:pt x="284" y="569"/>
                  </a:lnTo>
                  <a:lnTo>
                    <a:pt x="300" y="566"/>
                  </a:lnTo>
                  <a:lnTo>
                    <a:pt x="314" y="563"/>
                  </a:lnTo>
                  <a:lnTo>
                    <a:pt x="329" y="558"/>
                  </a:lnTo>
                  <a:lnTo>
                    <a:pt x="343" y="553"/>
                  </a:lnTo>
                  <a:lnTo>
                    <a:pt x="358" y="546"/>
                  </a:lnTo>
                  <a:lnTo>
                    <a:pt x="371" y="540"/>
                  </a:lnTo>
                  <a:lnTo>
                    <a:pt x="384" y="533"/>
                  </a:lnTo>
                  <a:lnTo>
                    <a:pt x="397" y="525"/>
                  </a:lnTo>
                  <a:lnTo>
                    <a:pt x="410" y="516"/>
                  </a:lnTo>
                  <a:lnTo>
                    <a:pt x="433" y="496"/>
                  </a:lnTo>
                  <a:lnTo>
                    <a:pt x="454" y="476"/>
                  </a:lnTo>
                  <a:lnTo>
                    <a:pt x="474" y="451"/>
                  </a:lnTo>
                  <a:lnTo>
                    <a:pt x="492" y="427"/>
                  </a:lnTo>
                  <a:lnTo>
                    <a:pt x="508" y="399"/>
                  </a:lnTo>
                  <a:lnTo>
                    <a:pt x="520" y="370"/>
                  </a:lnTo>
                  <a:lnTo>
                    <a:pt x="526" y="356"/>
                  </a:lnTo>
                  <a:lnTo>
                    <a:pt x="531" y="342"/>
                  </a:lnTo>
                  <a:lnTo>
                    <a:pt x="535" y="326"/>
                  </a:lnTo>
                  <a:lnTo>
                    <a:pt x="538" y="311"/>
                  </a:lnTo>
                  <a:lnTo>
                    <a:pt x="541" y="295"/>
                  </a:lnTo>
                  <a:lnTo>
                    <a:pt x="544" y="280"/>
                  </a:lnTo>
                  <a:lnTo>
                    <a:pt x="544" y="264"/>
                  </a:lnTo>
                  <a:lnTo>
                    <a:pt x="545" y="248"/>
                  </a:lnTo>
                  <a:lnTo>
                    <a:pt x="545" y="177"/>
                  </a:lnTo>
                  <a:lnTo>
                    <a:pt x="544" y="163"/>
                  </a:lnTo>
                  <a:lnTo>
                    <a:pt x="541" y="148"/>
                  </a:lnTo>
                  <a:lnTo>
                    <a:pt x="535" y="133"/>
                  </a:lnTo>
                  <a:lnTo>
                    <a:pt x="526" y="117"/>
                  </a:lnTo>
                  <a:lnTo>
                    <a:pt x="518" y="102"/>
                  </a:lnTo>
                  <a:lnTo>
                    <a:pt x="506" y="88"/>
                  </a:lnTo>
                  <a:lnTo>
                    <a:pt x="495" y="74"/>
                  </a:lnTo>
                  <a:lnTo>
                    <a:pt x="480" y="59"/>
                  </a:lnTo>
                  <a:lnTo>
                    <a:pt x="466" y="48"/>
                  </a:lnTo>
                  <a:lnTo>
                    <a:pt x="450" y="36"/>
                  </a:lnTo>
                  <a:lnTo>
                    <a:pt x="434" y="26"/>
                  </a:lnTo>
                  <a:lnTo>
                    <a:pt x="417" y="17"/>
                  </a:lnTo>
                  <a:lnTo>
                    <a:pt x="399" y="10"/>
                  </a:lnTo>
                  <a:lnTo>
                    <a:pt x="382" y="4"/>
                  </a:lnTo>
                  <a:lnTo>
                    <a:pt x="365" y="1"/>
                  </a:lnTo>
                  <a:lnTo>
                    <a:pt x="348" y="0"/>
                  </a:lnTo>
                  <a:lnTo>
                    <a:pt x="337" y="0"/>
                  </a:lnTo>
                  <a:lnTo>
                    <a:pt x="317" y="0"/>
                  </a:lnTo>
                  <a:lnTo>
                    <a:pt x="297" y="1"/>
                  </a:lnTo>
                  <a:lnTo>
                    <a:pt x="278" y="3"/>
                  </a:lnTo>
                  <a:lnTo>
                    <a:pt x="261" y="6"/>
                  </a:lnTo>
                  <a:lnTo>
                    <a:pt x="242" y="9"/>
                  </a:lnTo>
                  <a:lnTo>
                    <a:pt x="227" y="13"/>
                  </a:lnTo>
                  <a:lnTo>
                    <a:pt x="209" y="19"/>
                  </a:lnTo>
                  <a:lnTo>
                    <a:pt x="193" y="23"/>
                  </a:lnTo>
                  <a:lnTo>
                    <a:pt x="179" y="30"/>
                  </a:lnTo>
                  <a:lnTo>
                    <a:pt x="163" y="37"/>
                  </a:lnTo>
                  <a:lnTo>
                    <a:pt x="150" y="45"/>
                  </a:lnTo>
                  <a:lnTo>
                    <a:pt x="136" y="52"/>
                  </a:lnTo>
                  <a:lnTo>
                    <a:pt x="123" y="62"/>
                  </a:lnTo>
                  <a:lnTo>
                    <a:pt x="111" y="71"/>
                  </a:lnTo>
                  <a:lnTo>
                    <a:pt x="100" y="81"/>
                  </a:lnTo>
                  <a:lnTo>
                    <a:pt x="88" y="92"/>
                  </a:lnTo>
                  <a:lnTo>
                    <a:pt x="78" y="104"/>
                  </a:lnTo>
                  <a:lnTo>
                    <a:pt x="68" y="115"/>
                  </a:lnTo>
                  <a:lnTo>
                    <a:pt x="59" y="128"/>
                  </a:lnTo>
                  <a:lnTo>
                    <a:pt x="51" y="141"/>
                  </a:lnTo>
                  <a:lnTo>
                    <a:pt x="42" y="156"/>
                  </a:lnTo>
                  <a:lnTo>
                    <a:pt x="35" y="170"/>
                  </a:lnTo>
                  <a:lnTo>
                    <a:pt x="29" y="186"/>
                  </a:lnTo>
                  <a:lnTo>
                    <a:pt x="23" y="202"/>
                  </a:lnTo>
                  <a:lnTo>
                    <a:pt x="18" y="218"/>
                  </a:lnTo>
                  <a:lnTo>
                    <a:pt x="13" y="233"/>
                  </a:lnTo>
                  <a:lnTo>
                    <a:pt x="9" y="251"/>
                  </a:lnTo>
                  <a:lnTo>
                    <a:pt x="6" y="269"/>
                  </a:lnTo>
                  <a:lnTo>
                    <a:pt x="3" y="288"/>
                  </a:lnTo>
                  <a:lnTo>
                    <a:pt x="2" y="307"/>
                  </a:lnTo>
                  <a:lnTo>
                    <a:pt x="2" y="326"/>
                  </a:lnTo>
                  <a:lnTo>
                    <a:pt x="0" y="346"/>
                  </a:lnTo>
                  <a:lnTo>
                    <a:pt x="2" y="369"/>
                  </a:lnTo>
                  <a:lnTo>
                    <a:pt x="5" y="391"/>
                  </a:lnTo>
                  <a:lnTo>
                    <a:pt x="10" y="412"/>
                  </a:lnTo>
                  <a:lnTo>
                    <a:pt x="16" y="432"/>
                  </a:lnTo>
                  <a:lnTo>
                    <a:pt x="25" y="452"/>
                  </a:lnTo>
                  <a:lnTo>
                    <a:pt x="35" y="471"/>
                  </a:lnTo>
                  <a:lnTo>
                    <a:pt x="48" y="489"/>
                  </a:lnTo>
                  <a:lnTo>
                    <a:pt x="61" y="504"/>
                  </a:lnTo>
                  <a:lnTo>
                    <a:pt x="75" y="520"/>
                  </a:lnTo>
                  <a:lnTo>
                    <a:pt x="91" y="533"/>
                  </a:lnTo>
                  <a:lnTo>
                    <a:pt x="108" y="545"/>
                  </a:lnTo>
                  <a:lnTo>
                    <a:pt x="127" y="555"/>
                  </a:lnTo>
                  <a:lnTo>
                    <a:pt x="146" y="563"/>
                  </a:lnTo>
                  <a:lnTo>
                    <a:pt x="166" y="569"/>
                  </a:lnTo>
                  <a:lnTo>
                    <a:pt x="186" y="572"/>
                  </a:lnTo>
                  <a:lnTo>
                    <a:pt x="208" y="574"/>
                  </a:lnTo>
                  <a:lnTo>
                    <a:pt x="238" y="5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403"/>
            <p:cNvSpPr>
              <a:spLocks/>
            </p:cNvSpPr>
            <p:nvPr/>
          </p:nvSpPr>
          <p:spPr bwMode="auto">
            <a:xfrm>
              <a:off x="26326" y="2394"/>
              <a:ext cx="139" cy="195"/>
            </a:xfrm>
            <a:custGeom>
              <a:avLst/>
              <a:gdLst>
                <a:gd name="T0" fmla="*/ 1 w 417"/>
                <a:gd name="T1" fmla="*/ 1 h 584"/>
                <a:gd name="T2" fmla="*/ 1 w 417"/>
                <a:gd name="T3" fmla="*/ 2 h 584"/>
                <a:gd name="T4" fmla="*/ 1 w 417"/>
                <a:gd name="T5" fmla="*/ 2 h 584"/>
                <a:gd name="T6" fmla="*/ 1 w 417"/>
                <a:gd name="T7" fmla="*/ 2 h 584"/>
                <a:gd name="T8" fmla="*/ 1 w 417"/>
                <a:gd name="T9" fmla="*/ 2 h 584"/>
                <a:gd name="T10" fmla="*/ 0 w 417"/>
                <a:gd name="T11" fmla="*/ 2 h 584"/>
                <a:gd name="T12" fmla="*/ 0 w 417"/>
                <a:gd name="T13" fmla="*/ 2 h 584"/>
                <a:gd name="T14" fmla="*/ 0 w 417"/>
                <a:gd name="T15" fmla="*/ 2 h 584"/>
                <a:gd name="T16" fmla="*/ 0 w 417"/>
                <a:gd name="T17" fmla="*/ 2 h 584"/>
                <a:gd name="T18" fmla="*/ 0 w 417"/>
                <a:gd name="T19" fmla="*/ 2 h 584"/>
                <a:gd name="T20" fmla="*/ 0 w 417"/>
                <a:gd name="T21" fmla="*/ 2 h 584"/>
                <a:gd name="T22" fmla="*/ 0 w 417"/>
                <a:gd name="T23" fmla="*/ 2 h 584"/>
                <a:gd name="T24" fmla="*/ 0 w 417"/>
                <a:gd name="T25" fmla="*/ 2 h 584"/>
                <a:gd name="T26" fmla="*/ 1 w 417"/>
                <a:gd name="T27" fmla="*/ 2 h 584"/>
                <a:gd name="T28" fmla="*/ 1 w 417"/>
                <a:gd name="T29" fmla="*/ 2 h 584"/>
                <a:gd name="T30" fmla="*/ 1 w 417"/>
                <a:gd name="T31" fmla="*/ 2 h 584"/>
                <a:gd name="T32" fmla="*/ 1 w 417"/>
                <a:gd name="T33" fmla="*/ 1 h 584"/>
                <a:gd name="T34" fmla="*/ 1 w 417"/>
                <a:gd name="T35" fmla="*/ 1 h 584"/>
                <a:gd name="T36" fmla="*/ 1 w 417"/>
                <a:gd name="T37" fmla="*/ 1 h 584"/>
                <a:gd name="T38" fmla="*/ 2 w 417"/>
                <a:gd name="T39" fmla="*/ 0 h 584"/>
                <a:gd name="T40" fmla="*/ 2 w 417"/>
                <a:gd name="T41" fmla="*/ 0 h 584"/>
                <a:gd name="T42" fmla="*/ 2 w 417"/>
                <a:gd name="T43" fmla="*/ 0 h 584"/>
                <a:gd name="T44" fmla="*/ 2 w 417"/>
                <a:gd name="T45" fmla="*/ 0 h 584"/>
                <a:gd name="T46" fmla="*/ 2 w 417"/>
                <a:gd name="T47" fmla="*/ 0 h 584"/>
                <a:gd name="T48" fmla="*/ 2 w 417"/>
                <a:gd name="T49" fmla="*/ 0 h 584"/>
                <a:gd name="T50" fmla="*/ 1 w 417"/>
                <a:gd name="T51" fmla="*/ 0 h 584"/>
                <a:gd name="T52" fmla="*/ 1 w 417"/>
                <a:gd name="T53" fmla="*/ 0 h 584"/>
                <a:gd name="T54" fmla="*/ 1 w 417"/>
                <a:gd name="T55" fmla="*/ 0 h 584"/>
                <a:gd name="T56" fmla="*/ 1 w 417"/>
                <a:gd name="T57" fmla="*/ 0 h 584"/>
                <a:gd name="T58" fmla="*/ 1 w 417"/>
                <a:gd name="T59" fmla="*/ 0 h 584"/>
                <a:gd name="T60" fmla="*/ 1 w 417"/>
                <a:gd name="T61" fmla="*/ 1 h 584"/>
                <a:gd name="T62" fmla="*/ 1 w 417"/>
                <a:gd name="T63" fmla="*/ 1 h 584"/>
                <a:gd name="T64" fmla="*/ 1 w 417"/>
                <a:gd name="T65" fmla="*/ 1 h 584"/>
                <a:gd name="T66" fmla="*/ 1 w 417"/>
                <a:gd name="T67" fmla="*/ 1 h 584"/>
                <a:gd name="T68" fmla="*/ 1 w 417"/>
                <a:gd name="T69" fmla="*/ 1 h 584"/>
                <a:gd name="T70" fmla="*/ 1 w 417"/>
                <a:gd name="T71" fmla="*/ 0 h 584"/>
                <a:gd name="T72" fmla="*/ 1 w 417"/>
                <a:gd name="T73" fmla="*/ 0 h 584"/>
                <a:gd name="T74" fmla="*/ 1 w 417"/>
                <a:gd name="T75" fmla="*/ 0 h 584"/>
                <a:gd name="T76" fmla="*/ 0 w 417"/>
                <a:gd name="T77" fmla="*/ 0 h 584"/>
                <a:gd name="T78" fmla="*/ 0 w 417"/>
                <a:gd name="T79" fmla="*/ 0 h 584"/>
                <a:gd name="T80" fmla="*/ 0 w 417"/>
                <a:gd name="T81" fmla="*/ 0 h 584"/>
                <a:gd name="T82" fmla="*/ 0 w 417"/>
                <a:gd name="T83" fmla="*/ 0 h 584"/>
                <a:gd name="T84" fmla="*/ 0 w 417"/>
                <a:gd name="T85" fmla="*/ 0 h 584"/>
                <a:gd name="T86" fmla="*/ 1 w 417"/>
                <a:gd name="T87" fmla="*/ 0 h 58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17"/>
                <a:gd name="T133" fmla="*/ 0 h 584"/>
                <a:gd name="T134" fmla="*/ 417 w 417"/>
                <a:gd name="T135" fmla="*/ 584 h 58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17" h="584">
                  <a:moveTo>
                    <a:pt x="130" y="69"/>
                  </a:moveTo>
                  <a:lnTo>
                    <a:pt x="165" y="317"/>
                  </a:lnTo>
                  <a:lnTo>
                    <a:pt x="159" y="366"/>
                  </a:lnTo>
                  <a:lnTo>
                    <a:pt x="159" y="375"/>
                  </a:lnTo>
                  <a:lnTo>
                    <a:pt x="157" y="384"/>
                  </a:lnTo>
                  <a:lnTo>
                    <a:pt x="156" y="391"/>
                  </a:lnTo>
                  <a:lnTo>
                    <a:pt x="153" y="399"/>
                  </a:lnTo>
                  <a:lnTo>
                    <a:pt x="146" y="414"/>
                  </a:lnTo>
                  <a:lnTo>
                    <a:pt x="137" y="428"/>
                  </a:lnTo>
                  <a:lnTo>
                    <a:pt x="126" y="443"/>
                  </a:lnTo>
                  <a:lnTo>
                    <a:pt x="114" y="457"/>
                  </a:lnTo>
                  <a:lnTo>
                    <a:pt x="101" y="470"/>
                  </a:lnTo>
                  <a:lnTo>
                    <a:pt x="87" y="484"/>
                  </a:lnTo>
                  <a:lnTo>
                    <a:pt x="59" y="509"/>
                  </a:lnTo>
                  <a:lnTo>
                    <a:pt x="33" y="535"/>
                  </a:lnTo>
                  <a:lnTo>
                    <a:pt x="22" y="546"/>
                  </a:lnTo>
                  <a:lnTo>
                    <a:pt x="13" y="559"/>
                  </a:lnTo>
                  <a:lnTo>
                    <a:pt x="6" y="572"/>
                  </a:lnTo>
                  <a:lnTo>
                    <a:pt x="0" y="584"/>
                  </a:lnTo>
                  <a:lnTo>
                    <a:pt x="12" y="584"/>
                  </a:lnTo>
                  <a:lnTo>
                    <a:pt x="22" y="582"/>
                  </a:lnTo>
                  <a:lnTo>
                    <a:pt x="32" y="580"/>
                  </a:lnTo>
                  <a:lnTo>
                    <a:pt x="42" y="577"/>
                  </a:lnTo>
                  <a:lnTo>
                    <a:pt x="61" y="568"/>
                  </a:lnTo>
                  <a:lnTo>
                    <a:pt x="78" y="556"/>
                  </a:lnTo>
                  <a:lnTo>
                    <a:pt x="94" y="544"/>
                  </a:lnTo>
                  <a:lnTo>
                    <a:pt x="110" y="529"/>
                  </a:lnTo>
                  <a:lnTo>
                    <a:pt x="124" y="512"/>
                  </a:lnTo>
                  <a:lnTo>
                    <a:pt x="139" y="493"/>
                  </a:lnTo>
                  <a:lnTo>
                    <a:pt x="165" y="454"/>
                  </a:lnTo>
                  <a:lnTo>
                    <a:pt x="189" y="415"/>
                  </a:lnTo>
                  <a:lnTo>
                    <a:pt x="212" y="376"/>
                  </a:lnTo>
                  <a:lnTo>
                    <a:pt x="235" y="343"/>
                  </a:lnTo>
                  <a:lnTo>
                    <a:pt x="248" y="324"/>
                  </a:lnTo>
                  <a:lnTo>
                    <a:pt x="271" y="290"/>
                  </a:lnTo>
                  <a:lnTo>
                    <a:pt x="300" y="244"/>
                  </a:lnTo>
                  <a:lnTo>
                    <a:pt x="332" y="193"/>
                  </a:lnTo>
                  <a:lnTo>
                    <a:pt x="363" y="144"/>
                  </a:lnTo>
                  <a:lnTo>
                    <a:pt x="391" y="103"/>
                  </a:lnTo>
                  <a:lnTo>
                    <a:pt x="410" y="72"/>
                  </a:lnTo>
                  <a:lnTo>
                    <a:pt x="417" y="61"/>
                  </a:lnTo>
                  <a:lnTo>
                    <a:pt x="417" y="41"/>
                  </a:lnTo>
                  <a:lnTo>
                    <a:pt x="415" y="32"/>
                  </a:lnTo>
                  <a:lnTo>
                    <a:pt x="414" y="25"/>
                  </a:lnTo>
                  <a:lnTo>
                    <a:pt x="410" y="18"/>
                  </a:lnTo>
                  <a:lnTo>
                    <a:pt x="405" y="12"/>
                  </a:lnTo>
                  <a:lnTo>
                    <a:pt x="399" y="7"/>
                  </a:lnTo>
                  <a:lnTo>
                    <a:pt x="392" y="3"/>
                  </a:lnTo>
                  <a:lnTo>
                    <a:pt x="385" y="2"/>
                  </a:lnTo>
                  <a:lnTo>
                    <a:pt x="376" y="0"/>
                  </a:lnTo>
                  <a:lnTo>
                    <a:pt x="369" y="2"/>
                  </a:lnTo>
                  <a:lnTo>
                    <a:pt x="363" y="2"/>
                  </a:lnTo>
                  <a:lnTo>
                    <a:pt x="359" y="5"/>
                  </a:lnTo>
                  <a:lnTo>
                    <a:pt x="355" y="6"/>
                  </a:lnTo>
                  <a:lnTo>
                    <a:pt x="348" y="13"/>
                  </a:lnTo>
                  <a:lnTo>
                    <a:pt x="338" y="20"/>
                  </a:lnTo>
                  <a:lnTo>
                    <a:pt x="336" y="46"/>
                  </a:lnTo>
                  <a:lnTo>
                    <a:pt x="335" y="69"/>
                  </a:lnTo>
                  <a:lnTo>
                    <a:pt x="332" y="91"/>
                  </a:lnTo>
                  <a:lnTo>
                    <a:pt x="327" y="113"/>
                  </a:lnTo>
                  <a:lnTo>
                    <a:pt x="323" y="131"/>
                  </a:lnTo>
                  <a:lnTo>
                    <a:pt x="316" y="150"/>
                  </a:lnTo>
                  <a:lnTo>
                    <a:pt x="310" y="167"/>
                  </a:lnTo>
                  <a:lnTo>
                    <a:pt x="302" y="183"/>
                  </a:lnTo>
                  <a:lnTo>
                    <a:pt x="293" y="199"/>
                  </a:lnTo>
                  <a:lnTo>
                    <a:pt x="284" y="214"/>
                  </a:lnTo>
                  <a:lnTo>
                    <a:pt x="274" y="229"/>
                  </a:lnTo>
                  <a:lnTo>
                    <a:pt x="264" y="242"/>
                  </a:lnTo>
                  <a:lnTo>
                    <a:pt x="242" y="270"/>
                  </a:lnTo>
                  <a:lnTo>
                    <a:pt x="218" y="297"/>
                  </a:lnTo>
                  <a:lnTo>
                    <a:pt x="195" y="10"/>
                  </a:lnTo>
                  <a:lnTo>
                    <a:pt x="183" y="12"/>
                  </a:lnTo>
                  <a:lnTo>
                    <a:pt x="170" y="13"/>
                  </a:lnTo>
                  <a:lnTo>
                    <a:pt x="159" y="16"/>
                  </a:lnTo>
                  <a:lnTo>
                    <a:pt x="149" y="20"/>
                  </a:lnTo>
                  <a:lnTo>
                    <a:pt x="137" y="25"/>
                  </a:lnTo>
                  <a:lnTo>
                    <a:pt x="127" y="31"/>
                  </a:lnTo>
                  <a:lnTo>
                    <a:pt x="117" y="38"/>
                  </a:lnTo>
                  <a:lnTo>
                    <a:pt x="108" y="45"/>
                  </a:lnTo>
                  <a:lnTo>
                    <a:pt x="100" y="52"/>
                  </a:lnTo>
                  <a:lnTo>
                    <a:pt x="91" y="59"/>
                  </a:lnTo>
                  <a:lnTo>
                    <a:pt x="85" y="68"/>
                  </a:lnTo>
                  <a:lnTo>
                    <a:pt x="78" y="77"/>
                  </a:lnTo>
                  <a:lnTo>
                    <a:pt x="72" y="87"/>
                  </a:lnTo>
                  <a:lnTo>
                    <a:pt x="68" y="95"/>
                  </a:lnTo>
                  <a:lnTo>
                    <a:pt x="65" y="104"/>
                  </a:lnTo>
                  <a:lnTo>
                    <a:pt x="62" y="114"/>
                  </a:lnTo>
                  <a:lnTo>
                    <a:pt x="13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404"/>
            <p:cNvSpPr>
              <a:spLocks/>
            </p:cNvSpPr>
            <p:nvPr/>
          </p:nvSpPr>
          <p:spPr bwMode="auto">
            <a:xfrm>
              <a:off x="25202" y="2394"/>
              <a:ext cx="142" cy="195"/>
            </a:xfrm>
            <a:custGeom>
              <a:avLst/>
              <a:gdLst>
                <a:gd name="T0" fmla="*/ 1 w 425"/>
                <a:gd name="T1" fmla="*/ 0 h 584"/>
                <a:gd name="T2" fmla="*/ 1 w 425"/>
                <a:gd name="T3" fmla="*/ 0 h 584"/>
                <a:gd name="T4" fmla="*/ 1 w 425"/>
                <a:gd name="T5" fmla="*/ 1 h 584"/>
                <a:gd name="T6" fmla="*/ 1 w 425"/>
                <a:gd name="T7" fmla="*/ 1 h 584"/>
                <a:gd name="T8" fmla="*/ 1 w 425"/>
                <a:gd name="T9" fmla="*/ 1 h 584"/>
                <a:gd name="T10" fmla="*/ 1 w 425"/>
                <a:gd name="T11" fmla="*/ 1 h 584"/>
                <a:gd name="T12" fmla="*/ 1 w 425"/>
                <a:gd name="T13" fmla="*/ 0 h 584"/>
                <a:gd name="T14" fmla="*/ 1 w 425"/>
                <a:gd name="T15" fmla="*/ 0 h 584"/>
                <a:gd name="T16" fmla="*/ 1 w 425"/>
                <a:gd name="T17" fmla="*/ 0 h 584"/>
                <a:gd name="T18" fmla="*/ 1 w 425"/>
                <a:gd name="T19" fmla="*/ 0 h 584"/>
                <a:gd name="T20" fmla="*/ 0 w 425"/>
                <a:gd name="T21" fmla="*/ 0 h 584"/>
                <a:gd name="T22" fmla="*/ 0 w 425"/>
                <a:gd name="T23" fmla="*/ 0 h 584"/>
                <a:gd name="T24" fmla="*/ 0 w 425"/>
                <a:gd name="T25" fmla="*/ 0 h 584"/>
                <a:gd name="T26" fmla="*/ 0 w 425"/>
                <a:gd name="T27" fmla="*/ 0 h 584"/>
                <a:gd name="T28" fmla="*/ 0 w 425"/>
                <a:gd name="T29" fmla="*/ 0 h 584"/>
                <a:gd name="T30" fmla="*/ 0 w 425"/>
                <a:gd name="T31" fmla="*/ 0 h 584"/>
                <a:gd name="T32" fmla="*/ 1 w 425"/>
                <a:gd name="T33" fmla="*/ 0 h 584"/>
                <a:gd name="T34" fmla="*/ 1 w 425"/>
                <a:gd name="T35" fmla="*/ 0 h 584"/>
                <a:gd name="T36" fmla="*/ 1 w 425"/>
                <a:gd name="T37" fmla="*/ 0 h 584"/>
                <a:gd name="T38" fmla="*/ 1 w 425"/>
                <a:gd name="T39" fmla="*/ 0 h 584"/>
                <a:gd name="T40" fmla="*/ 1 w 425"/>
                <a:gd name="T41" fmla="*/ 1 h 584"/>
                <a:gd name="T42" fmla="*/ 1 w 425"/>
                <a:gd name="T43" fmla="*/ 1 h 584"/>
                <a:gd name="T44" fmla="*/ 1 w 425"/>
                <a:gd name="T45" fmla="*/ 1 h 584"/>
                <a:gd name="T46" fmla="*/ 1 w 425"/>
                <a:gd name="T47" fmla="*/ 1 h 584"/>
                <a:gd name="T48" fmla="*/ 1 w 425"/>
                <a:gd name="T49" fmla="*/ 2 h 584"/>
                <a:gd name="T50" fmla="*/ 1 w 425"/>
                <a:gd name="T51" fmla="*/ 2 h 584"/>
                <a:gd name="T52" fmla="*/ 1 w 425"/>
                <a:gd name="T53" fmla="*/ 2 h 584"/>
                <a:gd name="T54" fmla="*/ 0 w 425"/>
                <a:gd name="T55" fmla="*/ 2 h 584"/>
                <a:gd name="T56" fmla="*/ 0 w 425"/>
                <a:gd name="T57" fmla="*/ 2 h 584"/>
                <a:gd name="T58" fmla="*/ 0 w 425"/>
                <a:gd name="T59" fmla="*/ 2 h 584"/>
                <a:gd name="T60" fmla="*/ 0 w 425"/>
                <a:gd name="T61" fmla="*/ 2 h 584"/>
                <a:gd name="T62" fmla="*/ 0 w 425"/>
                <a:gd name="T63" fmla="*/ 2 h 584"/>
                <a:gd name="T64" fmla="*/ 0 w 425"/>
                <a:gd name="T65" fmla="*/ 2 h 584"/>
                <a:gd name="T66" fmla="*/ 0 w 425"/>
                <a:gd name="T67" fmla="*/ 2 h 584"/>
                <a:gd name="T68" fmla="*/ 0 w 425"/>
                <a:gd name="T69" fmla="*/ 2 h 584"/>
                <a:gd name="T70" fmla="*/ 1 w 425"/>
                <a:gd name="T71" fmla="*/ 2 h 584"/>
                <a:gd name="T72" fmla="*/ 1 w 425"/>
                <a:gd name="T73" fmla="*/ 2 h 584"/>
                <a:gd name="T74" fmla="*/ 1 w 425"/>
                <a:gd name="T75" fmla="*/ 2 h 584"/>
                <a:gd name="T76" fmla="*/ 1 w 425"/>
                <a:gd name="T77" fmla="*/ 2 h 584"/>
                <a:gd name="T78" fmla="*/ 1 w 425"/>
                <a:gd name="T79" fmla="*/ 1 h 584"/>
                <a:gd name="T80" fmla="*/ 1 w 425"/>
                <a:gd name="T81" fmla="*/ 1 h 584"/>
                <a:gd name="T82" fmla="*/ 2 w 425"/>
                <a:gd name="T83" fmla="*/ 1 h 584"/>
                <a:gd name="T84" fmla="*/ 2 w 425"/>
                <a:gd name="T85" fmla="*/ 0 h 584"/>
                <a:gd name="T86" fmla="*/ 2 w 425"/>
                <a:gd name="T87" fmla="*/ 0 h 584"/>
                <a:gd name="T88" fmla="*/ 2 w 425"/>
                <a:gd name="T89" fmla="*/ 0 h 584"/>
                <a:gd name="T90" fmla="*/ 2 w 425"/>
                <a:gd name="T91" fmla="*/ 0 h 584"/>
                <a:gd name="T92" fmla="*/ 2 w 425"/>
                <a:gd name="T93" fmla="*/ 0 h 584"/>
                <a:gd name="T94" fmla="*/ 2 w 425"/>
                <a:gd name="T95" fmla="*/ 0 h 584"/>
                <a:gd name="T96" fmla="*/ 2 w 425"/>
                <a:gd name="T97" fmla="*/ 0 h 584"/>
                <a:gd name="T98" fmla="*/ 1 w 425"/>
                <a:gd name="T99" fmla="*/ 0 h 584"/>
                <a:gd name="T100" fmla="*/ 1 w 425"/>
                <a:gd name="T101" fmla="*/ 0 h 5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25"/>
                <a:gd name="T154" fmla="*/ 0 h 584"/>
                <a:gd name="T155" fmla="*/ 425 w 425"/>
                <a:gd name="T156" fmla="*/ 584 h 58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25" h="584">
                  <a:moveTo>
                    <a:pt x="345" y="31"/>
                  </a:moveTo>
                  <a:lnTo>
                    <a:pt x="350" y="61"/>
                  </a:lnTo>
                  <a:lnTo>
                    <a:pt x="351" y="82"/>
                  </a:lnTo>
                  <a:lnTo>
                    <a:pt x="351" y="97"/>
                  </a:lnTo>
                  <a:lnTo>
                    <a:pt x="348" y="108"/>
                  </a:lnTo>
                  <a:lnTo>
                    <a:pt x="335" y="131"/>
                  </a:lnTo>
                  <a:lnTo>
                    <a:pt x="309" y="172"/>
                  </a:lnTo>
                  <a:lnTo>
                    <a:pt x="291" y="206"/>
                  </a:lnTo>
                  <a:lnTo>
                    <a:pt x="273" y="237"/>
                  </a:lnTo>
                  <a:lnTo>
                    <a:pt x="263" y="251"/>
                  </a:lnTo>
                  <a:lnTo>
                    <a:pt x="253" y="265"/>
                  </a:lnTo>
                  <a:lnTo>
                    <a:pt x="242" y="277"/>
                  </a:lnTo>
                  <a:lnTo>
                    <a:pt x="227" y="288"/>
                  </a:lnTo>
                  <a:lnTo>
                    <a:pt x="204" y="0"/>
                  </a:lnTo>
                  <a:lnTo>
                    <a:pt x="193" y="2"/>
                  </a:lnTo>
                  <a:lnTo>
                    <a:pt x="183" y="5"/>
                  </a:lnTo>
                  <a:lnTo>
                    <a:pt x="171" y="9"/>
                  </a:lnTo>
                  <a:lnTo>
                    <a:pt x="159" y="13"/>
                  </a:lnTo>
                  <a:lnTo>
                    <a:pt x="149" y="19"/>
                  </a:lnTo>
                  <a:lnTo>
                    <a:pt x="139" y="26"/>
                  </a:lnTo>
                  <a:lnTo>
                    <a:pt x="129" y="33"/>
                  </a:lnTo>
                  <a:lnTo>
                    <a:pt x="119" y="41"/>
                  </a:lnTo>
                  <a:lnTo>
                    <a:pt x="102" y="58"/>
                  </a:lnTo>
                  <a:lnTo>
                    <a:pt x="86" y="75"/>
                  </a:lnTo>
                  <a:lnTo>
                    <a:pt x="80" y="84"/>
                  </a:lnTo>
                  <a:lnTo>
                    <a:pt x="76" y="92"/>
                  </a:lnTo>
                  <a:lnTo>
                    <a:pt x="72" y="101"/>
                  </a:lnTo>
                  <a:lnTo>
                    <a:pt x="69" y="110"/>
                  </a:lnTo>
                  <a:lnTo>
                    <a:pt x="79" y="105"/>
                  </a:lnTo>
                  <a:lnTo>
                    <a:pt x="89" y="101"/>
                  </a:lnTo>
                  <a:lnTo>
                    <a:pt x="98" y="97"/>
                  </a:lnTo>
                  <a:lnTo>
                    <a:pt x="105" y="91"/>
                  </a:lnTo>
                  <a:lnTo>
                    <a:pt x="116" y="81"/>
                  </a:lnTo>
                  <a:lnTo>
                    <a:pt x="126" y="74"/>
                  </a:lnTo>
                  <a:lnTo>
                    <a:pt x="131" y="71"/>
                  </a:lnTo>
                  <a:lnTo>
                    <a:pt x="134" y="71"/>
                  </a:lnTo>
                  <a:lnTo>
                    <a:pt x="136" y="74"/>
                  </a:lnTo>
                  <a:lnTo>
                    <a:pt x="141" y="77"/>
                  </a:lnTo>
                  <a:lnTo>
                    <a:pt x="144" y="84"/>
                  </a:lnTo>
                  <a:lnTo>
                    <a:pt x="147" y="94"/>
                  </a:lnTo>
                  <a:lnTo>
                    <a:pt x="149" y="108"/>
                  </a:lnTo>
                  <a:lnTo>
                    <a:pt x="152" y="126"/>
                  </a:lnTo>
                  <a:lnTo>
                    <a:pt x="159" y="163"/>
                  </a:lnTo>
                  <a:lnTo>
                    <a:pt x="164" y="199"/>
                  </a:lnTo>
                  <a:lnTo>
                    <a:pt x="167" y="237"/>
                  </a:lnTo>
                  <a:lnTo>
                    <a:pt x="168" y="278"/>
                  </a:lnTo>
                  <a:lnTo>
                    <a:pt x="168" y="358"/>
                  </a:lnTo>
                  <a:lnTo>
                    <a:pt x="167" y="363"/>
                  </a:lnTo>
                  <a:lnTo>
                    <a:pt x="167" y="371"/>
                  </a:lnTo>
                  <a:lnTo>
                    <a:pt x="164" y="379"/>
                  </a:lnTo>
                  <a:lnTo>
                    <a:pt x="161" y="386"/>
                  </a:lnTo>
                  <a:lnTo>
                    <a:pt x="154" y="401"/>
                  </a:lnTo>
                  <a:lnTo>
                    <a:pt x="144" y="417"/>
                  </a:lnTo>
                  <a:lnTo>
                    <a:pt x="132" y="431"/>
                  </a:lnTo>
                  <a:lnTo>
                    <a:pt x="119" y="447"/>
                  </a:lnTo>
                  <a:lnTo>
                    <a:pt x="105" y="463"/>
                  </a:lnTo>
                  <a:lnTo>
                    <a:pt x="89" y="477"/>
                  </a:lnTo>
                  <a:lnTo>
                    <a:pt x="60" y="507"/>
                  </a:lnTo>
                  <a:lnTo>
                    <a:pt x="33" y="535"/>
                  </a:lnTo>
                  <a:lnTo>
                    <a:pt x="21" y="549"/>
                  </a:lnTo>
                  <a:lnTo>
                    <a:pt x="11" y="561"/>
                  </a:lnTo>
                  <a:lnTo>
                    <a:pt x="4" y="574"/>
                  </a:lnTo>
                  <a:lnTo>
                    <a:pt x="0" y="584"/>
                  </a:lnTo>
                  <a:lnTo>
                    <a:pt x="11" y="584"/>
                  </a:lnTo>
                  <a:lnTo>
                    <a:pt x="21" y="582"/>
                  </a:lnTo>
                  <a:lnTo>
                    <a:pt x="31" y="580"/>
                  </a:lnTo>
                  <a:lnTo>
                    <a:pt x="41" y="577"/>
                  </a:lnTo>
                  <a:lnTo>
                    <a:pt x="62" y="568"/>
                  </a:lnTo>
                  <a:lnTo>
                    <a:pt x="80" y="558"/>
                  </a:lnTo>
                  <a:lnTo>
                    <a:pt x="98" y="545"/>
                  </a:lnTo>
                  <a:lnTo>
                    <a:pt x="113" y="531"/>
                  </a:lnTo>
                  <a:lnTo>
                    <a:pt x="129" y="513"/>
                  </a:lnTo>
                  <a:lnTo>
                    <a:pt x="144" y="496"/>
                  </a:lnTo>
                  <a:lnTo>
                    <a:pt x="158" y="477"/>
                  </a:lnTo>
                  <a:lnTo>
                    <a:pt x="171" y="457"/>
                  </a:lnTo>
                  <a:lnTo>
                    <a:pt x="184" y="438"/>
                  </a:lnTo>
                  <a:lnTo>
                    <a:pt x="196" y="418"/>
                  </a:lnTo>
                  <a:lnTo>
                    <a:pt x="217" y="381"/>
                  </a:lnTo>
                  <a:lnTo>
                    <a:pt x="237" y="346"/>
                  </a:lnTo>
                  <a:lnTo>
                    <a:pt x="250" y="324"/>
                  </a:lnTo>
                  <a:lnTo>
                    <a:pt x="275" y="288"/>
                  </a:lnTo>
                  <a:lnTo>
                    <a:pt x="305" y="242"/>
                  </a:lnTo>
                  <a:lnTo>
                    <a:pt x="338" y="193"/>
                  </a:lnTo>
                  <a:lnTo>
                    <a:pt x="371" y="144"/>
                  </a:lnTo>
                  <a:lnTo>
                    <a:pt x="399" y="103"/>
                  </a:lnTo>
                  <a:lnTo>
                    <a:pt x="417" y="72"/>
                  </a:lnTo>
                  <a:lnTo>
                    <a:pt x="425" y="61"/>
                  </a:lnTo>
                  <a:lnTo>
                    <a:pt x="425" y="41"/>
                  </a:lnTo>
                  <a:lnTo>
                    <a:pt x="425" y="32"/>
                  </a:lnTo>
                  <a:lnTo>
                    <a:pt x="422" y="25"/>
                  </a:lnTo>
                  <a:lnTo>
                    <a:pt x="419" y="18"/>
                  </a:lnTo>
                  <a:lnTo>
                    <a:pt x="413" y="12"/>
                  </a:lnTo>
                  <a:lnTo>
                    <a:pt x="407" y="7"/>
                  </a:lnTo>
                  <a:lnTo>
                    <a:pt x="402" y="3"/>
                  </a:lnTo>
                  <a:lnTo>
                    <a:pt x="394" y="2"/>
                  </a:lnTo>
                  <a:lnTo>
                    <a:pt x="386" y="0"/>
                  </a:lnTo>
                  <a:lnTo>
                    <a:pt x="377" y="2"/>
                  </a:lnTo>
                  <a:lnTo>
                    <a:pt x="370" y="3"/>
                  </a:lnTo>
                  <a:lnTo>
                    <a:pt x="364" y="6"/>
                  </a:lnTo>
                  <a:lnTo>
                    <a:pt x="360" y="10"/>
                  </a:lnTo>
                  <a:lnTo>
                    <a:pt x="353" y="19"/>
                  </a:lnTo>
                  <a:lnTo>
                    <a:pt x="345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405"/>
            <p:cNvSpPr>
              <a:spLocks/>
            </p:cNvSpPr>
            <p:nvPr/>
          </p:nvSpPr>
          <p:spPr bwMode="auto">
            <a:xfrm>
              <a:off x="24118" y="2322"/>
              <a:ext cx="148" cy="267"/>
            </a:xfrm>
            <a:custGeom>
              <a:avLst/>
              <a:gdLst>
                <a:gd name="T0" fmla="*/ 1 w 445"/>
                <a:gd name="T1" fmla="*/ 1 h 801"/>
                <a:gd name="T2" fmla="*/ 1 w 445"/>
                <a:gd name="T3" fmla="*/ 1 h 801"/>
                <a:gd name="T4" fmla="*/ 1 w 445"/>
                <a:gd name="T5" fmla="*/ 1 h 801"/>
                <a:gd name="T6" fmla="*/ 1 w 445"/>
                <a:gd name="T7" fmla="*/ 1 h 801"/>
                <a:gd name="T8" fmla="*/ 1 w 445"/>
                <a:gd name="T9" fmla="*/ 1 h 801"/>
                <a:gd name="T10" fmla="*/ 1 w 445"/>
                <a:gd name="T11" fmla="*/ 1 h 801"/>
                <a:gd name="T12" fmla="*/ 1 w 445"/>
                <a:gd name="T13" fmla="*/ 1 h 801"/>
                <a:gd name="T14" fmla="*/ 1 w 445"/>
                <a:gd name="T15" fmla="*/ 0 h 801"/>
                <a:gd name="T16" fmla="*/ 1 w 445"/>
                <a:gd name="T17" fmla="*/ 0 h 801"/>
                <a:gd name="T18" fmla="*/ 1 w 445"/>
                <a:gd name="T19" fmla="*/ 0 h 801"/>
                <a:gd name="T20" fmla="*/ 2 w 445"/>
                <a:gd name="T21" fmla="*/ 0 h 801"/>
                <a:gd name="T22" fmla="*/ 2 w 445"/>
                <a:gd name="T23" fmla="*/ 0 h 801"/>
                <a:gd name="T24" fmla="*/ 2 w 445"/>
                <a:gd name="T25" fmla="*/ 0 h 801"/>
                <a:gd name="T26" fmla="*/ 2 w 445"/>
                <a:gd name="T27" fmla="*/ 0 h 801"/>
                <a:gd name="T28" fmla="*/ 2 w 445"/>
                <a:gd name="T29" fmla="*/ 0 h 801"/>
                <a:gd name="T30" fmla="*/ 2 w 445"/>
                <a:gd name="T31" fmla="*/ 0 h 801"/>
                <a:gd name="T32" fmla="*/ 2 w 445"/>
                <a:gd name="T33" fmla="*/ 0 h 801"/>
                <a:gd name="T34" fmla="*/ 2 w 445"/>
                <a:gd name="T35" fmla="*/ 0 h 801"/>
                <a:gd name="T36" fmla="*/ 1 w 445"/>
                <a:gd name="T37" fmla="*/ 0 h 801"/>
                <a:gd name="T38" fmla="*/ 1 w 445"/>
                <a:gd name="T39" fmla="*/ 0 h 801"/>
                <a:gd name="T40" fmla="*/ 1 w 445"/>
                <a:gd name="T41" fmla="*/ 0 h 801"/>
                <a:gd name="T42" fmla="*/ 1 w 445"/>
                <a:gd name="T43" fmla="*/ 1 h 801"/>
                <a:gd name="T44" fmla="*/ 1 w 445"/>
                <a:gd name="T45" fmla="*/ 1 h 801"/>
                <a:gd name="T46" fmla="*/ 1 w 445"/>
                <a:gd name="T47" fmla="*/ 1 h 801"/>
                <a:gd name="T48" fmla="*/ 1 w 445"/>
                <a:gd name="T49" fmla="*/ 1 h 801"/>
                <a:gd name="T50" fmla="*/ 1 w 445"/>
                <a:gd name="T51" fmla="*/ 1 h 801"/>
                <a:gd name="T52" fmla="*/ 1 w 445"/>
                <a:gd name="T53" fmla="*/ 2 h 801"/>
                <a:gd name="T54" fmla="*/ 1 w 445"/>
                <a:gd name="T55" fmla="*/ 3 h 801"/>
                <a:gd name="T56" fmla="*/ 0 w 445"/>
                <a:gd name="T57" fmla="*/ 3 h 801"/>
                <a:gd name="T58" fmla="*/ 0 w 445"/>
                <a:gd name="T59" fmla="*/ 3 h 801"/>
                <a:gd name="T60" fmla="*/ 0 w 445"/>
                <a:gd name="T61" fmla="*/ 3 h 801"/>
                <a:gd name="T62" fmla="*/ 0 w 445"/>
                <a:gd name="T63" fmla="*/ 3 h 801"/>
                <a:gd name="T64" fmla="*/ 0 w 445"/>
                <a:gd name="T65" fmla="*/ 3 h 801"/>
                <a:gd name="T66" fmla="*/ 0 w 445"/>
                <a:gd name="T67" fmla="*/ 3 h 801"/>
                <a:gd name="T68" fmla="*/ 0 w 445"/>
                <a:gd name="T69" fmla="*/ 3 h 801"/>
                <a:gd name="T70" fmla="*/ 0 w 445"/>
                <a:gd name="T71" fmla="*/ 3 h 801"/>
                <a:gd name="T72" fmla="*/ 0 w 445"/>
                <a:gd name="T73" fmla="*/ 3 h 801"/>
                <a:gd name="T74" fmla="*/ 0 w 445"/>
                <a:gd name="T75" fmla="*/ 3 h 801"/>
                <a:gd name="T76" fmla="*/ 0 w 445"/>
                <a:gd name="T77" fmla="*/ 3 h 801"/>
                <a:gd name="T78" fmla="*/ 1 w 445"/>
                <a:gd name="T79" fmla="*/ 3 h 801"/>
                <a:gd name="T80" fmla="*/ 1 w 445"/>
                <a:gd name="T81" fmla="*/ 3 h 801"/>
                <a:gd name="T82" fmla="*/ 1 w 445"/>
                <a:gd name="T83" fmla="*/ 3 h 801"/>
                <a:gd name="T84" fmla="*/ 1 w 445"/>
                <a:gd name="T85" fmla="*/ 2 h 801"/>
                <a:gd name="T86" fmla="*/ 1 w 445"/>
                <a:gd name="T87" fmla="*/ 1 h 80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45"/>
                <a:gd name="T133" fmla="*/ 0 h 801"/>
                <a:gd name="T134" fmla="*/ 445 w 445"/>
                <a:gd name="T135" fmla="*/ 801 h 80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45" h="801">
                  <a:moveTo>
                    <a:pt x="258" y="278"/>
                  </a:moveTo>
                  <a:lnTo>
                    <a:pt x="317" y="266"/>
                  </a:lnTo>
                  <a:lnTo>
                    <a:pt x="331" y="265"/>
                  </a:lnTo>
                  <a:lnTo>
                    <a:pt x="337" y="263"/>
                  </a:lnTo>
                  <a:lnTo>
                    <a:pt x="340" y="258"/>
                  </a:lnTo>
                  <a:lnTo>
                    <a:pt x="346" y="248"/>
                  </a:lnTo>
                  <a:lnTo>
                    <a:pt x="287" y="248"/>
                  </a:lnTo>
                  <a:lnTo>
                    <a:pt x="278" y="248"/>
                  </a:lnTo>
                  <a:lnTo>
                    <a:pt x="271" y="246"/>
                  </a:lnTo>
                  <a:lnTo>
                    <a:pt x="265" y="243"/>
                  </a:lnTo>
                  <a:lnTo>
                    <a:pt x="261" y="239"/>
                  </a:lnTo>
                  <a:lnTo>
                    <a:pt x="259" y="236"/>
                  </a:lnTo>
                  <a:lnTo>
                    <a:pt x="258" y="230"/>
                  </a:lnTo>
                  <a:lnTo>
                    <a:pt x="256" y="226"/>
                  </a:lnTo>
                  <a:lnTo>
                    <a:pt x="258" y="220"/>
                  </a:lnTo>
                  <a:lnTo>
                    <a:pt x="261" y="209"/>
                  </a:lnTo>
                  <a:lnTo>
                    <a:pt x="265" y="197"/>
                  </a:lnTo>
                  <a:lnTo>
                    <a:pt x="271" y="187"/>
                  </a:lnTo>
                  <a:lnTo>
                    <a:pt x="277" y="178"/>
                  </a:lnTo>
                  <a:lnTo>
                    <a:pt x="278" y="158"/>
                  </a:lnTo>
                  <a:lnTo>
                    <a:pt x="281" y="135"/>
                  </a:lnTo>
                  <a:lnTo>
                    <a:pt x="287" y="112"/>
                  </a:lnTo>
                  <a:lnTo>
                    <a:pt x="295" y="90"/>
                  </a:lnTo>
                  <a:lnTo>
                    <a:pt x="300" y="79"/>
                  </a:lnTo>
                  <a:lnTo>
                    <a:pt x="305" y="70"/>
                  </a:lnTo>
                  <a:lnTo>
                    <a:pt x="311" y="62"/>
                  </a:lnTo>
                  <a:lnTo>
                    <a:pt x="317" y="54"/>
                  </a:lnTo>
                  <a:lnTo>
                    <a:pt x="323" y="49"/>
                  </a:lnTo>
                  <a:lnTo>
                    <a:pt x="330" y="44"/>
                  </a:lnTo>
                  <a:lnTo>
                    <a:pt x="339" y="41"/>
                  </a:lnTo>
                  <a:lnTo>
                    <a:pt x="346" y="40"/>
                  </a:lnTo>
                  <a:lnTo>
                    <a:pt x="363" y="41"/>
                  </a:lnTo>
                  <a:lnTo>
                    <a:pt x="376" y="44"/>
                  </a:lnTo>
                  <a:lnTo>
                    <a:pt x="386" y="49"/>
                  </a:lnTo>
                  <a:lnTo>
                    <a:pt x="393" y="54"/>
                  </a:lnTo>
                  <a:lnTo>
                    <a:pt x="400" y="60"/>
                  </a:lnTo>
                  <a:lnTo>
                    <a:pt x="406" y="65"/>
                  </a:lnTo>
                  <a:lnTo>
                    <a:pt x="415" y="69"/>
                  </a:lnTo>
                  <a:lnTo>
                    <a:pt x="425" y="69"/>
                  </a:lnTo>
                  <a:lnTo>
                    <a:pt x="431" y="69"/>
                  </a:lnTo>
                  <a:lnTo>
                    <a:pt x="434" y="67"/>
                  </a:lnTo>
                  <a:lnTo>
                    <a:pt x="438" y="65"/>
                  </a:lnTo>
                  <a:lnTo>
                    <a:pt x="441" y="60"/>
                  </a:lnTo>
                  <a:lnTo>
                    <a:pt x="444" y="52"/>
                  </a:lnTo>
                  <a:lnTo>
                    <a:pt x="445" y="40"/>
                  </a:lnTo>
                  <a:lnTo>
                    <a:pt x="444" y="31"/>
                  </a:lnTo>
                  <a:lnTo>
                    <a:pt x="442" y="24"/>
                  </a:lnTo>
                  <a:lnTo>
                    <a:pt x="438" y="17"/>
                  </a:lnTo>
                  <a:lnTo>
                    <a:pt x="434" y="11"/>
                  </a:lnTo>
                  <a:lnTo>
                    <a:pt x="428" y="7"/>
                  </a:lnTo>
                  <a:lnTo>
                    <a:pt x="422" y="3"/>
                  </a:lnTo>
                  <a:lnTo>
                    <a:pt x="413" y="1"/>
                  </a:lnTo>
                  <a:lnTo>
                    <a:pt x="405" y="0"/>
                  </a:lnTo>
                  <a:lnTo>
                    <a:pt x="376" y="0"/>
                  </a:lnTo>
                  <a:lnTo>
                    <a:pt x="360" y="1"/>
                  </a:lnTo>
                  <a:lnTo>
                    <a:pt x="343" y="5"/>
                  </a:lnTo>
                  <a:lnTo>
                    <a:pt x="327" y="13"/>
                  </a:lnTo>
                  <a:lnTo>
                    <a:pt x="311" y="23"/>
                  </a:lnTo>
                  <a:lnTo>
                    <a:pt x="297" y="34"/>
                  </a:lnTo>
                  <a:lnTo>
                    <a:pt x="281" y="47"/>
                  </a:lnTo>
                  <a:lnTo>
                    <a:pt x="268" y="62"/>
                  </a:lnTo>
                  <a:lnTo>
                    <a:pt x="255" y="79"/>
                  </a:lnTo>
                  <a:lnTo>
                    <a:pt x="242" y="96"/>
                  </a:lnTo>
                  <a:lnTo>
                    <a:pt x="232" y="115"/>
                  </a:lnTo>
                  <a:lnTo>
                    <a:pt x="222" y="135"/>
                  </a:lnTo>
                  <a:lnTo>
                    <a:pt x="213" y="155"/>
                  </a:lnTo>
                  <a:lnTo>
                    <a:pt x="207" y="175"/>
                  </a:lnTo>
                  <a:lnTo>
                    <a:pt x="202" y="197"/>
                  </a:lnTo>
                  <a:lnTo>
                    <a:pt x="199" y="217"/>
                  </a:lnTo>
                  <a:lnTo>
                    <a:pt x="197" y="237"/>
                  </a:lnTo>
                  <a:lnTo>
                    <a:pt x="158" y="237"/>
                  </a:lnTo>
                  <a:lnTo>
                    <a:pt x="148" y="239"/>
                  </a:lnTo>
                  <a:lnTo>
                    <a:pt x="140" y="240"/>
                  </a:lnTo>
                  <a:lnTo>
                    <a:pt x="134" y="245"/>
                  </a:lnTo>
                  <a:lnTo>
                    <a:pt x="130" y="249"/>
                  </a:lnTo>
                  <a:lnTo>
                    <a:pt x="124" y="262"/>
                  </a:lnTo>
                  <a:lnTo>
                    <a:pt x="118" y="278"/>
                  </a:lnTo>
                  <a:lnTo>
                    <a:pt x="187" y="278"/>
                  </a:lnTo>
                  <a:lnTo>
                    <a:pt x="180" y="320"/>
                  </a:lnTo>
                  <a:lnTo>
                    <a:pt x="171" y="383"/>
                  </a:lnTo>
                  <a:lnTo>
                    <a:pt x="160" y="461"/>
                  </a:lnTo>
                  <a:lnTo>
                    <a:pt x="148" y="543"/>
                  </a:lnTo>
                  <a:lnTo>
                    <a:pt x="141" y="583"/>
                  </a:lnTo>
                  <a:lnTo>
                    <a:pt x="134" y="622"/>
                  </a:lnTo>
                  <a:lnTo>
                    <a:pt x="125" y="657"/>
                  </a:lnTo>
                  <a:lnTo>
                    <a:pt x="118" y="688"/>
                  </a:lnTo>
                  <a:lnTo>
                    <a:pt x="108" y="714"/>
                  </a:lnTo>
                  <a:lnTo>
                    <a:pt x="99" y="735"/>
                  </a:lnTo>
                  <a:lnTo>
                    <a:pt x="95" y="742"/>
                  </a:lnTo>
                  <a:lnTo>
                    <a:pt x="89" y="748"/>
                  </a:lnTo>
                  <a:lnTo>
                    <a:pt x="85" y="750"/>
                  </a:lnTo>
                  <a:lnTo>
                    <a:pt x="79" y="752"/>
                  </a:lnTo>
                  <a:lnTo>
                    <a:pt x="73" y="752"/>
                  </a:lnTo>
                  <a:lnTo>
                    <a:pt x="66" y="750"/>
                  </a:lnTo>
                  <a:lnTo>
                    <a:pt x="59" y="748"/>
                  </a:lnTo>
                  <a:lnTo>
                    <a:pt x="53" y="745"/>
                  </a:lnTo>
                  <a:lnTo>
                    <a:pt x="40" y="737"/>
                  </a:lnTo>
                  <a:lnTo>
                    <a:pt x="30" y="732"/>
                  </a:lnTo>
                  <a:lnTo>
                    <a:pt x="19" y="739"/>
                  </a:lnTo>
                  <a:lnTo>
                    <a:pt x="9" y="746"/>
                  </a:lnTo>
                  <a:lnTo>
                    <a:pt x="6" y="750"/>
                  </a:lnTo>
                  <a:lnTo>
                    <a:pt x="3" y="756"/>
                  </a:lnTo>
                  <a:lnTo>
                    <a:pt x="1" y="763"/>
                  </a:lnTo>
                  <a:lnTo>
                    <a:pt x="0" y="772"/>
                  </a:lnTo>
                  <a:lnTo>
                    <a:pt x="0" y="779"/>
                  </a:lnTo>
                  <a:lnTo>
                    <a:pt x="1" y="786"/>
                  </a:lnTo>
                  <a:lnTo>
                    <a:pt x="3" y="791"/>
                  </a:lnTo>
                  <a:lnTo>
                    <a:pt x="6" y="795"/>
                  </a:lnTo>
                  <a:lnTo>
                    <a:pt x="10" y="798"/>
                  </a:lnTo>
                  <a:lnTo>
                    <a:pt x="16" y="799"/>
                  </a:lnTo>
                  <a:lnTo>
                    <a:pt x="22" y="801"/>
                  </a:lnTo>
                  <a:lnTo>
                    <a:pt x="30" y="801"/>
                  </a:lnTo>
                  <a:lnTo>
                    <a:pt x="40" y="801"/>
                  </a:lnTo>
                  <a:lnTo>
                    <a:pt x="53" y="801"/>
                  </a:lnTo>
                  <a:lnTo>
                    <a:pt x="68" y="797"/>
                  </a:lnTo>
                  <a:lnTo>
                    <a:pt x="79" y="792"/>
                  </a:lnTo>
                  <a:lnTo>
                    <a:pt x="92" y="785"/>
                  </a:lnTo>
                  <a:lnTo>
                    <a:pt x="104" y="776"/>
                  </a:lnTo>
                  <a:lnTo>
                    <a:pt x="114" y="766"/>
                  </a:lnTo>
                  <a:lnTo>
                    <a:pt x="124" y="753"/>
                  </a:lnTo>
                  <a:lnTo>
                    <a:pt x="134" y="740"/>
                  </a:lnTo>
                  <a:lnTo>
                    <a:pt x="143" y="724"/>
                  </a:lnTo>
                  <a:lnTo>
                    <a:pt x="151" y="709"/>
                  </a:lnTo>
                  <a:lnTo>
                    <a:pt x="160" y="691"/>
                  </a:lnTo>
                  <a:lnTo>
                    <a:pt x="167" y="674"/>
                  </a:lnTo>
                  <a:lnTo>
                    <a:pt x="181" y="635"/>
                  </a:lnTo>
                  <a:lnTo>
                    <a:pt x="193" y="593"/>
                  </a:lnTo>
                  <a:lnTo>
                    <a:pt x="205" y="550"/>
                  </a:lnTo>
                  <a:lnTo>
                    <a:pt x="215" y="507"/>
                  </a:lnTo>
                  <a:lnTo>
                    <a:pt x="223" y="464"/>
                  </a:lnTo>
                  <a:lnTo>
                    <a:pt x="230" y="420"/>
                  </a:lnTo>
                  <a:lnTo>
                    <a:pt x="245" y="341"/>
                  </a:lnTo>
                  <a:lnTo>
                    <a:pt x="258" y="2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10000" y="18969097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rajan Pro" pitchFamily="18" charset="0"/>
              </a:rPr>
              <a:t>Evidence Based Practice (EBP) Model Developed by OLOL Nurses</a:t>
            </a:r>
          </a:p>
        </p:txBody>
      </p:sp>
      <p:grpSp>
        <p:nvGrpSpPr>
          <p:cNvPr id="237" name="Group 508"/>
          <p:cNvGrpSpPr>
            <a:grpSpLocks noChangeAspect="1"/>
          </p:cNvGrpSpPr>
          <p:nvPr/>
        </p:nvGrpSpPr>
        <p:grpSpPr bwMode="auto">
          <a:xfrm>
            <a:off x="44084380" y="2971800"/>
            <a:ext cx="7242175" cy="1493838"/>
            <a:chOff x="28314" y="16210"/>
            <a:chExt cx="7934" cy="1637"/>
          </a:xfrm>
        </p:grpSpPr>
        <p:sp>
          <p:nvSpPr>
            <p:cNvPr id="238" name="Freeform 509"/>
            <p:cNvSpPr>
              <a:spLocks noChangeAspect="1"/>
            </p:cNvSpPr>
            <p:nvPr/>
          </p:nvSpPr>
          <p:spPr bwMode="auto">
            <a:xfrm>
              <a:off x="29250" y="16249"/>
              <a:ext cx="458" cy="392"/>
            </a:xfrm>
            <a:custGeom>
              <a:avLst/>
              <a:gdLst>
                <a:gd name="T0" fmla="*/ 14 w 917"/>
                <a:gd name="T1" fmla="*/ 12 h 786"/>
                <a:gd name="T2" fmla="*/ 14 w 917"/>
                <a:gd name="T3" fmla="*/ 11 h 786"/>
                <a:gd name="T4" fmla="*/ 14 w 917"/>
                <a:gd name="T5" fmla="*/ 11 h 786"/>
                <a:gd name="T6" fmla="*/ 13 w 917"/>
                <a:gd name="T7" fmla="*/ 10 h 786"/>
                <a:gd name="T8" fmla="*/ 13 w 917"/>
                <a:gd name="T9" fmla="*/ 10 h 786"/>
                <a:gd name="T10" fmla="*/ 12 w 917"/>
                <a:gd name="T11" fmla="*/ 9 h 786"/>
                <a:gd name="T12" fmla="*/ 12 w 917"/>
                <a:gd name="T13" fmla="*/ 8 h 786"/>
                <a:gd name="T14" fmla="*/ 11 w 917"/>
                <a:gd name="T15" fmla="*/ 6 h 786"/>
                <a:gd name="T16" fmla="*/ 10 w 917"/>
                <a:gd name="T17" fmla="*/ 5 h 786"/>
                <a:gd name="T18" fmla="*/ 9 w 917"/>
                <a:gd name="T19" fmla="*/ 5 h 786"/>
                <a:gd name="T20" fmla="*/ 8 w 917"/>
                <a:gd name="T21" fmla="*/ 4 h 786"/>
                <a:gd name="T22" fmla="*/ 7 w 917"/>
                <a:gd name="T23" fmla="*/ 3 h 786"/>
                <a:gd name="T24" fmla="*/ 7 w 917"/>
                <a:gd name="T25" fmla="*/ 3 h 786"/>
                <a:gd name="T26" fmla="*/ 6 w 917"/>
                <a:gd name="T27" fmla="*/ 2 h 786"/>
                <a:gd name="T28" fmla="*/ 4 w 917"/>
                <a:gd name="T29" fmla="*/ 1 h 786"/>
                <a:gd name="T30" fmla="*/ 3 w 917"/>
                <a:gd name="T31" fmla="*/ 1 h 786"/>
                <a:gd name="T32" fmla="*/ 2 w 917"/>
                <a:gd name="T33" fmla="*/ 0 h 786"/>
                <a:gd name="T34" fmla="*/ 1 w 917"/>
                <a:gd name="T35" fmla="*/ 0 h 786"/>
                <a:gd name="T36" fmla="*/ 0 w 917"/>
                <a:gd name="T37" fmla="*/ 0 h 786"/>
                <a:gd name="T38" fmla="*/ 0 w 917"/>
                <a:gd name="T39" fmla="*/ 1 h 786"/>
                <a:gd name="T40" fmla="*/ 0 w 917"/>
                <a:gd name="T41" fmla="*/ 1 h 786"/>
                <a:gd name="T42" fmla="*/ 0 w 917"/>
                <a:gd name="T43" fmla="*/ 1 h 786"/>
                <a:gd name="T44" fmla="*/ 1 w 917"/>
                <a:gd name="T45" fmla="*/ 1 h 786"/>
                <a:gd name="T46" fmla="*/ 2 w 917"/>
                <a:gd name="T47" fmla="*/ 2 h 786"/>
                <a:gd name="T48" fmla="*/ 3 w 917"/>
                <a:gd name="T49" fmla="*/ 2 h 786"/>
                <a:gd name="T50" fmla="*/ 4 w 917"/>
                <a:gd name="T51" fmla="*/ 3 h 786"/>
                <a:gd name="T52" fmla="*/ 5 w 917"/>
                <a:gd name="T53" fmla="*/ 3 h 786"/>
                <a:gd name="T54" fmla="*/ 6 w 917"/>
                <a:gd name="T55" fmla="*/ 4 h 786"/>
                <a:gd name="T56" fmla="*/ 7 w 917"/>
                <a:gd name="T57" fmla="*/ 5 h 786"/>
                <a:gd name="T58" fmla="*/ 7 w 917"/>
                <a:gd name="T59" fmla="*/ 5 h 786"/>
                <a:gd name="T60" fmla="*/ 8 w 917"/>
                <a:gd name="T61" fmla="*/ 6 h 786"/>
                <a:gd name="T62" fmla="*/ 9 w 917"/>
                <a:gd name="T63" fmla="*/ 7 h 786"/>
                <a:gd name="T64" fmla="*/ 9 w 917"/>
                <a:gd name="T65" fmla="*/ 8 h 786"/>
                <a:gd name="T66" fmla="*/ 10 w 917"/>
                <a:gd name="T67" fmla="*/ 8 h 786"/>
                <a:gd name="T68" fmla="*/ 11 w 917"/>
                <a:gd name="T69" fmla="*/ 9 h 786"/>
                <a:gd name="T70" fmla="*/ 11 w 917"/>
                <a:gd name="T71" fmla="*/ 10 h 786"/>
                <a:gd name="T72" fmla="*/ 12 w 917"/>
                <a:gd name="T73" fmla="*/ 11 h 7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17"/>
                <a:gd name="T112" fmla="*/ 0 h 786"/>
                <a:gd name="T113" fmla="*/ 917 w 917"/>
                <a:gd name="T114" fmla="*/ 786 h 7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17" h="786">
                  <a:moveTo>
                    <a:pt x="794" y="786"/>
                  </a:moveTo>
                  <a:lnTo>
                    <a:pt x="917" y="778"/>
                  </a:lnTo>
                  <a:lnTo>
                    <a:pt x="916" y="766"/>
                  </a:lnTo>
                  <a:lnTo>
                    <a:pt x="913" y="752"/>
                  </a:lnTo>
                  <a:lnTo>
                    <a:pt x="908" y="739"/>
                  </a:lnTo>
                  <a:lnTo>
                    <a:pt x="902" y="724"/>
                  </a:lnTo>
                  <a:lnTo>
                    <a:pt x="896" y="709"/>
                  </a:lnTo>
                  <a:lnTo>
                    <a:pt x="889" y="693"/>
                  </a:lnTo>
                  <a:lnTo>
                    <a:pt x="879" y="676"/>
                  </a:lnTo>
                  <a:lnTo>
                    <a:pt x="870" y="660"/>
                  </a:lnTo>
                  <a:lnTo>
                    <a:pt x="848" y="624"/>
                  </a:lnTo>
                  <a:lnTo>
                    <a:pt x="824" y="589"/>
                  </a:lnTo>
                  <a:lnTo>
                    <a:pt x="797" y="553"/>
                  </a:lnTo>
                  <a:lnTo>
                    <a:pt x="769" y="516"/>
                  </a:lnTo>
                  <a:lnTo>
                    <a:pt x="741" y="481"/>
                  </a:lnTo>
                  <a:lnTo>
                    <a:pt x="712" y="445"/>
                  </a:lnTo>
                  <a:lnTo>
                    <a:pt x="683" y="413"/>
                  </a:lnTo>
                  <a:lnTo>
                    <a:pt x="655" y="382"/>
                  </a:lnTo>
                  <a:lnTo>
                    <a:pt x="629" y="354"/>
                  </a:lnTo>
                  <a:lnTo>
                    <a:pt x="605" y="329"/>
                  </a:lnTo>
                  <a:lnTo>
                    <a:pt x="583" y="307"/>
                  </a:lnTo>
                  <a:lnTo>
                    <a:pt x="565" y="290"/>
                  </a:lnTo>
                  <a:lnTo>
                    <a:pt x="539" y="267"/>
                  </a:lnTo>
                  <a:lnTo>
                    <a:pt x="511" y="246"/>
                  </a:lnTo>
                  <a:lnTo>
                    <a:pt x="481" y="223"/>
                  </a:lnTo>
                  <a:lnTo>
                    <a:pt x="450" y="201"/>
                  </a:lnTo>
                  <a:lnTo>
                    <a:pt x="417" y="179"/>
                  </a:lnTo>
                  <a:lnTo>
                    <a:pt x="384" y="158"/>
                  </a:lnTo>
                  <a:lnTo>
                    <a:pt x="349" y="137"/>
                  </a:lnTo>
                  <a:lnTo>
                    <a:pt x="313" y="118"/>
                  </a:lnTo>
                  <a:lnTo>
                    <a:pt x="276" y="99"/>
                  </a:lnTo>
                  <a:lnTo>
                    <a:pt x="238" y="81"/>
                  </a:lnTo>
                  <a:lnTo>
                    <a:pt x="201" y="64"/>
                  </a:lnTo>
                  <a:lnTo>
                    <a:pt x="162" y="48"/>
                  </a:lnTo>
                  <a:lnTo>
                    <a:pt x="124" y="34"/>
                  </a:lnTo>
                  <a:lnTo>
                    <a:pt x="85" y="21"/>
                  </a:lnTo>
                  <a:lnTo>
                    <a:pt x="47" y="9"/>
                  </a:lnTo>
                  <a:lnTo>
                    <a:pt x="8" y="0"/>
                  </a:lnTo>
                  <a:lnTo>
                    <a:pt x="0" y="69"/>
                  </a:lnTo>
                  <a:lnTo>
                    <a:pt x="0" y="71"/>
                  </a:lnTo>
                  <a:lnTo>
                    <a:pt x="2" y="74"/>
                  </a:lnTo>
                  <a:lnTo>
                    <a:pt x="5" y="77"/>
                  </a:lnTo>
                  <a:lnTo>
                    <a:pt x="9" y="80"/>
                  </a:lnTo>
                  <a:lnTo>
                    <a:pt x="20" y="88"/>
                  </a:lnTo>
                  <a:lnTo>
                    <a:pt x="34" y="95"/>
                  </a:lnTo>
                  <a:lnTo>
                    <a:pt x="73" y="112"/>
                  </a:lnTo>
                  <a:lnTo>
                    <a:pt x="117" y="132"/>
                  </a:lnTo>
                  <a:lnTo>
                    <a:pt x="162" y="151"/>
                  </a:lnTo>
                  <a:lnTo>
                    <a:pt x="205" y="168"/>
                  </a:lnTo>
                  <a:lnTo>
                    <a:pt x="237" y="181"/>
                  </a:lnTo>
                  <a:lnTo>
                    <a:pt x="257" y="189"/>
                  </a:lnTo>
                  <a:lnTo>
                    <a:pt x="288" y="207"/>
                  </a:lnTo>
                  <a:lnTo>
                    <a:pt x="317" y="226"/>
                  </a:lnTo>
                  <a:lnTo>
                    <a:pt x="345" y="245"/>
                  </a:lnTo>
                  <a:lnTo>
                    <a:pt x="373" y="263"/>
                  </a:lnTo>
                  <a:lnTo>
                    <a:pt x="400" y="283"/>
                  </a:lnTo>
                  <a:lnTo>
                    <a:pt x="426" y="304"/>
                  </a:lnTo>
                  <a:lnTo>
                    <a:pt x="453" y="324"/>
                  </a:lnTo>
                  <a:lnTo>
                    <a:pt x="480" y="346"/>
                  </a:lnTo>
                  <a:lnTo>
                    <a:pt x="504" y="365"/>
                  </a:lnTo>
                  <a:lnTo>
                    <a:pt x="528" y="387"/>
                  </a:lnTo>
                  <a:lnTo>
                    <a:pt x="550" y="410"/>
                  </a:lnTo>
                  <a:lnTo>
                    <a:pt x="573" y="435"/>
                  </a:lnTo>
                  <a:lnTo>
                    <a:pt x="595" y="461"/>
                  </a:lnTo>
                  <a:lnTo>
                    <a:pt x="616" y="488"/>
                  </a:lnTo>
                  <a:lnTo>
                    <a:pt x="637" y="515"/>
                  </a:lnTo>
                  <a:lnTo>
                    <a:pt x="658" y="544"/>
                  </a:lnTo>
                  <a:lnTo>
                    <a:pt x="676" y="573"/>
                  </a:lnTo>
                  <a:lnTo>
                    <a:pt x="695" y="603"/>
                  </a:lnTo>
                  <a:lnTo>
                    <a:pt x="714" y="634"/>
                  </a:lnTo>
                  <a:lnTo>
                    <a:pt x="730" y="664"/>
                  </a:lnTo>
                  <a:lnTo>
                    <a:pt x="748" y="695"/>
                  </a:lnTo>
                  <a:lnTo>
                    <a:pt x="764" y="725"/>
                  </a:lnTo>
                  <a:lnTo>
                    <a:pt x="779" y="755"/>
                  </a:lnTo>
                  <a:lnTo>
                    <a:pt x="794" y="7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Freeform 510"/>
            <p:cNvSpPr>
              <a:spLocks noChangeAspect="1"/>
            </p:cNvSpPr>
            <p:nvPr/>
          </p:nvSpPr>
          <p:spPr bwMode="auto">
            <a:xfrm>
              <a:off x="28977" y="16210"/>
              <a:ext cx="211" cy="339"/>
            </a:xfrm>
            <a:custGeom>
              <a:avLst/>
              <a:gdLst>
                <a:gd name="T0" fmla="*/ 6 w 422"/>
                <a:gd name="T1" fmla="*/ 0 h 677"/>
                <a:gd name="T2" fmla="*/ 2 w 422"/>
                <a:gd name="T3" fmla="*/ 0 h 677"/>
                <a:gd name="T4" fmla="*/ 0 w 422"/>
                <a:gd name="T5" fmla="*/ 1 h 677"/>
                <a:gd name="T6" fmla="*/ 1 w 422"/>
                <a:gd name="T7" fmla="*/ 11 h 677"/>
                <a:gd name="T8" fmla="*/ 2 w 422"/>
                <a:gd name="T9" fmla="*/ 11 h 677"/>
                <a:gd name="T10" fmla="*/ 3 w 422"/>
                <a:gd name="T11" fmla="*/ 11 h 677"/>
                <a:gd name="T12" fmla="*/ 3 w 422"/>
                <a:gd name="T13" fmla="*/ 11 h 677"/>
                <a:gd name="T14" fmla="*/ 3 w 422"/>
                <a:gd name="T15" fmla="*/ 11 h 677"/>
                <a:gd name="T16" fmla="*/ 3 w 422"/>
                <a:gd name="T17" fmla="*/ 11 h 677"/>
                <a:gd name="T18" fmla="*/ 4 w 422"/>
                <a:gd name="T19" fmla="*/ 11 h 677"/>
                <a:gd name="T20" fmla="*/ 4 w 422"/>
                <a:gd name="T21" fmla="*/ 11 h 677"/>
                <a:gd name="T22" fmla="*/ 4 w 422"/>
                <a:gd name="T23" fmla="*/ 11 h 677"/>
                <a:gd name="T24" fmla="*/ 5 w 422"/>
                <a:gd name="T25" fmla="*/ 11 h 677"/>
                <a:gd name="T26" fmla="*/ 5 w 422"/>
                <a:gd name="T27" fmla="*/ 11 h 677"/>
                <a:gd name="T28" fmla="*/ 5 w 422"/>
                <a:gd name="T29" fmla="*/ 11 h 677"/>
                <a:gd name="T30" fmla="*/ 6 w 422"/>
                <a:gd name="T31" fmla="*/ 11 h 677"/>
                <a:gd name="T32" fmla="*/ 6 w 422"/>
                <a:gd name="T33" fmla="*/ 11 h 677"/>
                <a:gd name="T34" fmla="*/ 7 w 422"/>
                <a:gd name="T35" fmla="*/ 1 h 677"/>
                <a:gd name="T36" fmla="*/ 6 w 422"/>
                <a:gd name="T37" fmla="*/ 0 h 6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2"/>
                <a:gd name="T58" fmla="*/ 0 h 677"/>
                <a:gd name="T59" fmla="*/ 422 w 422"/>
                <a:gd name="T60" fmla="*/ 677 h 6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2" h="677">
                  <a:moveTo>
                    <a:pt x="338" y="0"/>
                  </a:moveTo>
                  <a:lnTo>
                    <a:pt x="107" y="0"/>
                  </a:lnTo>
                  <a:lnTo>
                    <a:pt x="0" y="15"/>
                  </a:lnTo>
                  <a:lnTo>
                    <a:pt x="60" y="647"/>
                  </a:lnTo>
                  <a:lnTo>
                    <a:pt x="97" y="657"/>
                  </a:lnTo>
                  <a:lnTo>
                    <a:pt x="132" y="667"/>
                  </a:lnTo>
                  <a:lnTo>
                    <a:pt x="151" y="671"/>
                  </a:lnTo>
                  <a:lnTo>
                    <a:pt x="170" y="674"/>
                  </a:lnTo>
                  <a:lnTo>
                    <a:pt x="191" y="677"/>
                  </a:lnTo>
                  <a:lnTo>
                    <a:pt x="214" y="677"/>
                  </a:lnTo>
                  <a:lnTo>
                    <a:pt x="238" y="677"/>
                  </a:lnTo>
                  <a:lnTo>
                    <a:pt x="252" y="676"/>
                  </a:lnTo>
                  <a:lnTo>
                    <a:pt x="267" y="674"/>
                  </a:lnTo>
                  <a:lnTo>
                    <a:pt x="284" y="670"/>
                  </a:lnTo>
                  <a:lnTo>
                    <a:pt x="300" y="665"/>
                  </a:lnTo>
                  <a:lnTo>
                    <a:pt x="333" y="656"/>
                  </a:lnTo>
                  <a:lnTo>
                    <a:pt x="362" y="647"/>
                  </a:lnTo>
                  <a:lnTo>
                    <a:pt x="422" y="16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Freeform 511"/>
            <p:cNvSpPr>
              <a:spLocks noChangeAspect="1"/>
            </p:cNvSpPr>
            <p:nvPr/>
          </p:nvSpPr>
          <p:spPr bwMode="auto">
            <a:xfrm>
              <a:off x="30499" y="16529"/>
              <a:ext cx="389" cy="374"/>
            </a:xfrm>
            <a:custGeom>
              <a:avLst/>
              <a:gdLst>
                <a:gd name="T0" fmla="*/ 6 w 779"/>
                <a:gd name="T1" fmla="*/ 12 h 748"/>
                <a:gd name="T2" fmla="*/ 7 w 779"/>
                <a:gd name="T3" fmla="*/ 12 h 748"/>
                <a:gd name="T4" fmla="*/ 8 w 779"/>
                <a:gd name="T5" fmla="*/ 12 h 748"/>
                <a:gd name="T6" fmla="*/ 8 w 779"/>
                <a:gd name="T7" fmla="*/ 11 h 748"/>
                <a:gd name="T8" fmla="*/ 9 w 779"/>
                <a:gd name="T9" fmla="*/ 11 h 748"/>
                <a:gd name="T10" fmla="*/ 10 w 779"/>
                <a:gd name="T11" fmla="*/ 9 h 748"/>
                <a:gd name="T12" fmla="*/ 10 w 779"/>
                <a:gd name="T13" fmla="*/ 8 h 748"/>
                <a:gd name="T14" fmla="*/ 10 w 779"/>
                <a:gd name="T15" fmla="*/ 6 h 748"/>
                <a:gd name="T16" fmla="*/ 10 w 779"/>
                <a:gd name="T17" fmla="*/ 4 h 748"/>
                <a:gd name="T18" fmla="*/ 10 w 779"/>
                <a:gd name="T19" fmla="*/ 2 h 748"/>
                <a:gd name="T20" fmla="*/ 10 w 779"/>
                <a:gd name="T21" fmla="*/ 1 h 748"/>
                <a:gd name="T22" fmla="*/ 11 w 779"/>
                <a:gd name="T23" fmla="*/ 1 h 748"/>
                <a:gd name="T24" fmla="*/ 7 w 779"/>
                <a:gd name="T25" fmla="*/ 0 h 748"/>
                <a:gd name="T26" fmla="*/ 8 w 779"/>
                <a:gd name="T27" fmla="*/ 1 h 748"/>
                <a:gd name="T28" fmla="*/ 9 w 779"/>
                <a:gd name="T29" fmla="*/ 1 h 748"/>
                <a:gd name="T30" fmla="*/ 9 w 779"/>
                <a:gd name="T31" fmla="*/ 2 h 748"/>
                <a:gd name="T32" fmla="*/ 9 w 779"/>
                <a:gd name="T33" fmla="*/ 3 h 748"/>
                <a:gd name="T34" fmla="*/ 9 w 779"/>
                <a:gd name="T35" fmla="*/ 8 h 748"/>
                <a:gd name="T36" fmla="*/ 9 w 779"/>
                <a:gd name="T37" fmla="*/ 9 h 748"/>
                <a:gd name="T38" fmla="*/ 8 w 779"/>
                <a:gd name="T39" fmla="*/ 10 h 748"/>
                <a:gd name="T40" fmla="*/ 7 w 779"/>
                <a:gd name="T41" fmla="*/ 11 h 748"/>
                <a:gd name="T42" fmla="*/ 7 w 779"/>
                <a:gd name="T43" fmla="*/ 11 h 748"/>
                <a:gd name="T44" fmla="*/ 6 w 779"/>
                <a:gd name="T45" fmla="*/ 11 h 748"/>
                <a:gd name="T46" fmla="*/ 5 w 779"/>
                <a:gd name="T47" fmla="*/ 11 h 748"/>
                <a:gd name="T48" fmla="*/ 5 w 779"/>
                <a:gd name="T49" fmla="*/ 11 h 748"/>
                <a:gd name="T50" fmla="*/ 4 w 779"/>
                <a:gd name="T51" fmla="*/ 11 h 748"/>
                <a:gd name="T52" fmla="*/ 4 w 779"/>
                <a:gd name="T53" fmla="*/ 10 h 748"/>
                <a:gd name="T54" fmla="*/ 3 w 779"/>
                <a:gd name="T55" fmla="*/ 8 h 748"/>
                <a:gd name="T56" fmla="*/ 3 w 779"/>
                <a:gd name="T57" fmla="*/ 2 h 748"/>
                <a:gd name="T58" fmla="*/ 3 w 779"/>
                <a:gd name="T59" fmla="*/ 1 h 748"/>
                <a:gd name="T60" fmla="*/ 4 w 779"/>
                <a:gd name="T61" fmla="*/ 1 h 748"/>
                <a:gd name="T62" fmla="*/ 4 w 779"/>
                <a:gd name="T63" fmla="*/ 1 h 748"/>
                <a:gd name="T64" fmla="*/ 5 w 779"/>
                <a:gd name="T65" fmla="*/ 1 h 748"/>
                <a:gd name="T66" fmla="*/ 0 w 779"/>
                <a:gd name="T67" fmla="*/ 1 h 748"/>
                <a:gd name="T68" fmla="*/ 0 w 779"/>
                <a:gd name="T69" fmla="*/ 1 h 748"/>
                <a:gd name="T70" fmla="*/ 0 w 779"/>
                <a:gd name="T71" fmla="*/ 1 h 748"/>
                <a:gd name="T72" fmla="*/ 1 w 779"/>
                <a:gd name="T73" fmla="*/ 1 h 748"/>
                <a:gd name="T74" fmla="*/ 1 w 779"/>
                <a:gd name="T75" fmla="*/ 1 h 748"/>
                <a:gd name="T76" fmla="*/ 1 w 779"/>
                <a:gd name="T77" fmla="*/ 2 h 748"/>
                <a:gd name="T78" fmla="*/ 1 w 779"/>
                <a:gd name="T79" fmla="*/ 3 h 748"/>
                <a:gd name="T80" fmla="*/ 1 w 779"/>
                <a:gd name="T81" fmla="*/ 5 h 748"/>
                <a:gd name="T82" fmla="*/ 1 w 779"/>
                <a:gd name="T83" fmla="*/ 7 h 748"/>
                <a:gd name="T84" fmla="*/ 1 w 779"/>
                <a:gd name="T85" fmla="*/ 9 h 748"/>
                <a:gd name="T86" fmla="*/ 1 w 779"/>
                <a:gd name="T87" fmla="*/ 9 h 748"/>
                <a:gd name="T88" fmla="*/ 2 w 779"/>
                <a:gd name="T89" fmla="*/ 10 h 748"/>
                <a:gd name="T90" fmla="*/ 2 w 779"/>
                <a:gd name="T91" fmla="*/ 11 h 748"/>
                <a:gd name="T92" fmla="*/ 3 w 779"/>
                <a:gd name="T93" fmla="*/ 11 h 748"/>
                <a:gd name="T94" fmla="*/ 3 w 779"/>
                <a:gd name="T95" fmla="*/ 12 h 748"/>
                <a:gd name="T96" fmla="*/ 4 w 779"/>
                <a:gd name="T97" fmla="*/ 12 h 748"/>
                <a:gd name="T98" fmla="*/ 5 w 779"/>
                <a:gd name="T99" fmla="*/ 12 h 7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79"/>
                <a:gd name="T151" fmla="*/ 0 h 748"/>
                <a:gd name="T152" fmla="*/ 779 w 779"/>
                <a:gd name="T153" fmla="*/ 748 h 7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79" h="748">
                  <a:moveTo>
                    <a:pt x="385" y="748"/>
                  </a:moveTo>
                  <a:lnTo>
                    <a:pt x="409" y="748"/>
                  </a:lnTo>
                  <a:lnTo>
                    <a:pt x="423" y="747"/>
                  </a:lnTo>
                  <a:lnTo>
                    <a:pt x="437" y="746"/>
                  </a:lnTo>
                  <a:lnTo>
                    <a:pt x="451" y="745"/>
                  </a:lnTo>
                  <a:lnTo>
                    <a:pt x="463" y="742"/>
                  </a:lnTo>
                  <a:lnTo>
                    <a:pt x="477" y="738"/>
                  </a:lnTo>
                  <a:lnTo>
                    <a:pt x="488" y="734"/>
                  </a:lnTo>
                  <a:lnTo>
                    <a:pt x="501" y="730"/>
                  </a:lnTo>
                  <a:lnTo>
                    <a:pt x="512" y="725"/>
                  </a:lnTo>
                  <a:lnTo>
                    <a:pt x="524" y="719"/>
                  </a:lnTo>
                  <a:lnTo>
                    <a:pt x="534" y="712"/>
                  </a:lnTo>
                  <a:lnTo>
                    <a:pt x="544" y="706"/>
                  </a:lnTo>
                  <a:lnTo>
                    <a:pt x="554" y="698"/>
                  </a:lnTo>
                  <a:lnTo>
                    <a:pt x="564" y="691"/>
                  </a:lnTo>
                  <a:lnTo>
                    <a:pt x="573" y="682"/>
                  </a:lnTo>
                  <a:lnTo>
                    <a:pt x="582" y="673"/>
                  </a:lnTo>
                  <a:lnTo>
                    <a:pt x="590" y="664"/>
                  </a:lnTo>
                  <a:lnTo>
                    <a:pt x="599" y="654"/>
                  </a:lnTo>
                  <a:lnTo>
                    <a:pt x="606" y="644"/>
                  </a:lnTo>
                  <a:lnTo>
                    <a:pt x="613" y="633"/>
                  </a:lnTo>
                  <a:lnTo>
                    <a:pt x="619" y="623"/>
                  </a:lnTo>
                  <a:lnTo>
                    <a:pt x="633" y="600"/>
                  </a:lnTo>
                  <a:lnTo>
                    <a:pt x="643" y="576"/>
                  </a:lnTo>
                  <a:lnTo>
                    <a:pt x="654" y="551"/>
                  </a:lnTo>
                  <a:lnTo>
                    <a:pt x="662" y="526"/>
                  </a:lnTo>
                  <a:lnTo>
                    <a:pt x="668" y="500"/>
                  </a:lnTo>
                  <a:lnTo>
                    <a:pt x="674" y="473"/>
                  </a:lnTo>
                  <a:lnTo>
                    <a:pt x="679" y="442"/>
                  </a:lnTo>
                  <a:lnTo>
                    <a:pt x="681" y="410"/>
                  </a:lnTo>
                  <a:lnTo>
                    <a:pt x="682" y="376"/>
                  </a:lnTo>
                  <a:lnTo>
                    <a:pt x="682" y="342"/>
                  </a:lnTo>
                  <a:lnTo>
                    <a:pt x="681" y="309"/>
                  </a:lnTo>
                  <a:lnTo>
                    <a:pt x="680" y="275"/>
                  </a:lnTo>
                  <a:lnTo>
                    <a:pt x="679" y="241"/>
                  </a:lnTo>
                  <a:lnTo>
                    <a:pt x="679" y="208"/>
                  </a:lnTo>
                  <a:lnTo>
                    <a:pt x="679" y="169"/>
                  </a:lnTo>
                  <a:lnTo>
                    <a:pt x="680" y="135"/>
                  </a:lnTo>
                  <a:lnTo>
                    <a:pt x="681" y="120"/>
                  </a:lnTo>
                  <a:lnTo>
                    <a:pt x="682" y="106"/>
                  </a:lnTo>
                  <a:lnTo>
                    <a:pt x="685" y="93"/>
                  </a:lnTo>
                  <a:lnTo>
                    <a:pt x="689" y="81"/>
                  </a:lnTo>
                  <a:lnTo>
                    <a:pt x="693" y="71"/>
                  </a:lnTo>
                  <a:lnTo>
                    <a:pt x="701" y="62"/>
                  </a:lnTo>
                  <a:lnTo>
                    <a:pt x="708" y="54"/>
                  </a:lnTo>
                  <a:lnTo>
                    <a:pt x="718" y="47"/>
                  </a:lnTo>
                  <a:lnTo>
                    <a:pt x="730" y="41"/>
                  </a:lnTo>
                  <a:lnTo>
                    <a:pt x="744" y="36"/>
                  </a:lnTo>
                  <a:lnTo>
                    <a:pt x="760" y="33"/>
                  </a:lnTo>
                  <a:lnTo>
                    <a:pt x="779" y="31"/>
                  </a:lnTo>
                  <a:lnTo>
                    <a:pt x="779" y="0"/>
                  </a:lnTo>
                  <a:lnTo>
                    <a:pt x="501" y="0"/>
                  </a:lnTo>
                  <a:lnTo>
                    <a:pt x="501" y="31"/>
                  </a:lnTo>
                  <a:lnTo>
                    <a:pt x="516" y="31"/>
                  </a:lnTo>
                  <a:lnTo>
                    <a:pt x="530" y="32"/>
                  </a:lnTo>
                  <a:lnTo>
                    <a:pt x="543" y="34"/>
                  </a:lnTo>
                  <a:lnTo>
                    <a:pt x="555" y="37"/>
                  </a:lnTo>
                  <a:lnTo>
                    <a:pt x="565" y="40"/>
                  </a:lnTo>
                  <a:lnTo>
                    <a:pt x="575" y="46"/>
                  </a:lnTo>
                  <a:lnTo>
                    <a:pt x="583" y="51"/>
                  </a:lnTo>
                  <a:lnTo>
                    <a:pt x="590" y="57"/>
                  </a:lnTo>
                  <a:lnTo>
                    <a:pt x="596" y="64"/>
                  </a:lnTo>
                  <a:lnTo>
                    <a:pt x="603" y="73"/>
                  </a:lnTo>
                  <a:lnTo>
                    <a:pt x="607" y="82"/>
                  </a:lnTo>
                  <a:lnTo>
                    <a:pt x="611" y="92"/>
                  </a:lnTo>
                  <a:lnTo>
                    <a:pt x="613" y="105"/>
                  </a:lnTo>
                  <a:lnTo>
                    <a:pt x="615" y="117"/>
                  </a:lnTo>
                  <a:lnTo>
                    <a:pt x="616" y="131"/>
                  </a:lnTo>
                  <a:lnTo>
                    <a:pt x="617" y="147"/>
                  </a:lnTo>
                  <a:lnTo>
                    <a:pt x="617" y="440"/>
                  </a:lnTo>
                  <a:lnTo>
                    <a:pt x="616" y="461"/>
                  </a:lnTo>
                  <a:lnTo>
                    <a:pt x="614" y="483"/>
                  </a:lnTo>
                  <a:lnTo>
                    <a:pt x="610" y="504"/>
                  </a:lnTo>
                  <a:lnTo>
                    <a:pt x="605" y="525"/>
                  </a:lnTo>
                  <a:lnTo>
                    <a:pt x="597" y="546"/>
                  </a:lnTo>
                  <a:lnTo>
                    <a:pt x="589" y="566"/>
                  </a:lnTo>
                  <a:lnTo>
                    <a:pt x="579" y="584"/>
                  </a:lnTo>
                  <a:lnTo>
                    <a:pt x="568" y="602"/>
                  </a:lnTo>
                  <a:lnTo>
                    <a:pt x="556" y="619"/>
                  </a:lnTo>
                  <a:lnTo>
                    <a:pt x="541" y="633"/>
                  </a:lnTo>
                  <a:lnTo>
                    <a:pt x="534" y="640"/>
                  </a:lnTo>
                  <a:lnTo>
                    <a:pt x="527" y="646"/>
                  </a:lnTo>
                  <a:lnTo>
                    <a:pt x="518" y="652"/>
                  </a:lnTo>
                  <a:lnTo>
                    <a:pt x="510" y="657"/>
                  </a:lnTo>
                  <a:lnTo>
                    <a:pt x="501" y="661"/>
                  </a:lnTo>
                  <a:lnTo>
                    <a:pt x="492" y="666"/>
                  </a:lnTo>
                  <a:lnTo>
                    <a:pt x="483" y="670"/>
                  </a:lnTo>
                  <a:lnTo>
                    <a:pt x="474" y="673"/>
                  </a:lnTo>
                  <a:lnTo>
                    <a:pt x="463" y="675"/>
                  </a:lnTo>
                  <a:lnTo>
                    <a:pt x="453" y="677"/>
                  </a:lnTo>
                  <a:lnTo>
                    <a:pt x="442" y="678"/>
                  </a:lnTo>
                  <a:lnTo>
                    <a:pt x="432" y="678"/>
                  </a:lnTo>
                  <a:lnTo>
                    <a:pt x="401" y="678"/>
                  </a:lnTo>
                  <a:lnTo>
                    <a:pt x="390" y="678"/>
                  </a:lnTo>
                  <a:lnTo>
                    <a:pt x="380" y="677"/>
                  </a:lnTo>
                  <a:lnTo>
                    <a:pt x="371" y="675"/>
                  </a:lnTo>
                  <a:lnTo>
                    <a:pt x="361" y="673"/>
                  </a:lnTo>
                  <a:lnTo>
                    <a:pt x="352" y="670"/>
                  </a:lnTo>
                  <a:lnTo>
                    <a:pt x="344" y="667"/>
                  </a:lnTo>
                  <a:lnTo>
                    <a:pt x="335" y="663"/>
                  </a:lnTo>
                  <a:lnTo>
                    <a:pt x="327" y="657"/>
                  </a:lnTo>
                  <a:lnTo>
                    <a:pt x="319" y="652"/>
                  </a:lnTo>
                  <a:lnTo>
                    <a:pt x="311" y="646"/>
                  </a:lnTo>
                  <a:lnTo>
                    <a:pt x="304" y="641"/>
                  </a:lnTo>
                  <a:lnTo>
                    <a:pt x="298" y="633"/>
                  </a:lnTo>
                  <a:lnTo>
                    <a:pt x="285" y="619"/>
                  </a:lnTo>
                  <a:lnTo>
                    <a:pt x="274" y="602"/>
                  </a:lnTo>
                  <a:lnTo>
                    <a:pt x="263" y="586"/>
                  </a:lnTo>
                  <a:lnTo>
                    <a:pt x="255" y="567"/>
                  </a:lnTo>
                  <a:lnTo>
                    <a:pt x="248" y="547"/>
                  </a:lnTo>
                  <a:lnTo>
                    <a:pt x="242" y="526"/>
                  </a:lnTo>
                  <a:lnTo>
                    <a:pt x="237" y="504"/>
                  </a:lnTo>
                  <a:lnTo>
                    <a:pt x="234" y="484"/>
                  </a:lnTo>
                  <a:lnTo>
                    <a:pt x="232" y="462"/>
                  </a:lnTo>
                  <a:lnTo>
                    <a:pt x="231" y="440"/>
                  </a:lnTo>
                  <a:lnTo>
                    <a:pt x="231" y="101"/>
                  </a:lnTo>
                  <a:lnTo>
                    <a:pt x="232" y="88"/>
                  </a:lnTo>
                  <a:lnTo>
                    <a:pt x="234" y="78"/>
                  </a:lnTo>
                  <a:lnTo>
                    <a:pt x="239" y="70"/>
                  </a:lnTo>
                  <a:lnTo>
                    <a:pt x="243" y="62"/>
                  </a:lnTo>
                  <a:lnTo>
                    <a:pt x="249" y="55"/>
                  </a:lnTo>
                  <a:lnTo>
                    <a:pt x="255" y="50"/>
                  </a:lnTo>
                  <a:lnTo>
                    <a:pt x="262" y="44"/>
                  </a:lnTo>
                  <a:lnTo>
                    <a:pt x="270" y="38"/>
                  </a:lnTo>
                  <a:lnTo>
                    <a:pt x="285" y="39"/>
                  </a:lnTo>
                  <a:lnTo>
                    <a:pt x="298" y="39"/>
                  </a:lnTo>
                  <a:lnTo>
                    <a:pt x="307" y="39"/>
                  </a:lnTo>
                  <a:lnTo>
                    <a:pt x="314" y="37"/>
                  </a:lnTo>
                  <a:lnTo>
                    <a:pt x="317" y="36"/>
                  </a:lnTo>
                  <a:lnTo>
                    <a:pt x="319" y="33"/>
                  </a:lnTo>
                  <a:lnTo>
                    <a:pt x="321" y="30"/>
                  </a:lnTo>
                  <a:lnTo>
                    <a:pt x="322" y="27"/>
                  </a:lnTo>
                  <a:lnTo>
                    <a:pt x="323" y="15"/>
                  </a:lnTo>
                  <a:lnTo>
                    <a:pt x="324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1" y="18"/>
                  </a:lnTo>
                  <a:lnTo>
                    <a:pt x="3" y="24"/>
                  </a:lnTo>
                  <a:lnTo>
                    <a:pt x="5" y="29"/>
                  </a:lnTo>
                  <a:lnTo>
                    <a:pt x="8" y="33"/>
                  </a:lnTo>
                  <a:lnTo>
                    <a:pt x="11" y="36"/>
                  </a:lnTo>
                  <a:lnTo>
                    <a:pt x="14" y="38"/>
                  </a:lnTo>
                  <a:lnTo>
                    <a:pt x="17" y="39"/>
                  </a:lnTo>
                  <a:lnTo>
                    <a:pt x="34" y="40"/>
                  </a:lnTo>
                  <a:lnTo>
                    <a:pt x="51" y="38"/>
                  </a:lnTo>
                  <a:lnTo>
                    <a:pt x="55" y="39"/>
                  </a:lnTo>
                  <a:lnTo>
                    <a:pt x="61" y="40"/>
                  </a:lnTo>
                  <a:lnTo>
                    <a:pt x="65" y="41"/>
                  </a:lnTo>
                  <a:lnTo>
                    <a:pt x="69" y="44"/>
                  </a:lnTo>
                  <a:lnTo>
                    <a:pt x="74" y="47"/>
                  </a:lnTo>
                  <a:lnTo>
                    <a:pt x="77" y="51"/>
                  </a:lnTo>
                  <a:lnTo>
                    <a:pt x="81" y="56"/>
                  </a:lnTo>
                  <a:lnTo>
                    <a:pt x="86" y="63"/>
                  </a:lnTo>
                  <a:lnTo>
                    <a:pt x="89" y="71"/>
                  </a:lnTo>
                  <a:lnTo>
                    <a:pt x="92" y="81"/>
                  </a:lnTo>
                  <a:lnTo>
                    <a:pt x="94" y="91"/>
                  </a:lnTo>
                  <a:lnTo>
                    <a:pt x="96" y="105"/>
                  </a:lnTo>
                  <a:lnTo>
                    <a:pt x="98" y="120"/>
                  </a:lnTo>
                  <a:lnTo>
                    <a:pt x="99" y="137"/>
                  </a:lnTo>
                  <a:lnTo>
                    <a:pt x="100" y="156"/>
                  </a:lnTo>
                  <a:lnTo>
                    <a:pt x="100" y="178"/>
                  </a:lnTo>
                  <a:lnTo>
                    <a:pt x="100" y="213"/>
                  </a:lnTo>
                  <a:lnTo>
                    <a:pt x="100" y="248"/>
                  </a:lnTo>
                  <a:lnTo>
                    <a:pt x="100" y="284"/>
                  </a:lnTo>
                  <a:lnTo>
                    <a:pt x="100" y="320"/>
                  </a:lnTo>
                  <a:lnTo>
                    <a:pt x="100" y="356"/>
                  </a:lnTo>
                  <a:lnTo>
                    <a:pt x="100" y="391"/>
                  </a:lnTo>
                  <a:lnTo>
                    <a:pt x="100" y="427"/>
                  </a:lnTo>
                  <a:lnTo>
                    <a:pt x="100" y="463"/>
                  </a:lnTo>
                  <a:lnTo>
                    <a:pt x="100" y="479"/>
                  </a:lnTo>
                  <a:lnTo>
                    <a:pt x="101" y="496"/>
                  </a:lnTo>
                  <a:lnTo>
                    <a:pt x="102" y="513"/>
                  </a:lnTo>
                  <a:lnTo>
                    <a:pt x="104" y="528"/>
                  </a:lnTo>
                  <a:lnTo>
                    <a:pt x="107" y="544"/>
                  </a:lnTo>
                  <a:lnTo>
                    <a:pt x="111" y="558"/>
                  </a:lnTo>
                  <a:lnTo>
                    <a:pt x="114" y="572"/>
                  </a:lnTo>
                  <a:lnTo>
                    <a:pt x="118" y="586"/>
                  </a:lnTo>
                  <a:lnTo>
                    <a:pt x="123" y="599"/>
                  </a:lnTo>
                  <a:lnTo>
                    <a:pt x="128" y="612"/>
                  </a:lnTo>
                  <a:lnTo>
                    <a:pt x="134" y="623"/>
                  </a:lnTo>
                  <a:lnTo>
                    <a:pt x="141" y="634"/>
                  </a:lnTo>
                  <a:lnTo>
                    <a:pt x="148" y="646"/>
                  </a:lnTo>
                  <a:lnTo>
                    <a:pt x="155" y="656"/>
                  </a:lnTo>
                  <a:lnTo>
                    <a:pt x="164" y="666"/>
                  </a:lnTo>
                  <a:lnTo>
                    <a:pt x="173" y="675"/>
                  </a:lnTo>
                  <a:lnTo>
                    <a:pt x="182" y="684"/>
                  </a:lnTo>
                  <a:lnTo>
                    <a:pt x="192" y="692"/>
                  </a:lnTo>
                  <a:lnTo>
                    <a:pt x="202" y="700"/>
                  </a:lnTo>
                  <a:lnTo>
                    <a:pt x="214" y="706"/>
                  </a:lnTo>
                  <a:lnTo>
                    <a:pt x="225" y="713"/>
                  </a:lnTo>
                  <a:lnTo>
                    <a:pt x="236" y="719"/>
                  </a:lnTo>
                  <a:lnTo>
                    <a:pt x="249" y="725"/>
                  </a:lnTo>
                  <a:lnTo>
                    <a:pt x="262" y="729"/>
                  </a:lnTo>
                  <a:lnTo>
                    <a:pt x="276" y="733"/>
                  </a:lnTo>
                  <a:lnTo>
                    <a:pt x="290" y="737"/>
                  </a:lnTo>
                  <a:lnTo>
                    <a:pt x="304" y="741"/>
                  </a:lnTo>
                  <a:lnTo>
                    <a:pt x="320" y="743"/>
                  </a:lnTo>
                  <a:lnTo>
                    <a:pt x="335" y="745"/>
                  </a:lnTo>
                  <a:lnTo>
                    <a:pt x="352" y="747"/>
                  </a:lnTo>
                  <a:lnTo>
                    <a:pt x="369" y="748"/>
                  </a:lnTo>
                  <a:lnTo>
                    <a:pt x="385" y="7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Freeform 512"/>
            <p:cNvSpPr>
              <a:spLocks noChangeAspect="1"/>
            </p:cNvSpPr>
            <p:nvPr/>
          </p:nvSpPr>
          <p:spPr bwMode="auto">
            <a:xfrm>
              <a:off x="33690" y="16514"/>
              <a:ext cx="320" cy="382"/>
            </a:xfrm>
            <a:custGeom>
              <a:avLst/>
              <a:gdLst>
                <a:gd name="T0" fmla="*/ 1 w 640"/>
                <a:gd name="T1" fmla="*/ 4 h 762"/>
                <a:gd name="T2" fmla="*/ 1 w 640"/>
                <a:gd name="T3" fmla="*/ 3 h 762"/>
                <a:gd name="T4" fmla="*/ 1 w 640"/>
                <a:gd name="T5" fmla="*/ 3 h 762"/>
                <a:gd name="T6" fmla="*/ 2 w 640"/>
                <a:gd name="T7" fmla="*/ 2 h 762"/>
                <a:gd name="T8" fmla="*/ 2 w 640"/>
                <a:gd name="T9" fmla="*/ 2 h 762"/>
                <a:gd name="T10" fmla="*/ 2 w 640"/>
                <a:gd name="T11" fmla="*/ 2 h 762"/>
                <a:gd name="T12" fmla="*/ 3 w 640"/>
                <a:gd name="T13" fmla="*/ 2 h 762"/>
                <a:gd name="T14" fmla="*/ 3 w 640"/>
                <a:gd name="T15" fmla="*/ 2 h 762"/>
                <a:gd name="T16" fmla="*/ 4 w 640"/>
                <a:gd name="T17" fmla="*/ 11 h 762"/>
                <a:gd name="T18" fmla="*/ 4 w 640"/>
                <a:gd name="T19" fmla="*/ 11 h 762"/>
                <a:gd name="T20" fmla="*/ 4 w 640"/>
                <a:gd name="T21" fmla="*/ 11 h 762"/>
                <a:gd name="T22" fmla="*/ 4 w 640"/>
                <a:gd name="T23" fmla="*/ 11 h 762"/>
                <a:gd name="T24" fmla="*/ 4 w 640"/>
                <a:gd name="T25" fmla="*/ 12 h 762"/>
                <a:gd name="T26" fmla="*/ 4 w 640"/>
                <a:gd name="T27" fmla="*/ 12 h 762"/>
                <a:gd name="T28" fmla="*/ 3 w 640"/>
                <a:gd name="T29" fmla="*/ 12 h 762"/>
                <a:gd name="T30" fmla="*/ 3 w 640"/>
                <a:gd name="T31" fmla="*/ 12 h 762"/>
                <a:gd name="T32" fmla="*/ 8 w 640"/>
                <a:gd name="T33" fmla="*/ 12 h 762"/>
                <a:gd name="T34" fmla="*/ 8 w 640"/>
                <a:gd name="T35" fmla="*/ 12 h 762"/>
                <a:gd name="T36" fmla="*/ 8 w 640"/>
                <a:gd name="T37" fmla="*/ 12 h 762"/>
                <a:gd name="T38" fmla="*/ 8 w 640"/>
                <a:gd name="T39" fmla="*/ 12 h 762"/>
                <a:gd name="T40" fmla="*/ 7 w 640"/>
                <a:gd name="T41" fmla="*/ 12 h 762"/>
                <a:gd name="T42" fmla="*/ 7 w 640"/>
                <a:gd name="T43" fmla="*/ 12 h 762"/>
                <a:gd name="T44" fmla="*/ 7 w 640"/>
                <a:gd name="T45" fmla="*/ 12 h 762"/>
                <a:gd name="T46" fmla="*/ 7 w 640"/>
                <a:gd name="T47" fmla="*/ 12 h 762"/>
                <a:gd name="T48" fmla="*/ 7 w 640"/>
                <a:gd name="T49" fmla="*/ 11 h 762"/>
                <a:gd name="T50" fmla="*/ 6 w 640"/>
                <a:gd name="T51" fmla="*/ 11 h 762"/>
                <a:gd name="T52" fmla="*/ 6 w 640"/>
                <a:gd name="T53" fmla="*/ 11 h 762"/>
                <a:gd name="T54" fmla="*/ 6 w 640"/>
                <a:gd name="T55" fmla="*/ 11 h 762"/>
                <a:gd name="T56" fmla="*/ 6 w 640"/>
                <a:gd name="T57" fmla="*/ 2 h 762"/>
                <a:gd name="T58" fmla="*/ 8 w 640"/>
                <a:gd name="T59" fmla="*/ 2 h 762"/>
                <a:gd name="T60" fmla="*/ 9 w 640"/>
                <a:gd name="T61" fmla="*/ 2 h 762"/>
                <a:gd name="T62" fmla="*/ 9 w 640"/>
                <a:gd name="T63" fmla="*/ 2 h 762"/>
                <a:gd name="T64" fmla="*/ 9 w 640"/>
                <a:gd name="T65" fmla="*/ 2 h 762"/>
                <a:gd name="T66" fmla="*/ 9 w 640"/>
                <a:gd name="T67" fmla="*/ 2 h 762"/>
                <a:gd name="T68" fmla="*/ 9 w 640"/>
                <a:gd name="T69" fmla="*/ 2 h 762"/>
                <a:gd name="T70" fmla="*/ 10 w 640"/>
                <a:gd name="T71" fmla="*/ 3 h 762"/>
                <a:gd name="T72" fmla="*/ 10 w 640"/>
                <a:gd name="T73" fmla="*/ 3 h 762"/>
                <a:gd name="T74" fmla="*/ 10 w 640"/>
                <a:gd name="T75" fmla="*/ 3 h 762"/>
                <a:gd name="T76" fmla="*/ 10 w 640"/>
                <a:gd name="T77" fmla="*/ 3 h 762"/>
                <a:gd name="T78" fmla="*/ 10 w 640"/>
                <a:gd name="T79" fmla="*/ 4 h 762"/>
                <a:gd name="T80" fmla="*/ 10 w 640"/>
                <a:gd name="T81" fmla="*/ 4 h 762"/>
                <a:gd name="T82" fmla="*/ 10 w 640"/>
                <a:gd name="T83" fmla="*/ 4 h 762"/>
                <a:gd name="T84" fmla="*/ 10 w 640"/>
                <a:gd name="T85" fmla="*/ 0 h 762"/>
                <a:gd name="T86" fmla="*/ 10 w 640"/>
                <a:gd name="T87" fmla="*/ 1 h 762"/>
                <a:gd name="T88" fmla="*/ 10 w 640"/>
                <a:gd name="T89" fmla="*/ 1 h 762"/>
                <a:gd name="T90" fmla="*/ 10 w 640"/>
                <a:gd name="T91" fmla="*/ 1 h 762"/>
                <a:gd name="T92" fmla="*/ 10 w 640"/>
                <a:gd name="T93" fmla="*/ 1 h 762"/>
                <a:gd name="T94" fmla="*/ 9 w 640"/>
                <a:gd name="T95" fmla="*/ 1 h 762"/>
                <a:gd name="T96" fmla="*/ 9 w 640"/>
                <a:gd name="T97" fmla="*/ 1 h 762"/>
                <a:gd name="T98" fmla="*/ 2 w 640"/>
                <a:gd name="T99" fmla="*/ 1 h 762"/>
                <a:gd name="T100" fmla="*/ 2 w 640"/>
                <a:gd name="T101" fmla="*/ 1 h 762"/>
                <a:gd name="T102" fmla="*/ 1 w 640"/>
                <a:gd name="T103" fmla="*/ 1 h 762"/>
                <a:gd name="T104" fmla="*/ 1 w 640"/>
                <a:gd name="T105" fmla="*/ 1 h 762"/>
                <a:gd name="T106" fmla="*/ 1 w 640"/>
                <a:gd name="T107" fmla="*/ 1 h 762"/>
                <a:gd name="T108" fmla="*/ 1 w 640"/>
                <a:gd name="T109" fmla="*/ 1 h 762"/>
                <a:gd name="T110" fmla="*/ 0 w 640"/>
                <a:gd name="T111" fmla="*/ 4 h 7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40"/>
                <a:gd name="T169" fmla="*/ 0 h 762"/>
                <a:gd name="T170" fmla="*/ 640 w 640"/>
                <a:gd name="T171" fmla="*/ 762 h 76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40" h="762">
                  <a:moveTo>
                    <a:pt x="0" y="208"/>
                  </a:moveTo>
                  <a:lnTo>
                    <a:pt x="36" y="208"/>
                  </a:lnTo>
                  <a:lnTo>
                    <a:pt x="43" y="181"/>
                  </a:lnTo>
                  <a:lnTo>
                    <a:pt x="52" y="156"/>
                  </a:lnTo>
                  <a:lnTo>
                    <a:pt x="56" y="144"/>
                  </a:lnTo>
                  <a:lnTo>
                    <a:pt x="62" y="134"/>
                  </a:lnTo>
                  <a:lnTo>
                    <a:pt x="68" y="123"/>
                  </a:lnTo>
                  <a:lnTo>
                    <a:pt x="75" y="114"/>
                  </a:lnTo>
                  <a:lnTo>
                    <a:pt x="83" y="106"/>
                  </a:lnTo>
                  <a:lnTo>
                    <a:pt x="91" y="99"/>
                  </a:lnTo>
                  <a:lnTo>
                    <a:pt x="101" y="92"/>
                  </a:lnTo>
                  <a:lnTo>
                    <a:pt x="112" y="87"/>
                  </a:lnTo>
                  <a:lnTo>
                    <a:pt x="124" y="82"/>
                  </a:lnTo>
                  <a:lnTo>
                    <a:pt x="137" y="79"/>
                  </a:lnTo>
                  <a:lnTo>
                    <a:pt x="152" y="77"/>
                  </a:lnTo>
                  <a:lnTo>
                    <a:pt x="167" y="77"/>
                  </a:lnTo>
                  <a:lnTo>
                    <a:pt x="253" y="77"/>
                  </a:lnTo>
                  <a:lnTo>
                    <a:pt x="253" y="647"/>
                  </a:lnTo>
                  <a:lnTo>
                    <a:pt x="252" y="659"/>
                  </a:lnTo>
                  <a:lnTo>
                    <a:pt x="250" y="670"/>
                  </a:lnTo>
                  <a:lnTo>
                    <a:pt x="248" y="680"/>
                  </a:lnTo>
                  <a:lnTo>
                    <a:pt x="245" y="688"/>
                  </a:lnTo>
                  <a:lnTo>
                    <a:pt x="241" y="696"/>
                  </a:lnTo>
                  <a:lnTo>
                    <a:pt x="236" y="702"/>
                  </a:lnTo>
                  <a:lnTo>
                    <a:pt x="230" y="707"/>
                  </a:lnTo>
                  <a:lnTo>
                    <a:pt x="223" y="711"/>
                  </a:lnTo>
                  <a:lnTo>
                    <a:pt x="216" y="714"/>
                  </a:lnTo>
                  <a:lnTo>
                    <a:pt x="208" y="717"/>
                  </a:lnTo>
                  <a:lnTo>
                    <a:pt x="199" y="720"/>
                  </a:lnTo>
                  <a:lnTo>
                    <a:pt x="189" y="722"/>
                  </a:lnTo>
                  <a:lnTo>
                    <a:pt x="168" y="724"/>
                  </a:lnTo>
                  <a:lnTo>
                    <a:pt x="144" y="724"/>
                  </a:lnTo>
                  <a:lnTo>
                    <a:pt x="144" y="762"/>
                  </a:lnTo>
                  <a:lnTo>
                    <a:pt x="476" y="762"/>
                  </a:lnTo>
                  <a:lnTo>
                    <a:pt x="485" y="761"/>
                  </a:lnTo>
                  <a:lnTo>
                    <a:pt x="491" y="760"/>
                  </a:lnTo>
                  <a:lnTo>
                    <a:pt x="494" y="757"/>
                  </a:lnTo>
                  <a:lnTo>
                    <a:pt x="497" y="752"/>
                  </a:lnTo>
                  <a:lnTo>
                    <a:pt x="499" y="740"/>
                  </a:lnTo>
                  <a:lnTo>
                    <a:pt x="499" y="724"/>
                  </a:lnTo>
                  <a:lnTo>
                    <a:pt x="461" y="724"/>
                  </a:lnTo>
                  <a:lnTo>
                    <a:pt x="451" y="724"/>
                  </a:lnTo>
                  <a:lnTo>
                    <a:pt x="443" y="722"/>
                  </a:lnTo>
                  <a:lnTo>
                    <a:pt x="435" y="721"/>
                  </a:lnTo>
                  <a:lnTo>
                    <a:pt x="427" y="717"/>
                  </a:lnTo>
                  <a:lnTo>
                    <a:pt x="421" y="714"/>
                  </a:lnTo>
                  <a:lnTo>
                    <a:pt x="415" y="710"/>
                  </a:lnTo>
                  <a:lnTo>
                    <a:pt x="409" y="706"/>
                  </a:lnTo>
                  <a:lnTo>
                    <a:pt x="403" y="701"/>
                  </a:lnTo>
                  <a:lnTo>
                    <a:pt x="399" y="695"/>
                  </a:lnTo>
                  <a:lnTo>
                    <a:pt x="395" y="688"/>
                  </a:lnTo>
                  <a:lnTo>
                    <a:pt x="391" y="682"/>
                  </a:lnTo>
                  <a:lnTo>
                    <a:pt x="389" y="674"/>
                  </a:lnTo>
                  <a:lnTo>
                    <a:pt x="387" y="667"/>
                  </a:lnTo>
                  <a:lnTo>
                    <a:pt x="385" y="657"/>
                  </a:lnTo>
                  <a:lnTo>
                    <a:pt x="384" y="649"/>
                  </a:lnTo>
                  <a:lnTo>
                    <a:pt x="384" y="638"/>
                  </a:lnTo>
                  <a:lnTo>
                    <a:pt x="384" y="77"/>
                  </a:lnTo>
                  <a:lnTo>
                    <a:pt x="484" y="77"/>
                  </a:lnTo>
                  <a:lnTo>
                    <a:pt x="497" y="77"/>
                  </a:lnTo>
                  <a:lnTo>
                    <a:pt x="509" y="78"/>
                  </a:lnTo>
                  <a:lnTo>
                    <a:pt x="519" y="80"/>
                  </a:lnTo>
                  <a:lnTo>
                    <a:pt x="528" y="82"/>
                  </a:lnTo>
                  <a:lnTo>
                    <a:pt x="537" y="85"/>
                  </a:lnTo>
                  <a:lnTo>
                    <a:pt x="545" y="88"/>
                  </a:lnTo>
                  <a:lnTo>
                    <a:pt x="551" y="92"/>
                  </a:lnTo>
                  <a:lnTo>
                    <a:pt x="557" y="96"/>
                  </a:lnTo>
                  <a:lnTo>
                    <a:pt x="563" y="102"/>
                  </a:lnTo>
                  <a:lnTo>
                    <a:pt x="568" y="107"/>
                  </a:lnTo>
                  <a:lnTo>
                    <a:pt x="571" y="112"/>
                  </a:lnTo>
                  <a:lnTo>
                    <a:pt x="575" y="117"/>
                  </a:lnTo>
                  <a:lnTo>
                    <a:pt x="580" y="129"/>
                  </a:lnTo>
                  <a:lnTo>
                    <a:pt x="586" y="141"/>
                  </a:lnTo>
                  <a:lnTo>
                    <a:pt x="589" y="154"/>
                  </a:lnTo>
                  <a:lnTo>
                    <a:pt x="593" y="165"/>
                  </a:lnTo>
                  <a:lnTo>
                    <a:pt x="596" y="177"/>
                  </a:lnTo>
                  <a:lnTo>
                    <a:pt x="601" y="186"/>
                  </a:lnTo>
                  <a:lnTo>
                    <a:pt x="604" y="191"/>
                  </a:lnTo>
                  <a:lnTo>
                    <a:pt x="607" y="194"/>
                  </a:lnTo>
                  <a:lnTo>
                    <a:pt x="612" y="198"/>
                  </a:lnTo>
                  <a:lnTo>
                    <a:pt x="616" y="202"/>
                  </a:lnTo>
                  <a:lnTo>
                    <a:pt x="621" y="204"/>
                  </a:lnTo>
                  <a:lnTo>
                    <a:pt x="626" y="206"/>
                  </a:lnTo>
                  <a:lnTo>
                    <a:pt x="632" y="207"/>
                  </a:lnTo>
                  <a:lnTo>
                    <a:pt x="640" y="208"/>
                  </a:lnTo>
                  <a:lnTo>
                    <a:pt x="630" y="0"/>
                  </a:lnTo>
                  <a:lnTo>
                    <a:pt x="622" y="1"/>
                  </a:lnTo>
                  <a:lnTo>
                    <a:pt x="616" y="2"/>
                  </a:lnTo>
                  <a:lnTo>
                    <a:pt x="609" y="4"/>
                  </a:lnTo>
                  <a:lnTo>
                    <a:pt x="605" y="6"/>
                  </a:lnTo>
                  <a:lnTo>
                    <a:pt x="598" y="11"/>
                  </a:lnTo>
                  <a:lnTo>
                    <a:pt x="593" y="16"/>
                  </a:lnTo>
                  <a:lnTo>
                    <a:pt x="588" y="22"/>
                  </a:lnTo>
                  <a:lnTo>
                    <a:pt x="580" y="26"/>
                  </a:lnTo>
                  <a:lnTo>
                    <a:pt x="575" y="28"/>
                  </a:lnTo>
                  <a:lnTo>
                    <a:pt x="569" y="29"/>
                  </a:lnTo>
                  <a:lnTo>
                    <a:pt x="562" y="30"/>
                  </a:lnTo>
                  <a:lnTo>
                    <a:pt x="553" y="30"/>
                  </a:lnTo>
                  <a:lnTo>
                    <a:pt x="90" y="30"/>
                  </a:lnTo>
                  <a:lnTo>
                    <a:pt x="82" y="30"/>
                  </a:lnTo>
                  <a:lnTo>
                    <a:pt x="75" y="29"/>
                  </a:lnTo>
                  <a:lnTo>
                    <a:pt x="68" y="28"/>
                  </a:lnTo>
                  <a:lnTo>
                    <a:pt x="63" y="26"/>
                  </a:lnTo>
                  <a:lnTo>
                    <a:pt x="56" y="22"/>
                  </a:lnTo>
                  <a:lnTo>
                    <a:pt x="51" y="16"/>
                  </a:lnTo>
                  <a:lnTo>
                    <a:pt x="45" y="11"/>
                  </a:lnTo>
                  <a:lnTo>
                    <a:pt x="39" y="6"/>
                  </a:lnTo>
                  <a:lnTo>
                    <a:pt x="35" y="4"/>
                  </a:lnTo>
                  <a:lnTo>
                    <a:pt x="30" y="2"/>
                  </a:lnTo>
                  <a:lnTo>
                    <a:pt x="23" y="1"/>
                  </a:lnTo>
                  <a:lnTo>
                    <a:pt x="15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Freeform 513"/>
            <p:cNvSpPr>
              <a:spLocks noChangeAspect="1"/>
            </p:cNvSpPr>
            <p:nvPr/>
          </p:nvSpPr>
          <p:spPr bwMode="auto">
            <a:xfrm>
              <a:off x="28460" y="16249"/>
              <a:ext cx="459" cy="392"/>
            </a:xfrm>
            <a:custGeom>
              <a:avLst/>
              <a:gdLst>
                <a:gd name="T0" fmla="*/ 3 w 917"/>
                <a:gd name="T1" fmla="*/ 12 h 786"/>
                <a:gd name="T2" fmla="*/ 3 w 917"/>
                <a:gd name="T3" fmla="*/ 11 h 786"/>
                <a:gd name="T4" fmla="*/ 3 w 917"/>
                <a:gd name="T5" fmla="*/ 11 h 786"/>
                <a:gd name="T6" fmla="*/ 3 w 917"/>
                <a:gd name="T7" fmla="*/ 11 h 786"/>
                <a:gd name="T8" fmla="*/ 3 w 917"/>
                <a:gd name="T9" fmla="*/ 10 h 786"/>
                <a:gd name="T10" fmla="*/ 4 w 917"/>
                <a:gd name="T11" fmla="*/ 9 h 786"/>
                <a:gd name="T12" fmla="*/ 5 w 917"/>
                <a:gd name="T13" fmla="*/ 8 h 786"/>
                <a:gd name="T14" fmla="*/ 5 w 917"/>
                <a:gd name="T15" fmla="*/ 7 h 786"/>
                <a:gd name="T16" fmla="*/ 6 w 917"/>
                <a:gd name="T17" fmla="*/ 6 h 786"/>
                <a:gd name="T18" fmla="*/ 7 w 917"/>
                <a:gd name="T19" fmla="*/ 5 h 786"/>
                <a:gd name="T20" fmla="*/ 7 w 917"/>
                <a:gd name="T21" fmla="*/ 5 h 786"/>
                <a:gd name="T22" fmla="*/ 8 w 917"/>
                <a:gd name="T23" fmla="*/ 4 h 786"/>
                <a:gd name="T24" fmla="*/ 9 w 917"/>
                <a:gd name="T25" fmla="*/ 4 h 786"/>
                <a:gd name="T26" fmla="*/ 10 w 917"/>
                <a:gd name="T27" fmla="*/ 3 h 786"/>
                <a:gd name="T28" fmla="*/ 11 w 917"/>
                <a:gd name="T29" fmla="*/ 3 h 786"/>
                <a:gd name="T30" fmla="*/ 12 w 917"/>
                <a:gd name="T31" fmla="*/ 2 h 786"/>
                <a:gd name="T32" fmla="*/ 13 w 917"/>
                <a:gd name="T33" fmla="*/ 2 h 786"/>
                <a:gd name="T34" fmla="*/ 14 w 917"/>
                <a:gd name="T35" fmla="*/ 1 h 786"/>
                <a:gd name="T36" fmla="*/ 14 w 917"/>
                <a:gd name="T37" fmla="*/ 1 h 786"/>
                <a:gd name="T38" fmla="*/ 15 w 917"/>
                <a:gd name="T39" fmla="*/ 1 h 786"/>
                <a:gd name="T40" fmla="*/ 15 w 917"/>
                <a:gd name="T41" fmla="*/ 1 h 786"/>
                <a:gd name="T42" fmla="*/ 15 w 917"/>
                <a:gd name="T43" fmla="*/ 1 h 786"/>
                <a:gd name="T44" fmla="*/ 15 w 917"/>
                <a:gd name="T45" fmla="*/ 1 h 786"/>
                <a:gd name="T46" fmla="*/ 15 w 917"/>
                <a:gd name="T47" fmla="*/ 0 h 786"/>
                <a:gd name="T48" fmla="*/ 15 w 917"/>
                <a:gd name="T49" fmla="*/ 0 h 786"/>
                <a:gd name="T50" fmla="*/ 14 w 917"/>
                <a:gd name="T51" fmla="*/ 0 h 786"/>
                <a:gd name="T52" fmla="*/ 14 w 917"/>
                <a:gd name="T53" fmla="*/ 0 h 786"/>
                <a:gd name="T54" fmla="*/ 13 w 917"/>
                <a:gd name="T55" fmla="*/ 0 h 786"/>
                <a:gd name="T56" fmla="*/ 13 w 917"/>
                <a:gd name="T57" fmla="*/ 0 h 786"/>
                <a:gd name="T58" fmla="*/ 12 w 917"/>
                <a:gd name="T59" fmla="*/ 1 h 786"/>
                <a:gd name="T60" fmla="*/ 11 w 917"/>
                <a:gd name="T61" fmla="*/ 1 h 786"/>
                <a:gd name="T62" fmla="*/ 10 w 917"/>
                <a:gd name="T63" fmla="*/ 1 h 786"/>
                <a:gd name="T64" fmla="*/ 9 w 917"/>
                <a:gd name="T65" fmla="*/ 2 h 786"/>
                <a:gd name="T66" fmla="*/ 8 w 917"/>
                <a:gd name="T67" fmla="*/ 2 h 786"/>
                <a:gd name="T68" fmla="*/ 7 w 917"/>
                <a:gd name="T69" fmla="*/ 3 h 786"/>
                <a:gd name="T70" fmla="*/ 7 w 917"/>
                <a:gd name="T71" fmla="*/ 4 h 786"/>
                <a:gd name="T72" fmla="*/ 6 w 917"/>
                <a:gd name="T73" fmla="*/ 4 h 786"/>
                <a:gd name="T74" fmla="*/ 5 w 917"/>
                <a:gd name="T75" fmla="*/ 5 h 786"/>
                <a:gd name="T76" fmla="*/ 4 w 917"/>
                <a:gd name="T77" fmla="*/ 6 h 786"/>
                <a:gd name="T78" fmla="*/ 3 w 917"/>
                <a:gd name="T79" fmla="*/ 7 h 786"/>
                <a:gd name="T80" fmla="*/ 3 w 917"/>
                <a:gd name="T81" fmla="*/ 8 h 786"/>
                <a:gd name="T82" fmla="*/ 2 w 917"/>
                <a:gd name="T83" fmla="*/ 9 h 786"/>
                <a:gd name="T84" fmla="*/ 1 w 917"/>
                <a:gd name="T85" fmla="*/ 10 h 78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17"/>
                <a:gd name="T130" fmla="*/ 0 h 786"/>
                <a:gd name="T131" fmla="*/ 917 w 917"/>
                <a:gd name="T132" fmla="*/ 786 h 78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17" h="786">
                  <a:moveTo>
                    <a:pt x="0" y="770"/>
                  </a:moveTo>
                  <a:lnTo>
                    <a:pt x="131" y="786"/>
                  </a:lnTo>
                  <a:lnTo>
                    <a:pt x="133" y="774"/>
                  </a:lnTo>
                  <a:lnTo>
                    <a:pt x="135" y="762"/>
                  </a:lnTo>
                  <a:lnTo>
                    <a:pt x="139" y="749"/>
                  </a:lnTo>
                  <a:lnTo>
                    <a:pt x="144" y="736"/>
                  </a:lnTo>
                  <a:lnTo>
                    <a:pt x="149" y="721"/>
                  </a:lnTo>
                  <a:lnTo>
                    <a:pt x="157" y="706"/>
                  </a:lnTo>
                  <a:lnTo>
                    <a:pt x="164" y="692"/>
                  </a:lnTo>
                  <a:lnTo>
                    <a:pt x="172" y="676"/>
                  </a:lnTo>
                  <a:lnTo>
                    <a:pt x="191" y="645"/>
                  </a:lnTo>
                  <a:lnTo>
                    <a:pt x="213" y="614"/>
                  </a:lnTo>
                  <a:lnTo>
                    <a:pt x="236" y="582"/>
                  </a:lnTo>
                  <a:lnTo>
                    <a:pt x="260" y="549"/>
                  </a:lnTo>
                  <a:lnTo>
                    <a:pt x="285" y="518"/>
                  </a:lnTo>
                  <a:lnTo>
                    <a:pt x="311" y="487"/>
                  </a:lnTo>
                  <a:lnTo>
                    <a:pt x="336" y="458"/>
                  </a:lnTo>
                  <a:lnTo>
                    <a:pt x="361" y="431"/>
                  </a:lnTo>
                  <a:lnTo>
                    <a:pt x="383" y="406"/>
                  </a:lnTo>
                  <a:lnTo>
                    <a:pt x="405" y="383"/>
                  </a:lnTo>
                  <a:lnTo>
                    <a:pt x="425" y="364"/>
                  </a:lnTo>
                  <a:lnTo>
                    <a:pt x="442" y="349"/>
                  </a:lnTo>
                  <a:lnTo>
                    <a:pt x="469" y="325"/>
                  </a:lnTo>
                  <a:lnTo>
                    <a:pt x="495" y="303"/>
                  </a:lnTo>
                  <a:lnTo>
                    <a:pt x="521" y="283"/>
                  </a:lnTo>
                  <a:lnTo>
                    <a:pt x="547" y="264"/>
                  </a:lnTo>
                  <a:lnTo>
                    <a:pt x="573" y="247"/>
                  </a:lnTo>
                  <a:lnTo>
                    <a:pt x="601" y="229"/>
                  </a:lnTo>
                  <a:lnTo>
                    <a:pt x="631" y="211"/>
                  </a:lnTo>
                  <a:lnTo>
                    <a:pt x="662" y="193"/>
                  </a:lnTo>
                  <a:lnTo>
                    <a:pt x="694" y="175"/>
                  </a:lnTo>
                  <a:lnTo>
                    <a:pt x="723" y="160"/>
                  </a:lnTo>
                  <a:lnTo>
                    <a:pt x="753" y="146"/>
                  </a:lnTo>
                  <a:lnTo>
                    <a:pt x="786" y="131"/>
                  </a:lnTo>
                  <a:lnTo>
                    <a:pt x="817" y="120"/>
                  </a:lnTo>
                  <a:lnTo>
                    <a:pt x="861" y="106"/>
                  </a:lnTo>
                  <a:lnTo>
                    <a:pt x="873" y="102"/>
                  </a:lnTo>
                  <a:lnTo>
                    <a:pt x="883" y="99"/>
                  </a:lnTo>
                  <a:lnTo>
                    <a:pt x="892" y="94"/>
                  </a:lnTo>
                  <a:lnTo>
                    <a:pt x="901" y="90"/>
                  </a:lnTo>
                  <a:lnTo>
                    <a:pt x="907" y="84"/>
                  </a:lnTo>
                  <a:lnTo>
                    <a:pt x="913" y="80"/>
                  </a:lnTo>
                  <a:lnTo>
                    <a:pt x="914" y="77"/>
                  </a:lnTo>
                  <a:lnTo>
                    <a:pt x="916" y="75"/>
                  </a:lnTo>
                  <a:lnTo>
                    <a:pt x="917" y="72"/>
                  </a:lnTo>
                  <a:lnTo>
                    <a:pt x="917" y="69"/>
                  </a:lnTo>
                  <a:lnTo>
                    <a:pt x="917" y="53"/>
                  </a:lnTo>
                  <a:lnTo>
                    <a:pt x="916" y="38"/>
                  </a:lnTo>
                  <a:lnTo>
                    <a:pt x="914" y="26"/>
                  </a:lnTo>
                  <a:lnTo>
                    <a:pt x="911" y="15"/>
                  </a:lnTo>
                  <a:lnTo>
                    <a:pt x="910" y="0"/>
                  </a:lnTo>
                  <a:lnTo>
                    <a:pt x="894" y="6"/>
                  </a:lnTo>
                  <a:lnTo>
                    <a:pt x="877" y="12"/>
                  </a:lnTo>
                  <a:lnTo>
                    <a:pt x="857" y="18"/>
                  </a:lnTo>
                  <a:lnTo>
                    <a:pt x="835" y="24"/>
                  </a:lnTo>
                  <a:lnTo>
                    <a:pt x="813" y="31"/>
                  </a:lnTo>
                  <a:lnTo>
                    <a:pt x="791" y="38"/>
                  </a:lnTo>
                  <a:lnTo>
                    <a:pt x="771" y="44"/>
                  </a:lnTo>
                  <a:lnTo>
                    <a:pt x="752" y="50"/>
                  </a:lnTo>
                  <a:lnTo>
                    <a:pt x="714" y="66"/>
                  </a:lnTo>
                  <a:lnTo>
                    <a:pt x="678" y="81"/>
                  </a:lnTo>
                  <a:lnTo>
                    <a:pt x="659" y="90"/>
                  </a:lnTo>
                  <a:lnTo>
                    <a:pt x="642" y="98"/>
                  </a:lnTo>
                  <a:lnTo>
                    <a:pt x="625" y="106"/>
                  </a:lnTo>
                  <a:lnTo>
                    <a:pt x="609" y="116"/>
                  </a:lnTo>
                  <a:lnTo>
                    <a:pt x="575" y="135"/>
                  </a:lnTo>
                  <a:lnTo>
                    <a:pt x="543" y="155"/>
                  </a:lnTo>
                  <a:lnTo>
                    <a:pt x="510" y="175"/>
                  </a:lnTo>
                  <a:lnTo>
                    <a:pt x="478" y="196"/>
                  </a:lnTo>
                  <a:lnTo>
                    <a:pt x="447" y="218"/>
                  </a:lnTo>
                  <a:lnTo>
                    <a:pt x="417" y="239"/>
                  </a:lnTo>
                  <a:lnTo>
                    <a:pt x="387" y="262"/>
                  </a:lnTo>
                  <a:lnTo>
                    <a:pt x="356" y="287"/>
                  </a:lnTo>
                  <a:lnTo>
                    <a:pt x="326" y="313"/>
                  </a:lnTo>
                  <a:lnTo>
                    <a:pt x="298" y="339"/>
                  </a:lnTo>
                  <a:lnTo>
                    <a:pt x="271" y="366"/>
                  </a:lnTo>
                  <a:lnTo>
                    <a:pt x="245" y="393"/>
                  </a:lnTo>
                  <a:lnTo>
                    <a:pt x="221" y="421"/>
                  </a:lnTo>
                  <a:lnTo>
                    <a:pt x="198" y="450"/>
                  </a:lnTo>
                  <a:lnTo>
                    <a:pt x="176" y="478"/>
                  </a:lnTo>
                  <a:lnTo>
                    <a:pt x="155" y="507"/>
                  </a:lnTo>
                  <a:lnTo>
                    <a:pt x="135" y="537"/>
                  </a:lnTo>
                  <a:lnTo>
                    <a:pt x="115" y="567"/>
                  </a:lnTo>
                  <a:lnTo>
                    <a:pt x="95" y="599"/>
                  </a:lnTo>
                  <a:lnTo>
                    <a:pt x="77" y="632"/>
                  </a:lnTo>
                  <a:lnTo>
                    <a:pt x="38" y="698"/>
                  </a:lnTo>
                  <a:lnTo>
                    <a:pt x="0" y="7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Freeform 514"/>
            <p:cNvSpPr>
              <a:spLocks noChangeAspect="1"/>
            </p:cNvSpPr>
            <p:nvPr/>
          </p:nvSpPr>
          <p:spPr bwMode="auto">
            <a:xfrm>
              <a:off x="35956" y="16529"/>
              <a:ext cx="292" cy="367"/>
            </a:xfrm>
            <a:custGeom>
              <a:avLst/>
              <a:gdLst>
                <a:gd name="T0" fmla="*/ 1 w 586"/>
                <a:gd name="T1" fmla="*/ 9 h 732"/>
                <a:gd name="T2" fmla="*/ 1 w 586"/>
                <a:gd name="T3" fmla="*/ 10 h 732"/>
                <a:gd name="T4" fmla="*/ 1 w 586"/>
                <a:gd name="T5" fmla="*/ 11 h 732"/>
                <a:gd name="T6" fmla="*/ 1 w 586"/>
                <a:gd name="T7" fmla="*/ 11 h 732"/>
                <a:gd name="T8" fmla="*/ 0 w 586"/>
                <a:gd name="T9" fmla="*/ 11 h 732"/>
                <a:gd name="T10" fmla="*/ 0 w 586"/>
                <a:gd name="T11" fmla="*/ 12 h 732"/>
                <a:gd name="T12" fmla="*/ 8 w 586"/>
                <a:gd name="T13" fmla="*/ 12 h 732"/>
                <a:gd name="T14" fmla="*/ 8 w 586"/>
                <a:gd name="T15" fmla="*/ 12 h 732"/>
                <a:gd name="T16" fmla="*/ 8 w 586"/>
                <a:gd name="T17" fmla="*/ 11 h 732"/>
                <a:gd name="T18" fmla="*/ 9 w 586"/>
                <a:gd name="T19" fmla="*/ 10 h 732"/>
                <a:gd name="T20" fmla="*/ 9 w 586"/>
                <a:gd name="T21" fmla="*/ 9 h 732"/>
                <a:gd name="T22" fmla="*/ 8 w 586"/>
                <a:gd name="T23" fmla="*/ 9 h 732"/>
                <a:gd name="T24" fmla="*/ 8 w 586"/>
                <a:gd name="T25" fmla="*/ 10 h 732"/>
                <a:gd name="T26" fmla="*/ 7 w 586"/>
                <a:gd name="T27" fmla="*/ 10 h 732"/>
                <a:gd name="T28" fmla="*/ 7 w 586"/>
                <a:gd name="T29" fmla="*/ 11 h 732"/>
                <a:gd name="T30" fmla="*/ 6 w 586"/>
                <a:gd name="T31" fmla="*/ 11 h 732"/>
                <a:gd name="T32" fmla="*/ 4 w 586"/>
                <a:gd name="T33" fmla="*/ 11 h 732"/>
                <a:gd name="T34" fmla="*/ 4 w 586"/>
                <a:gd name="T35" fmla="*/ 11 h 732"/>
                <a:gd name="T36" fmla="*/ 3 w 586"/>
                <a:gd name="T37" fmla="*/ 11 h 732"/>
                <a:gd name="T38" fmla="*/ 3 w 586"/>
                <a:gd name="T39" fmla="*/ 10 h 732"/>
                <a:gd name="T40" fmla="*/ 3 w 586"/>
                <a:gd name="T41" fmla="*/ 10 h 732"/>
                <a:gd name="T42" fmla="*/ 3 w 586"/>
                <a:gd name="T43" fmla="*/ 6 h 732"/>
                <a:gd name="T44" fmla="*/ 6 w 586"/>
                <a:gd name="T45" fmla="*/ 6 h 732"/>
                <a:gd name="T46" fmla="*/ 6 w 586"/>
                <a:gd name="T47" fmla="*/ 7 h 732"/>
                <a:gd name="T48" fmla="*/ 6 w 586"/>
                <a:gd name="T49" fmla="*/ 7 h 732"/>
                <a:gd name="T50" fmla="*/ 6 w 586"/>
                <a:gd name="T51" fmla="*/ 7 h 732"/>
                <a:gd name="T52" fmla="*/ 6 w 586"/>
                <a:gd name="T53" fmla="*/ 8 h 732"/>
                <a:gd name="T54" fmla="*/ 6 w 586"/>
                <a:gd name="T55" fmla="*/ 8 h 732"/>
                <a:gd name="T56" fmla="*/ 7 w 586"/>
                <a:gd name="T57" fmla="*/ 8 h 732"/>
                <a:gd name="T58" fmla="*/ 7 w 586"/>
                <a:gd name="T59" fmla="*/ 4 h 732"/>
                <a:gd name="T60" fmla="*/ 7 w 586"/>
                <a:gd name="T61" fmla="*/ 4 h 732"/>
                <a:gd name="T62" fmla="*/ 7 w 586"/>
                <a:gd name="T63" fmla="*/ 4 h 732"/>
                <a:gd name="T64" fmla="*/ 6 w 586"/>
                <a:gd name="T65" fmla="*/ 4 h 732"/>
                <a:gd name="T66" fmla="*/ 6 w 586"/>
                <a:gd name="T67" fmla="*/ 4 h 732"/>
                <a:gd name="T68" fmla="*/ 6 w 586"/>
                <a:gd name="T69" fmla="*/ 4 h 732"/>
                <a:gd name="T70" fmla="*/ 6 w 586"/>
                <a:gd name="T71" fmla="*/ 5 h 732"/>
                <a:gd name="T72" fmla="*/ 6 w 586"/>
                <a:gd name="T73" fmla="*/ 5 h 732"/>
                <a:gd name="T74" fmla="*/ 6 w 586"/>
                <a:gd name="T75" fmla="*/ 5 h 732"/>
                <a:gd name="T76" fmla="*/ 6 w 586"/>
                <a:gd name="T77" fmla="*/ 5 h 732"/>
                <a:gd name="T78" fmla="*/ 5 w 586"/>
                <a:gd name="T79" fmla="*/ 6 h 732"/>
                <a:gd name="T80" fmla="*/ 3 w 586"/>
                <a:gd name="T81" fmla="*/ 2 h 732"/>
                <a:gd name="T82" fmla="*/ 3 w 586"/>
                <a:gd name="T83" fmla="*/ 1 h 732"/>
                <a:gd name="T84" fmla="*/ 3 w 586"/>
                <a:gd name="T85" fmla="*/ 1 h 732"/>
                <a:gd name="T86" fmla="*/ 5 w 586"/>
                <a:gd name="T87" fmla="*/ 1 h 732"/>
                <a:gd name="T88" fmla="*/ 6 w 586"/>
                <a:gd name="T89" fmla="*/ 1 h 732"/>
                <a:gd name="T90" fmla="*/ 6 w 586"/>
                <a:gd name="T91" fmla="*/ 1 h 732"/>
                <a:gd name="T92" fmla="*/ 7 w 586"/>
                <a:gd name="T93" fmla="*/ 2 h 732"/>
                <a:gd name="T94" fmla="*/ 7 w 586"/>
                <a:gd name="T95" fmla="*/ 2 h 732"/>
                <a:gd name="T96" fmla="*/ 7 w 586"/>
                <a:gd name="T97" fmla="*/ 2 h 732"/>
                <a:gd name="T98" fmla="*/ 7 w 586"/>
                <a:gd name="T99" fmla="*/ 3 h 732"/>
                <a:gd name="T100" fmla="*/ 7 w 586"/>
                <a:gd name="T101" fmla="*/ 3 h 732"/>
                <a:gd name="T102" fmla="*/ 8 w 586"/>
                <a:gd name="T103" fmla="*/ 3 h 732"/>
                <a:gd name="T104" fmla="*/ 8 w 586"/>
                <a:gd name="T105" fmla="*/ 1 h 732"/>
                <a:gd name="T106" fmla="*/ 0 w 586"/>
                <a:gd name="T107" fmla="*/ 1 h 732"/>
                <a:gd name="T108" fmla="*/ 0 w 586"/>
                <a:gd name="T109" fmla="*/ 1 h 732"/>
                <a:gd name="T110" fmla="*/ 0 w 586"/>
                <a:gd name="T111" fmla="*/ 1 h 732"/>
                <a:gd name="T112" fmla="*/ 0 w 586"/>
                <a:gd name="T113" fmla="*/ 1 h 732"/>
                <a:gd name="T114" fmla="*/ 1 w 586"/>
                <a:gd name="T115" fmla="*/ 1 h 732"/>
                <a:gd name="T116" fmla="*/ 1 w 586"/>
                <a:gd name="T117" fmla="*/ 1 h 732"/>
                <a:gd name="T118" fmla="*/ 1 w 586"/>
                <a:gd name="T119" fmla="*/ 2 h 732"/>
                <a:gd name="T120" fmla="*/ 1 w 586"/>
                <a:gd name="T121" fmla="*/ 2 h 732"/>
                <a:gd name="T122" fmla="*/ 1 w 586"/>
                <a:gd name="T123" fmla="*/ 2 h 7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86"/>
                <a:gd name="T187" fmla="*/ 0 h 732"/>
                <a:gd name="T188" fmla="*/ 586 w 586"/>
                <a:gd name="T189" fmla="*/ 732 h 7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86" h="732">
                  <a:moveTo>
                    <a:pt x="108" y="139"/>
                  </a:moveTo>
                  <a:lnTo>
                    <a:pt x="108" y="540"/>
                  </a:lnTo>
                  <a:lnTo>
                    <a:pt x="108" y="568"/>
                  </a:lnTo>
                  <a:lnTo>
                    <a:pt x="107" y="596"/>
                  </a:lnTo>
                  <a:lnTo>
                    <a:pt x="105" y="608"/>
                  </a:lnTo>
                  <a:lnTo>
                    <a:pt x="104" y="622"/>
                  </a:lnTo>
                  <a:lnTo>
                    <a:pt x="101" y="633"/>
                  </a:lnTo>
                  <a:lnTo>
                    <a:pt x="98" y="645"/>
                  </a:lnTo>
                  <a:lnTo>
                    <a:pt x="94" y="655"/>
                  </a:lnTo>
                  <a:lnTo>
                    <a:pt x="90" y="665"/>
                  </a:lnTo>
                  <a:lnTo>
                    <a:pt x="83" y="673"/>
                  </a:lnTo>
                  <a:lnTo>
                    <a:pt x="75" y="680"/>
                  </a:lnTo>
                  <a:lnTo>
                    <a:pt x="67" y="686"/>
                  </a:lnTo>
                  <a:lnTo>
                    <a:pt x="56" y="691"/>
                  </a:lnTo>
                  <a:lnTo>
                    <a:pt x="45" y="693"/>
                  </a:lnTo>
                  <a:lnTo>
                    <a:pt x="31" y="694"/>
                  </a:lnTo>
                  <a:lnTo>
                    <a:pt x="0" y="694"/>
                  </a:lnTo>
                  <a:lnTo>
                    <a:pt x="0" y="732"/>
                  </a:lnTo>
                  <a:lnTo>
                    <a:pt x="532" y="732"/>
                  </a:lnTo>
                  <a:lnTo>
                    <a:pt x="535" y="732"/>
                  </a:lnTo>
                  <a:lnTo>
                    <a:pt x="538" y="730"/>
                  </a:lnTo>
                  <a:lnTo>
                    <a:pt x="541" y="728"/>
                  </a:lnTo>
                  <a:lnTo>
                    <a:pt x="544" y="726"/>
                  </a:lnTo>
                  <a:lnTo>
                    <a:pt x="550" y="718"/>
                  </a:lnTo>
                  <a:lnTo>
                    <a:pt x="556" y="708"/>
                  </a:lnTo>
                  <a:lnTo>
                    <a:pt x="560" y="696"/>
                  </a:lnTo>
                  <a:lnTo>
                    <a:pt x="565" y="682"/>
                  </a:lnTo>
                  <a:lnTo>
                    <a:pt x="569" y="668"/>
                  </a:lnTo>
                  <a:lnTo>
                    <a:pt x="572" y="651"/>
                  </a:lnTo>
                  <a:lnTo>
                    <a:pt x="579" y="619"/>
                  </a:lnTo>
                  <a:lnTo>
                    <a:pt x="583" y="588"/>
                  </a:lnTo>
                  <a:lnTo>
                    <a:pt x="585" y="560"/>
                  </a:lnTo>
                  <a:lnTo>
                    <a:pt x="586" y="540"/>
                  </a:lnTo>
                  <a:lnTo>
                    <a:pt x="547" y="540"/>
                  </a:lnTo>
                  <a:lnTo>
                    <a:pt x="544" y="554"/>
                  </a:lnTo>
                  <a:lnTo>
                    <a:pt x="540" y="568"/>
                  </a:lnTo>
                  <a:lnTo>
                    <a:pt x="536" y="581"/>
                  </a:lnTo>
                  <a:lnTo>
                    <a:pt x="531" y="594"/>
                  </a:lnTo>
                  <a:lnTo>
                    <a:pt x="524" y="606"/>
                  </a:lnTo>
                  <a:lnTo>
                    <a:pt x="518" y="618"/>
                  </a:lnTo>
                  <a:lnTo>
                    <a:pt x="512" y="628"/>
                  </a:lnTo>
                  <a:lnTo>
                    <a:pt x="504" y="639"/>
                  </a:lnTo>
                  <a:lnTo>
                    <a:pt x="495" y="647"/>
                  </a:lnTo>
                  <a:lnTo>
                    <a:pt x="485" y="655"/>
                  </a:lnTo>
                  <a:lnTo>
                    <a:pt x="475" y="661"/>
                  </a:lnTo>
                  <a:lnTo>
                    <a:pt x="462" y="668"/>
                  </a:lnTo>
                  <a:lnTo>
                    <a:pt x="449" y="672"/>
                  </a:lnTo>
                  <a:lnTo>
                    <a:pt x="434" y="675"/>
                  </a:lnTo>
                  <a:lnTo>
                    <a:pt x="418" y="677"/>
                  </a:lnTo>
                  <a:lnTo>
                    <a:pt x="401" y="678"/>
                  </a:lnTo>
                  <a:lnTo>
                    <a:pt x="308" y="678"/>
                  </a:lnTo>
                  <a:lnTo>
                    <a:pt x="295" y="678"/>
                  </a:lnTo>
                  <a:lnTo>
                    <a:pt x="282" y="676"/>
                  </a:lnTo>
                  <a:lnTo>
                    <a:pt x="272" y="673"/>
                  </a:lnTo>
                  <a:lnTo>
                    <a:pt x="263" y="669"/>
                  </a:lnTo>
                  <a:lnTo>
                    <a:pt x="256" y="663"/>
                  </a:lnTo>
                  <a:lnTo>
                    <a:pt x="250" y="656"/>
                  </a:lnTo>
                  <a:lnTo>
                    <a:pt x="245" y="649"/>
                  </a:lnTo>
                  <a:lnTo>
                    <a:pt x="240" y="641"/>
                  </a:lnTo>
                  <a:lnTo>
                    <a:pt x="237" y="631"/>
                  </a:lnTo>
                  <a:lnTo>
                    <a:pt x="235" y="622"/>
                  </a:lnTo>
                  <a:lnTo>
                    <a:pt x="233" y="611"/>
                  </a:lnTo>
                  <a:lnTo>
                    <a:pt x="232" y="599"/>
                  </a:lnTo>
                  <a:lnTo>
                    <a:pt x="231" y="574"/>
                  </a:lnTo>
                  <a:lnTo>
                    <a:pt x="231" y="547"/>
                  </a:lnTo>
                  <a:lnTo>
                    <a:pt x="231" y="377"/>
                  </a:lnTo>
                  <a:lnTo>
                    <a:pt x="378" y="377"/>
                  </a:lnTo>
                  <a:lnTo>
                    <a:pt x="385" y="379"/>
                  </a:lnTo>
                  <a:lnTo>
                    <a:pt x="392" y="379"/>
                  </a:lnTo>
                  <a:lnTo>
                    <a:pt x="398" y="380"/>
                  </a:lnTo>
                  <a:lnTo>
                    <a:pt x="403" y="382"/>
                  </a:lnTo>
                  <a:lnTo>
                    <a:pt x="408" y="384"/>
                  </a:lnTo>
                  <a:lnTo>
                    <a:pt x="412" y="386"/>
                  </a:lnTo>
                  <a:lnTo>
                    <a:pt x="415" y="389"/>
                  </a:lnTo>
                  <a:lnTo>
                    <a:pt x="418" y="392"/>
                  </a:lnTo>
                  <a:lnTo>
                    <a:pt x="422" y="399"/>
                  </a:lnTo>
                  <a:lnTo>
                    <a:pt x="426" y="407"/>
                  </a:lnTo>
                  <a:lnTo>
                    <a:pt x="428" y="415"/>
                  </a:lnTo>
                  <a:lnTo>
                    <a:pt x="429" y="424"/>
                  </a:lnTo>
                  <a:lnTo>
                    <a:pt x="431" y="441"/>
                  </a:lnTo>
                  <a:lnTo>
                    <a:pt x="434" y="456"/>
                  </a:lnTo>
                  <a:lnTo>
                    <a:pt x="436" y="462"/>
                  </a:lnTo>
                  <a:lnTo>
                    <a:pt x="440" y="466"/>
                  </a:lnTo>
                  <a:lnTo>
                    <a:pt x="443" y="468"/>
                  </a:lnTo>
                  <a:lnTo>
                    <a:pt x="446" y="469"/>
                  </a:lnTo>
                  <a:lnTo>
                    <a:pt x="451" y="470"/>
                  </a:lnTo>
                  <a:lnTo>
                    <a:pt x="455" y="470"/>
                  </a:lnTo>
                  <a:lnTo>
                    <a:pt x="478" y="470"/>
                  </a:lnTo>
                  <a:lnTo>
                    <a:pt x="478" y="246"/>
                  </a:lnTo>
                  <a:lnTo>
                    <a:pt x="478" y="241"/>
                  </a:lnTo>
                  <a:lnTo>
                    <a:pt x="477" y="236"/>
                  </a:lnTo>
                  <a:lnTo>
                    <a:pt x="476" y="232"/>
                  </a:lnTo>
                  <a:lnTo>
                    <a:pt x="473" y="229"/>
                  </a:lnTo>
                  <a:lnTo>
                    <a:pt x="470" y="227"/>
                  </a:lnTo>
                  <a:lnTo>
                    <a:pt x="466" y="225"/>
                  </a:lnTo>
                  <a:lnTo>
                    <a:pt x="461" y="224"/>
                  </a:lnTo>
                  <a:lnTo>
                    <a:pt x="455" y="224"/>
                  </a:lnTo>
                  <a:lnTo>
                    <a:pt x="451" y="224"/>
                  </a:lnTo>
                  <a:lnTo>
                    <a:pt x="446" y="225"/>
                  </a:lnTo>
                  <a:lnTo>
                    <a:pt x="443" y="227"/>
                  </a:lnTo>
                  <a:lnTo>
                    <a:pt x="440" y="228"/>
                  </a:lnTo>
                  <a:lnTo>
                    <a:pt x="438" y="230"/>
                  </a:lnTo>
                  <a:lnTo>
                    <a:pt x="436" y="233"/>
                  </a:lnTo>
                  <a:lnTo>
                    <a:pt x="435" y="236"/>
                  </a:lnTo>
                  <a:lnTo>
                    <a:pt x="434" y="239"/>
                  </a:lnTo>
                  <a:lnTo>
                    <a:pt x="431" y="256"/>
                  </a:lnTo>
                  <a:lnTo>
                    <a:pt x="430" y="273"/>
                  </a:lnTo>
                  <a:lnTo>
                    <a:pt x="428" y="283"/>
                  </a:lnTo>
                  <a:lnTo>
                    <a:pt x="425" y="292"/>
                  </a:lnTo>
                  <a:lnTo>
                    <a:pt x="422" y="296"/>
                  </a:lnTo>
                  <a:lnTo>
                    <a:pt x="420" y="301"/>
                  </a:lnTo>
                  <a:lnTo>
                    <a:pt x="417" y="305"/>
                  </a:lnTo>
                  <a:lnTo>
                    <a:pt x="413" y="308"/>
                  </a:lnTo>
                  <a:lnTo>
                    <a:pt x="409" y="312"/>
                  </a:lnTo>
                  <a:lnTo>
                    <a:pt x="404" y="315"/>
                  </a:lnTo>
                  <a:lnTo>
                    <a:pt x="398" y="317"/>
                  </a:lnTo>
                  <a:lnTo>
                    <a:pt x="391" y="319"/>
                  </a:lnTo>
                  <a:lnTo>
                    <a:pt x="384" y="321"/>
                  </a:lnTo>
                  <a:lnTo>
                    <a:pt x="375" y="322"/>
                  </a:lnTo>
                  <a:lnTo>
                    <a:pt x="365" y="323"/>
                  </a:lnTo>
                  <a:lnTo>
                    <a:pt x="355" y="323"/>
                  </a:lnTo>
                  <a:lnTo>
                    <a:pt x="231" y="323"/>
                  </a:lnTo>
                  <a:lnTo>
                    <a:pt x="231" y="70"/>
                  </a:lnTo>
                  <a:lnTo>
                    <a:pt x="232" y="63"/>
                  </a:lnTo>
                  <a:lnTo>
                    <a:pt x="232" y="58"/>
                  </a:lnTo>
                  <a:lnTo>
                    <a:pt x="234" y="54"/>
                  </a:lnTo>
                  <a:lnTo>
                    <a:pt x="236" y="51"/>
                  </a:lnTo>
                  <a:lnTo>
                    <a:pt x="239" y="49"/>
                  </a:lnTo>
                  <a:lnTo>
                    <a:pt x="244" y="48"/>
                  </a:lnTo>
                  <a:lnTo>
                    <a:pt x="249" y="47"/>
                  </a:lnTo>
                  <a:lnTo>
                    <a:pt x="255" y="47"/>
                  </a:lnTo>
                  <a:lnTo>
                    <a:pt x="362" y="47"/>
                  </a:lnTo>
                  <a:lnTo>
                    <a:pt x="381" y="47"/>
                  </a:lnTo>
                  <a:lnTo>
                    <a:pt x="399" y="49"/>
                  </a:lnTo>
                  <a:lnTo>
                    <a:pt x="414" y="52"/>
                  </a:lnTo>
                  <a:lnTo>
                    <a:pt x="429" y="57"/>
                  </a:lnTo>
                  <a:lnTo>
                    <a:pt x="435" y="60"/>
                  </a:lnTo>
                  <a:lnTo>
                    <a:pt x="441" y="63"/>
                  </a:lnTo>
                  <a:lnTo>
                    <a:pt x="447" y="67"/>
                  </a:lnTo>
                  <a:lnTo>
                    <a:pt x="453" y="72"/>
                  </a:lnTo>
                  <a:lnTo>
                    <a:pt x="458" y="76"/>
                  </a:lnTo>
                  <a:lnTo>
                    <a:pt x="462" y="81"/>
                  </a:lnTo>
                  <a:lnTo>
                    <a:pt x="466" y="86"/>
                  </a:lnTo>
                  <a:lnTo>
                    <a:pt x="470" y="92"/>
                  </a:lnTo>
                  <a:lnTo>
                    <a:pt x="477" y="104"/>
                  </a:lnTo>
                  <a:lnTo>
                    <a:pt x="481" y="114"/>
                  </a:lnTo>
                  <a:lnTo>
                    <a:pt x="484" y="124"/>
                  </a:lnTo>
                  <a:lnTo>
                    <a:pt x="487" y="132"/>
                  </a:lnTo>
                  <a:lnTo>
                    <a:pt x="489" y="146"/>
                  </a:lnTo>
                  <a:lnTo>
                    <a:pt x="491" y="156"/>
                  </a:lnTo>
                  <a:lnTo>
                    <a:pt x="492" y="160"/>
                  </a:lnTo>
                  <a:lnTo>
                    <a:pt x="494" y="164"/>
                  </a:lnTo>
                  <a:lnTo>
                    <a:pt x="497" y="166"/>
                  </a:lnTo>
                  <a:lnTo>
                    <a:pt x="501" y="168"/>
                  </a:lnTo>
                  <a:lnTo>
                    <a:pt x="507" y="169"/>
                  </a:lnTo>
                  <a:lnTo>
                    <a:pt x="513" y="170"/>
                  </a:lnTo>
                  <a:lnTo>
                    <a:pt x="522" y="170"/>
                  </a:lnTo>
                  <a:lnTo>
                    <a:pt x="534" y="169"/>
                  </a:lnTo>
                  <a:lnTo>
                    <a:pt x="524" y="24"/>
                  </a:lnTo>
                  <a:lnTo>
                    <a:pt x="524" y="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17" y="14"/>
                  </a:lnTo>
                  <a:lnTo>
                    <a:pt x="19" y="20"/>
                  </a:lnTo>
                  <a:lnTo>
                    <a:pt x="20" y="24"/>
                  </a:lnTo>
                  <a:lnTo>
                    <a:pt x="22" y="28"/>
                  </a:lnTo>
                  <a:lnTo>
                    <a:pt x="25" y="31"/>
                  </a:lnTo>
                  <a:lnTo>
                    <a:pt x="28" y="33"/>
                  </a:lnTo>
                  <a:lnTo>
                    <a:pt x="31" y="35"/>
                  </a:lnTo>
                  <a:lnTo>
                    <a:pt x="38" y="38"/>
                  </a:lnTo>
                  <a:lnTo>
                    <a:pt x="46" y="39"/>
                  </a:lnTo>
                  <a:lnTo>
                    <a:pt x="54" y="40"/>
                  </a:lnTo>
                  <a:lnTo>
                    <a:pt x="62" y="41"/>
                  </a:lnTo>
                  <a:lnTo>
                    <a:pt x="71" y="44"/>
                  </a:lnTo>
                  <a:lnTo>
                    <a:pt x="79" y="47"/>
                  </a:lnTo>
                  <a:lnTo>
                    <a:pt x="83" y="50"/>
                  </a:lnTo>
                  <a:lnTo>
                    <a:pt x="87" y="53"/>
                  </a:lnTo>
                  <a:lnTo>
                    <a:pt x="91" y="57"/>
                  </a:lnTo>
                  <a:lnTo>
                    <a:pt x="94" y="61"/>
                  </a:lnTo>
                  <a:lnTo>
                    <a:pt x="97" y="67"/>
                  </a:lnTo>
                  <a:lnTo>
                    <a:pt x="100" y="74"/>
                  </a:lnTo>
                  <a:lnTo>
                    <a:pt x="102" y="81"/>
                  </a:lnTo>
                  <a:lnTo>
                    <a:pt x="104" y="90"/>
                  </a:lnTo>
                  <a:lnTo>
                    <a:pt x="106" y="101"/>
                  </a:lnTo>
                  <a:lnTo>
                    <a:pt x="107" y="112"/>
                  </a:lnTo>
                  <a:lnTo>
                    <a:pt x="108" y="125"/>
                  </a:lnTo>
                  <a:lnTo>
                    <a:pt x="108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Freeform 515"/>
            <p:cNvSpPr>
              <a:spLocks noChangeAspect="1" noEditPoints="1"/>
            </p:cNvSpPr>
            <p:nvPr/>
          </p:nvSpPr>
          <p:spPr bwMode="auto">
            <a:xfrm>
              <a:off x="31697" y="16522"/>
              <a:ext cx="528" cy="374"/>
            </a:xfrm>
            <a:custGeom>
              <a:avLst/>
              <a:gdLst>
                <a:gd name="T0" fmla="*/ 4 w 1056"/>
                <a:gd name="T1" fmla="*/ 7 h 747"/>
                <a:gd name="T2" fmla="*/ 12 w 1056"/>
                <a:gd name="T3" fmla="*/ 12 h 747"/>
                <a:gd name="T4" fmla="*/ 11 w 1056"/>
                <a:gd name="T5" fmla="*/ 12 h 747"/>
                <a:gd name="T6" fmla="*/ 11 w 1056"/>
                <a:gd name="T7" fmla="*/ 11 h 747"/>
                <a:gd name="T8" fmla="*/ 11 w 1056"/>
                <a:gd name="T9" fmla="*/ 11 h 747"/>
                <a:gd name="T10" fmla="*/ 10 w 1056"/>
                <a:gd name="T11" fmla="*/ 11 h 747"/>
                <a:gd name="T12" fmla="*/ 10 w 1056"/>
                <a:gd name="T13" fmla="*/ 10 h 747"/>
                <a:gd name="T14" fmla="*/ 9 w 1056"/>
                <a:gd name="T15" fmla="*/ 9 h 747"/>
                <a:gd name="T16" fmla="*/ 9 w 1056"/>
                <a:gd name="T17" fmla="*/ 7 h 747"/>
                <a:gd name="T18" fmla="*/ 9 w 1056"/>
                <a:gd name="T19" fmla="*/ 6 h 747"/>
                <a:gd name="T20" fmla="*/ 8 w 1056"/>
                <a:gd name="T21" fmla="*/ 3 h 747"/>
                <a:gd name="T22" fmla="*/ 7 w 1056"/>
                <a:gd name="T23" fmla="*/ 1 h 747"/>
                <a:gd name="T24" fmla="*/ 7 w 1056"/>
                <a:gd name="T25" fmla="*/ 0 h 747"/>
                <a:gd name="T26" fmla="*/ 6 w 1056"/>
                <a:gd name="T27" fmla="*/ 1 h 747"/>
                <a:gd name="T28" fmla="*/ 6 w 1056"/>
                <a:gd name="T29" fmla="*/ 1 h 747"/>
                <a:gd name="T30" fmla="*/ 6 w 1056"/>
                <a:gd name="T31" fmla="*/ 1 h 747"/>
                <a:gd name="T32" fmla="*/ 5 w 1056"/>
                <a:gd name="T33" fmla="*/ 2 h 747"/>
                <a:gd name="T34" fmla="*/ 5 w 1056"/>
                <a:gd name="T35" fmla="*/ 3 h 747"/>
                <a:gd name="T36" fmla="*/ 4 w 1056"/>
                <a:gd name="T37" fmla="*/ 5 h 747"/>
                <a:gd name="T38" fmla="*/ 4 w 1056"/>
                <a:gd name="T39" fmla="*/ 6 h 747"/>
                <a:gd name="T40" fmla="*/ 3 w 1056"/>
                <a:gd name="T41" fmla="*/ 7 h 747"/>
                <a:gd name="T42" fmla="*/ 3 w 1056"/>
                <a:gd name="T43" fmla="*/ 8 h 747"/>
                <a:gd name="T44" fmla="*/ 3 w 1056"/>
                <a:gd name="T45" fmla="*/ 9 h 747"/>
                <a:gd name="T46" fmla="*/ 2 w 1056"/>
                <a:gd name="T47" fmla="*/ 10 h 747"/>
                <a:gd name="T48" fmla="*/ 2 w 1056"/>
                <a:gd name="T49" fmla="*/ 11 h 747"/>
                <a:gd name="T50" fmla="*/ 1 w 1056"/>
                <a:gd name="T51" fmla="*/ 11 h 747"/>
                <a:gd name="T52" fmla="*/ 1 w 1056"/>
                <a:gd name="T53" fmla="*/ 12 h 747"/>
                <a:gd name="T54" fmla="*/ 0 w 1056"/>
                <a:gd name="T55" fmla="*/ 12 h 747"/>
                <a:gd name="T56" fmla="*/ 4 w 1056"/>
                <a:gd name="T57" fmla="*/ 12 h 747"/>
                <a:gd name="T58" fmla="*/ 3 w 1056"/>
                <a:gd name="T59" fmla="*/ 11 h 747"/>
                <a:gd name="T60" fmla="*/ 3 w 1056"/>
                <a:gd name="T61" fmla="*/ 11 h 747"/>
                <a:gd name="T62" fmla="*/ 3 w 1056"/>
                <a:gd name="T63" fmla="*/ 11 h 747"/>
                <a:gd name="T64" fmla="*/ 3 w 1056"/>
                <a:gd name="T65" fmla="*/ 11 h 747"/>
                <a:gd name="T66" fmla="*/ 3 w 1056"/>
                <a:gd name="T67" fmla="*/ 9 h 747"/>
                <a:gd name="T68" fmla="*/ 4 w 1056"/>
                <a:gd name="T69" fmla="*/ 9 h 747"/>
                <a:gd name="T70" fmla="*/ 4 w 1056"/>
                <a:gd name="T71" fmla="*/ 8 h 747"/>
                <a:gd name="T72" fmla="*/ 4 w 1056"/>
                <a:gd name="T73" fmla="*/ 8 h 747"/>
                <a:gd name="T74" fmla="*/ 7 w 1056"/>
                <a:gd name="T75" fmla="*/ 8 h 747"/>
                <a:gd name="T76" fmla="*/ 7 w 1056"/>
                <a:gd name="T77" fmla="*/ 8 h 747"/>
                <a:gd name="T78" fmla="*/ 7 w 1056"/>
                <a:gd name="T79" fmla="*/ 9 h 747"/>
                <a:gd name="T80" fmla="*/ 8 w 1056"/>
                <a:gd name="T81" fmla="*/ 9 h 747"/>
                <a:gd name="T82" fmla="*/ 8 w 1056"/>
                <a:gd name="T83" fmla="*/ 11 h 747"/>
                <a:gd name="T84" fmla="*/ 8 w 1056"/>
                <a:gd name="T85" fmla="*/ 11 h 747"/>
                <a:gd name="T86" fmla="*/ 8 w 1056"/>
                <a:gd name="T87" fmla="*/ 11 h 747"/>
                <a:gd name="T88" fmla="*/ 8 w 1056"/>
                <a:gd name="T89" fmla="*/ 11 h 747"/>
                <a:gd name="T90" fmla="*/ 7 w 1056"/>
                <a:gd name="T91" fmla="*/ 12 h 747"/>
                <a:gd name="T92" fmla="*/ 17 w 1056"/>
                <a:gd name="T93" fmla="*/ 12 h 74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56"/>
                <a:gd name="T142" fmla="*/ 0 h 747"/>
                <a:gd name="T143" fmla="*/ 1056 w 1056"/>
                <a:gd name="T144" fmla="*/ 747 h 74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56" h="747">
                  <a:moveTo>
                    <a:pt x="326" y="194"/>
                  </a:moveTo>
                  <a:lnTo>
                    <a:pt x="415" y="432"/>
                  </a:lnTo>
                  <a:lnTo>
                    <a:pt x="243" y="430"/>
                  </a:lnTo>
                  <a:lnTo>
                    <a:pt x="326" y="194"/>
                  </a:lnTo>
                  <a:close/>
                  <a:moveTo>
                    <a:pt x="1056" y="740"/>
                  </a:moveTo>
                  <a:lnTo>
                    <a:pt x="737" y="739"/>
                  </a:lnTo>
                  <a:lnTo>
                    <a:pt x="747" y="709"/>
                  </a:lnTo>
                  <a:lnTo>
                    <a:pt x="728" y="708"/>
                  </a:lnTo>
                  <a:lnTo>
                    <a:pt x="711" y="707"/>
                  </a:lnTo>
                  <a:lnTo>
                    <a:pt x="697" y="705"/>
                  </a:lnTo>
                  <a:lnTo>
                    <a:pt x="684" y="700"/>
                  </a:lnTo>
                  <a:lnTo>
                    <a:pt x="673" y="696"/>
                  </a:lnTo>
                  <a:lnTo>
                    <a:pt x="663" y="691"/>
                  </a:lnTo>
                  <a:lnTo>
                    <a:pt x="655" y="685"/>
                  </a:lnTo>
                  <a:lnTo>
                    <a:pt x="648" y="678"/>
                  </a:lnTo>
                  <a:lnTo>
                    <a:pt x="642" y="669"/>
                  </a:lnTo>
                  <a:lnTo>
                    <a:pt x="636" y="660"/>
                  </a:lnTo>
                  <a:lnTo>
                    <a:pt x="631" y="649"/>
                  </a:lnTo>
                  <a:lnTo>
                    <a:pt x="627" y="639"/>
                  </a:lnTo>
                  <a:lnTo>
                    <a:pt x="618" y="614"/>
                  </a:lnTo>
                  <a:lnTo>
                    <a:pt x="607" y="586"/>
                  </a:lnTo>
                  <a:lnTo>
                    <a:pt x="598" y="563"/>
                  </a:lnTo>
                  <a:lnTo>
                    <a:pt x="588" y="538"/>
                  </a:lnTo>
                  <a:lnTo>
                    <a:pt x="580" y="514"/>
                  </a:lnTo>
                  <a:lnTo>
                    <a:pt x="571" y="489"/>
                  </a:lnTo>
                  <a:lnTo>
                    <a:pt x="562" y="465"/>
                  </a:lnTo>
                  <a:lnTo>
                    <a:pt x="553" y="440"/>
                  </a:lnTo>
                  <a:lnTo>
                    <a:pt x="544" y="414"/>
                  </a:lnTo>
                  <a:lnTo>
                    <a:pt x="534" y="389"/>
                  </a:lnTo>
                  <a:lnTo>
                    <a:pt x="518" y="348"/>
                  </a:lnTo>
                  <a:lnTo>
                    <a:pt x="498" y="300"/>
                  </a:lnTo>
                  <a:lnTo>
                    <a:pt x="478" y="247"/>
                  </a:lnTo>
                  <a:lnTo>
                    <a:pt x="456" y="192"/>
                  </a:lnTo>
                  <a:lnTo>
                    <a:pt x="437" y="138"/>
                  </a:lnTo>
                  <a:lnTo>
                    <a:pt x="418" y="86"/>
                  </a:lnTo>
                  <a:lnTo>
                    <a:pt x="411" y="62"/>
                  </a:lnTo>
                  <a:lnTo>
                    <a:pt x="403" y="40"/>
                  </a:lnTo>
                  <a:lnTo>
                    <a:pt x="397" y="19"/>
                  </a:lnTo>
                  <a:lnTo>
                    <a:pt x="393" y="0"/>
                  </a:lnTo>
                  <a:lnTo>
                    <a:pt x="373" y="4"/>
                  </a:lnTo>
                  <a:lnTo>
                    <a:pt x="360" y="8"/>
                  </a:lnTo>
                  <a:lnTo>
                    <a:pt x="354" y="10"/>
                  </a:lnTo>
                  <a:lnTo>
                    <a:pt x="350" y="12"/>
                  </a:lnTo>
                  <a:lnTo>
                    <a:pt x="346" y="14"/>
                  </a:lnTo>
                  <a:lnTo>
                    <a:pt x="343" y="17"/>
                  </a:lnTo>
                  <a:lnTo>
                    <a:pt x="339" y="23"/>
                  </a:lnTo>
                  <a:lnTo>
                    <a:pt x="335" y="33"/>
                  </a:lnTo>
                  <a:lnTo>
                    <a:pt x="330" y="45"/>
                  </a:lnTo>
                  <a:lnTo>
                    <a:pt x="324" y="63"/>
                  </a:lnTo>
                  <a:lnTo>
                    <a:pt x="314" y="89"/>
                  </a:lnTo>
                  <a:lnTo>
                    <a:pt x="304" y="114"/>
                  </a:lnTo>
                  <a:lnTo>
                    <a:pt x="295" y="139"/>
                  </a:lnTo>
                  <a:lnTo>
                    <a:pt x="286" y="163"/>
                  </a:lnTo>
                  <a:lnTo>
                    <a:pt x="275" y="188"/>
                  </a:lnTo>
                  <a:lnTo>
                    <a:pt x="266" y="214"/>
                  </a:lnTo>
                  <a:lnTo>
                    <a:pt x="256" y="239"/>
                  </a:lnTo>
                  <a:lnTo>
                    <a:pt x="246" y="263"/>
                  </a:lnTo>
                  <a:lnTo>
                    <a:pt x="236" y="288"/>
                  </a:lnTo>
                  <a:lnTo>
                    <a:pt x="226" y="313"/>
                  </a:lnTo>
                  <a:lnTo>
                    <a:pt x="217" y="338"/>
                  </a:lnTo>
                  <a:lnTo>
                    <a:pt x="209" y="363"/>
                  </a:lnTo>
                  <a:lnTo>
                    <a:pt x="199" y="387"/>
                  </a:lnTo>
                  <a:lnTo>
                    <a:pt x="190" y="412"/>
                  </a:lnTo>
                  <a:lnTo>
                    <a:pt x="181" y="438"/>
                  </a:lnTo>
                  <a:lnTo>
                    <a:pt x="170" y="463"/>
                  </a:lnTo>
                  <a:lnTo>
                    <a:pt x="161" y="488"/>
                  </a:lnTo>
                  <a:lnTo>
                    <a:pt x="150" y="513"/>
                  </a:lnTo>
                  <a:lnTo>
                    <a:pt x="140" y="538"/>
                  </a:lnTo>
                  <a:lnTo>
                    <a:pt x="131" y="562"/>
                  </a:lnTo>
                  <a:lnTo>
                    <a:pt x="120" y="589"/>
                  </a:lnTo>
                  <a:lnTo>
                    <a:pt x="111" y="615"/>
                  </a:lnTo>
                  <a:lnTo>
                    <a:pt x="107" y="628"/>
                  </a:lnTo>
                  <a:lnTo>
                    <a:pt x="102" y="639"/>
                  </a:lnTo>
                  <a:lnTo>
                    <a:pt x="96" y="650"/>
                  </a:lnTo>
                  <a:lnTo>
                    <a:pt x="90" y="662"/>
                  </a:lnTo>
                  <a:lnTo>
                    <a:pt x="83" y="671"/>
                  </a:lnTo>
                  <a:lnTo>
                    <a:pt x="76" y="681"/>
                  </a:lnTo>
                  <a:lnTo>
                    <a:pt x="66" y="688"/>
                  </a:lnTo>
                  <a:lnTo>
                    <a:pt x="56" y="695"/>
                  </a:lnTo>
                  <a:lnTo>
                    <a:pt x="44" y="700"/>
                  </a:lnTo>
                  <a:lnTo>
                    <a:pt x="32" y="705"/>
                  </a:lnTo>
                  <a:lnTo>
                    <a:pt x="16" y="708"/>
                  </a:lnTo>
                  <a:lnTo>
                    <a:pt x="0" y="709"/>
                  </a:lnTo>
                  <a:lnTo>
                    <a:pt x="0" y="747"/>
                  </a:lnTo>
                  <a:lnTo>
                    <a:pt x="246" y="747"/>
                  </a:lnTo>
                  <a:lnTo>
                    <a:pt x="246" y="709"/>
                  </a:lnTo>
                  <a:lnTo>
                    <a:pt x="235" y="709"/>
                  </a:lnTo>
                  <a:lnTo>
                    <a:pt x="222" y="707"/>
                  </a:lnTo>
                  <a:lnTo>
                    <a:pt x="209" y="705"/>
                  </a:lnTo>
                  <a:lnTo>
                    <a:pt x="196" y="701"/>
                  </a:lnTo>
                  <a:lnTo>
                    <a:pt x="186" y="697"/>
                  </a:lnTo>
                  <a:lnTo>
                    <a:pt x="176" y="692"/>
                  </a:lnTo>
                  <a:lnTo>
                    <a:pt x="173" y="689"/>
                  </a:lnTo>
                  <a:lnTo>
                    <a:pt x="171" y="686"/>
                  </a:lnTo>
                  <a:lnTo>
                    <a:pt x="169" y="682"/>
                  </a:lnTo>
                  <a:lnTo>
                    <a:pt x="169" y="678"/>
                  </a:lnTo>
                  <a:lnTo>
                    <a:pt x="169" y="669"/>
                  </a:lnTo>
                  <a:lnTo>
                    <a:pt x="171" y="659"/>
                  </a:lnTo>
                  <a:lnTo>
                    <a:pt x="173" y="646"/>
                  </a:lnTo>
                  <a:lnTo>
                    <a:pt x="176" y="632"/>
                  </a:lnTo>
                  <a:lnTo>
                    <a:pt x="186" y="599"/>
                  </a:lnTo>
                  <a:lnTo>
                    <a:pt x="196" y="567"/>
                  </a:lnTo>
                  <a:lnTo>
                    <a:pt x="202" y="552"/>
                  </a:lnTo>
                  <a:lnTo>
                    <a:pt x="209" y="536"/>
                  </a:lnTo>
                  <a:lnTo>
                    <a:pt x="215" y="523"/>
                  </a:lnTo>
                  <a:lnTo>
                    <a:pt x="222" y="510"/>
                  </a:lnTo>
                  <a:lnTo>
                    <a:pt x="228" y="500"/>
                  </a:lnTo>
                  <a:lnTo>
                    <a:pt x="235" y="492"/>
                  </a:lnTo>
                  <a:lnTo>
                    <a:pt x="238" y="489"/>
                  </a:lnTo>
                  <a:lnTo>
                    <a:pt x="240" y="487"/>
                  </a:lnTo>
                  <a:lnTo>
                    <a:pt x="243" y="486"/>
                  </a:lnTo>
                  <a:lnTo>
                    <a:pt x="246" y="485"/>
                  </a:lnTo>
                  <a:lnTo>
                    <a:pt x="416" y="485"/>
                  </a:lnTo>
                  <a:lnTo>
                    <a:pt x="418" y="486"/>
                  </a:lnTo>
                  <a:lnTo>
                    <a:pt x="421" y="487"/>
                  </a:lnTo>
                  <a:lnTo>
                    <a:pt x="424" y="489"/>
                  </a:lnTo>
                  <a:lnTo>
                    <a:pt x="427" y="492"/>
                  </a:lnTo>
                  <a:lnTo>
                    <a:pt x="433" y="500"/>
                  </a:lnTo>
                  <a:lnTo>
                    <a:pt x="440" y="510"/>
                  </a:lnTo>
                  <a:lnTo>
                    <a:pt x="447" y="523"/>
                  </a:lnTo>
                  <a:lnTo>
                    <a:pt x="454" y="537"/>
                  </a:lnTo>
                  <a:lnTo>
                    <a:pt x="462" y="552"/>
                  </a:lnTo>
                  <a:lnTo>
                    <a:pt x="468" y="568"/>
                  </a:lnTo>
                  <a:lnTo>
                    <a:pt x="480" y="601"/>
                  </a:lnTo>
                  <a:lnTo>
                    <a:pt x="491" y="633"/>
                  </a:lnTo>
                  <a:lnTo>
                    <a:pt x="495" y="646"/>
                  </a:lnTo>
                  <a:lnTo>
                    <a:pt x="498" y="659"/>
                  </a:lnTo>
                  <a:lnTo>
                    <a:pt x="500" y="669"/>
                  </a:lnTo>
                  <a:lnTo>
                    <a:pt x="500" y="678"/>
                  </a:lnTo>
                  <a:lnTo>
                    <a:pt x="500" y="683"/>
                  </a:lnTo>
                  <a:lnTo>
                    <a:pt x="498" y="687"/>
                  </a:lnTo>
                  <a:lnTo>
                    <a:pt x="496" y="691"/>
                  </a:lnTo>
                  <a:lnTo>
                    <a:pt x="493" y="694"/>
                  </a:lnTo>
                  <a:lnTo>
                    <a:pt x="490" y="697"/>
                  </a:lnTo>
                  <a:lnTo>
                    <a:pt x="485" y="699"/>
                  </a:lnTo>
                  <a:lnTo>
                    <a:pt x="481" y="701"/>
                  </a:lnTo>
                  <a:lnTo>
                    <a:pt x="476" y="702"/>
                  </a:lnTo>
                  <a:lnTo>
                    <a:pt x="453" y="707"/>
                  </a:lnTo>
                  <a:lnTo>
                    <a:pt x="431" y="709"/>
                  </a:lnTo>
                  <a:lnTo>
                    <a:pt x="431" y="747"/>
                  </a:lnTo>
                  <a:lnTo>
                    <a:pt x="1056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Freeform 516"/>
            <p:cNvSpPr>
              <a:spLocks noChangeAspect="1" noEditPoints="1"/>
            </p:cNvSpPr>
            <p:nvPr/>
          </p:nvSpPr>
          <p:spPr bwMode="auto">
            <a:xfrm>
              <a:off x="30892" y="16529"/>
              <a:ext cx="343" cy="370"/>
            </a:xfrm>
            <a:custGeom>
              <a:avLst/>
              <a:gdLst>
                <a:gd name="T0" fmla="*/ 4 w 686"/>
                <a:gd name="T1" fmla="*/ 1 h 739"/>
                <a:gd name="T2" fmla="*/ 4 w 686"/>
                <a:gd name="T3" fmla="*/ 1 h 739"/>
                <a:gd name="T4" fmla="*/ 5 w 686"/>
                <a:gd name="T5" fmla="*/ 1 h 739"/>
                <a:gd name="T6" fmla="*/ 6 w 686"/>
                <a:gd name="T7" fmla="*/ 2 h 739"/>
                <a:gd name="T8" fmla="*/ 7 w 686"/>
                <a:gd name="T9" fmla="*/ 2 h 739"/>
                <a:gd name="T10" fmla="*/ 7 w 686"/>
                <a:gd name="T11" fmla="*/ 3 h 739"/>
                <a:gd name="T12" fmla="*/ 7 w 686"/>
                <a:gd name="T13" fmla="*/ 4 h 739"/>
                <a:gd name="T14" fmla="*/ 7 w 686"/>
                <a:gd name="T15" fmla="*/ 5 h 739"/>
                <a:gd name="T16" fmla="*/ 6 w 686"/>
                <a:gd name="T17" fmla="*/ 6 h 739"/>
                <a:gd name="T18" fmla="*/ 5 w 686"/>
                <a:gd name="T19" fmla="*/ 6 h 739"/>
                <a:gd name="T20" fmla="*/ 4 w 686"/>
                <a:gd name="T21" fmla="*/ 6 h 739"/>
                <a:gd name="T22" fmla="*/ 2 w 686"/>
                <a:gd name="T23" fmla="*/ 11 h 739"/>
                <a:gd name="T24" fmla="*/ 2 w 686"/>
                <a:gd name="T25" fmla="*/ 11 h 739"/>
                <a:gd name="T26" fmla="*/ 1 w 686"/>
                <a:gd name="T27" fmla="*/ 11 h 739"/>
                <a:gd name="T28" fmla="*/ 1 w 686"/>
                <a:gd name="T29" fmla="*/ 11 h 739"/>
                <a:gd name="T30" fmla="*/ 5 w 686"/>
                <a:gd name="T31" fmla="*/ 11 h 739"/>
                <a:gd name="T32" fmla="*/ 5 w 686"/>
                <a:gd name="T33" fmla="*/ 11 h 739"/>
                <a:gd name="T34" fmla="*/ 4 w 686"/>
                <a:gd name="T35" fmla="*/ 11 h 739"/>
                <a:gd name="T36" fmla="*/ 4 w 686"/>
                <a:gd name="T37" fmla="*/ 11 h 739"/>
                <a:gd name="T38" fmla="*/ 4 w 686"/>
                <a:gd name="T39" fmla="*/ 10 h 739"/>
                <a:gd name="T40" fmla="*/ 5 w 686"/>
                <a:gd name="T41" fmla="*/ 7 h 739"/>
                <a:gd name="T42" fmla="*/ 5 w 686"/>
                <a:gd name="T43" fmla="*/ 8 h 739"/>
                <a:gd name="T44" fmla="*/ 6 w 686"/>
                <a:gd name="T45" fmla="*/ 8 h 739"/>
                <a:gd name="T46" fmla="*/ 7 w 686"/>
                <a:gd name="T47" fmla="*/ 10 h 739"/>
                <a:gd name="T48" fmla="*/ 7 w 686"/>
                <a:gd name="T49" fmla="*/ 11 h 739"/>
                <a:gd name="T50" fmla="*/ 8 w 686"/>
                <a:gd name="T51" fmla="*/ 11 h 739"/>
                <a:gd name="T52" fmla="*/ 9 w 686"/>
                <a:gd name="T53" fmla="*/ 12 h 739"/>
                <a:gd name="T54" fmla="*/ 11 w 686"/>
                <a:gd name="T55" fmla="*/ 12 h 739"/>
                <a:gd name="T56" fmla="*/ 11 w 686"/>
                <a:gd name="T57" fmla="*/ 11 h 739"/>
                <a:gd name="T58" fmla="*/ 10 w 686"/>
                <a:gd name="T59" fmla="*/ 10 h 739"/>
                <a:gd name="T60" fmla="*/ 8 w 686"/>
                <a:gd name="T61" fmla="*/ 9 h 739"/>
                <a:gd name="T62" fmla="*/ 7 w 686"/>
                <a:gd name="T63" fmla="*/ 7 h 739"/>
                <a:gd name="T64" fmla="*/ 7 w 686"/>
                <a:gd name="T65" fmla="*/ 6 h 739"/>
                <a:gd name="T66" fmla="*/ 8 w 686"/>
                <a:gd name="T67" fmla="*/ 6 h 739"/>
                <a:gd name="T68" fmla="*/ 8 w 686"/>
                <a:gd name="T69" fmla="*/ 5 h 739"/>
                <a:gd name="T70" fmla="*/ 9 w 686"/>
                <a:gd name="T71" fmla="*/ 5 h 739"/>
                <a:gd name="T72" fmla="*/ 9 w 686"/>
                <a:gd name="T73" fmla="*/ 4 h 739"/>
                <a:gd name="T74" fmla="*/ 9 w 686"/>
                <a:gd name="T75" fmla="*/ 3 h 739"/>
                <a:gd name="T76" fmla="*/ 9 w 686"/>
                <a:gd name="T77" fmla="*/ 2 h 739"/>
                <a:gd name="T78" fmla="*/ 9 w 686"/>
                <a:gd name="T79" fmla="*/ 2 h 739"/>
                <a:gd name="T80" fmla="*/ 8 w 686"/>
                <a:gd name="T81" fmla="*/ 1 h 739"/>
                <a:gd name="T82" fmla="*/ 7 w 686"/>
                <a:gd name="T83" fmla="*/ 1 h 739"/>
                <a:gd name="T84" fmla="*/ 0 w 686"/>
                <a:gd name="T85" fmla="*/ 1 h 739"/>
                <a:gd name="T86" fmla="*/ 1 w 686"/>
                <a:gd name="T87" fmla="*/ 1 h 739"/>
                <a:gd name="T88" fmla="*/ 1 w 686"/>
                <a:gd name="T89" fmla="*/ 1 h 739"/>
                <a:gd name="T90" fmla="*/ 1 w 686"/>
                <a:gd name="T91" fmla="*/ 1 h 739"/>
                <a:gd name="T92" fmla="*/ 2 w 686"/>
                <a:gd name="T93" fmla="*/ 1 h 739"/>
                <a:gd name="T94" fmla="*/ 2 w 686"/>
                <a:gd name="T95" fmla="*/ 2 h 73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6"/>
                <a:gd name="T145" fmla="*/ 0 h 739"/>
                <a:gd name="T146" fmla="*/ 686 w 686"/>
                <a:gd name="T147" fmla="*/ 739 h 73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6" h="739">
                  <a:moveTo>
                    <a:pt x="223" y="70"/>
                  </a:moveTo>
                  <a:lnTo>
                    <a:pt x="224" y="63"/>
                  </a:lnTo>
                  <a:lnTo>
                    <a:pt x="224" y="58"/>
                  </a:lnTo>
                  <a:lnTo>
                    <a:pt x="226" y="54"/>
                  </a:lnTo>
                  <a:lnTo>
                    <a:pt x="228" y="51"/>
                  </a:lnTo>
                  <a:lnTo>
                    <a:pt x="231" y="49"/>
                  </a:lnTo>
                  <a:lnTo>
                    <a:pt x="235" y="48"/>
                  </a:lnTo>
                  <a:lnTo>
                    <a:pt x="240" y="47"/>
                  </a:lnTo>
                  <a:lnTo>
                    <a:pt x="246" y="47"/>
                  </a:lnTo>
                  <a:lnTo>
                    <a:pt x="277" y="47"/>
                  </a:lnTo>
                  <a:lnTo>
                    <a:pt x="290" y="47"/>
                  </a:lnTo>
                  <a:lnTo>
                    <a:pt x="304" y="49"/>
                  </a:lnTo>
                  <a:lnTo>
                    <a:pt x="317" y="51"/>
                  </a:lnTo>
                  <a:lnTo>
                    <a:pt x="331" y="55"/>
                  </a:lnTo>
                  <a:lnTo>
                    <a:pt x="343" y="59"/>
                  </a:lnTo>
                  <a:lnTo>
                    <a:pt x="355" y="65"/>
                  </a:lnTo>
                  <a:lnTo>
                    <a:pt x="366" y="72"/>
                  </a:lnTo>
                  <a:lnTo>
                    <a:pt x="378" y="79"/>
                  </a:lnTo>
                  <a:lnTo>
                    <a:pt x="387" y="87"/>
                  </a:lnTo>
                  <a:lnTo>
                    <a:pt x="396" y="96"/>
                  </a:lnTo>
                  <a:lnTo>
                    <a:pt x="404" y="105"/>
                  </a:lnTo>
                  <a:lnTo>
                    <a:pt x="411" y="115"/>
                  </a:lnTo>
                  <a:lnTo>
                    <a:pt x="416" y="127"/>
                  </a:lnTo>
                  <a:lnTo>
                    <a:pt x="420" y="137"/>
                  </a:lnTo>
                  <a:lnTo>
                    <a:pt x="422" y="150"/>
                  </a:lnTo>
                  <a:lnTo>
                    <a:pt x="423" y="162"/>
                  </a:lnTo>
                  <a:lnTo>
                    <a:pt x="423" y="216"/>
                  </a:lnTo>
                  <a:lnTo>
                    <a:pt x="422" y="233"/>
                  </a:lnTo>
                  <a:lnTo>
                    <a:pt x="420" y="250"/>
                  </a:lnTo>
                  <a:lnTo>
                    <a:pt x="417" y="264"/>
                  </a:lnTo>
                  <a:lnTo>
                    <a:pt x="412" y="279"/>
                  </a:lnTo>
                  <a:lnTo>
                    <a:pt x="407" y="292"/>
                  </a:lnTo>
                  <a:lnTo>
                    <a:pt x="399" y="306"/>
                  </a:lnTo>
                  <a:lnTo>
                    <a:pt x="390" y="317"/>
                  </a:lnTo>
                  <a:lnTo>
                    <a:pt x="381" y="328"/>
                  </a:lnTo>
                  <a:lnTo>
                    <a:pt x="370" y="337"/>
                  </a:lnTo>
                  <a:lnTo>
                    <a:pt x="359" y="345"/>
                  </a:lnTo>
                  <a:lnTo>
                    <a:pt x="346" y="353"/>
                  </a:lnTo>
                  <a:lnTo>
                    <a:pt x="332" y="359"/>
                  </a:lnTo>
                  <a:lnTo>
                    <a:pt x="318" y="364"/>
                  </a:lnTo>
                  <a:lnTo>
                    <a:pt x="303" y="367"/>
                  </a:lnTo>
                  <a:lnTo>
                    <a:pt x="286" y="369"/>
                  </a:lnTo>
                  <a:lnTo>
                    <a:pt x="269" y="370"/>
                  </a:lnTo>
                  <a:lnTo>
                    <a:pt x="223" y="370"/>
                  </a:lnTo>
                  <a:lnTo>
                    <a:pt x="223" y="70"/>
                  </a:lnTo>
                  <a:close/>
                  <a:moveTo>
                    <a:pt x="91" y="92"/>
                  </a:moveTo>
                  <a:lnTo>
                    <a:pt x="91" y="632"/>
                  </a:lnTo>
                  <a:lnTo>
                    <a:pt x="91" y="642"/>
                  </a:lnTo>
                  <a:lnTo>
                    <a:pt x="90" y="650"/>
                  </a:lnTo>
                  <a:lnTo>
                    <a:pt x="88" y="657"/>
                  </a:lnTo>
                  <a:lnTo>
                    <a:pt x="85" y="664"/>
                  </a:lnTo>
                  <a:lnTo>
                    <a:pt x="81" y="670"/>
                  </a:lnTo>
                  <a:lnTo>
                    <a:pt x="76" y="675"/>
                  </a:lnTo>
                  <a:lnTo>
                    <a:pt x="71" y="679"/>
                  </a:lnTo>
                  <a:lnTo>
                    <a:pt x="65" y="682"/>
                  </a:lnTo>
                  <a:lnTo>
                    <a:pt x="58" y="685"/>
                  </a:lnTo>
                  <a:lnTo>
                    <a:pt x="52" y="687"/>
                  </a:lnTo>
                  <a:lnTo>
                    <a:pt x="44" y="690"/>
                  </a:lnTo>
                  <a:lnTo>
                    <a:pt x="36" y="692"/>
                  </a:lnTo>
                  <a:lnTo>
                    <a:pt x="19" y="693"/>
                  </a:lnTo>
                  <a:lnTo>
                    <a:pt x="0" y="694"/>
                  </a:lnTo>
                  <a:lnTo>
                    <a:pt x="0" y="732"/>
                  </a:lnTo>
                  <a:lnTo>
                    <a:pt x="315" y="732"/>
                  </a:lnTo>
                  <a:lnTo>
                    <a:pt x="315" y="694"/>
                  </a:lnTo>
                  <a:lnTo>
                    <a:pt x="304" y="694"/>
                  </a:lnTo>
                  <a:lnTo>
                    <a:pt x="293" y="693"/>
                  </a:lnTo>
                  <a:lnTo>
                    <a:pt x="283" y="692"/>
                  </a:lnTo>
                  <a:lnTo>
                    <a:pt x="275" y="690"/>
                  </a:lnTo>
                  <a:lnTo>
                    <a:pt x="266" y="686"/>
                  </a:lnTo>
                  <a:lnTo>
                    <a:pt x="258" y="683"/>
                  </a:lnTo>
                  <a:lnTo>
                    <a:pt x="252" y="679"/>
                  </a:lnTo>
                  <a:lnTo>
                    <a:pt x="245" y="675"/>
                  </a:lnTo>
                  <a:lnTo>
                    <a:pt x="240" y="670"/>
                  </a:lnTo>
                  <a:lnTo>
                    <a:pt x="235" y="664"/>
                  </a:lnTo>
                  <a:lnTo>
                    <a:pt x="232" y="656"/>
                  </a:lnTo>
                  <a:lnTo>
                    <a:pt x="229" y="649"/>
                  </a:lnTo>
                  <a:lnTo>
                    <a:pt x="226" y="640"/>
                  </a:lnTo>
                  <a:lnTo>
                    <a:pt x="225" y="630"/>
                  </a:lnTo>
                  <a:lnTo>
                    <a:pt x="224" y="620"/>
                  </a:lnTo>
                  <a:lnTo>
                    <a:pt x="223" y="608"/>
                  </a:lnTo>
                  <a:lnTo>
                    <a:pt x="223" y="409"/>
                  </a:lnTo>
                  <a:lnTo>
                    <a:pt x="240" y="410"/>
                  </a:lnTo>
                  <a:lnTo>
                    <a:pt x="256" y="412"/>
                  </a:lnTo>
                  <a:lnTo>
                    <a:pt x="270" y="417"/>
                  </a:lnTo>
                  <a:lnTo>
                    <a:pt x="284" y="423"/>
                  </a:lnTo>
                  <a:lnTo>
                    <a:pt x="295" y="431"/>
                  </a:lnTo>
                  <a:lnTo>
                    <a:pt x="306" y="439"/>
                  </a:lnTo>
                  <a:lnTo>
                    <a:pt x="316" y="449"/>
                  </a:lnTo>
                  <a:lnTo>
                    <a:pt x="326" y="461"/>
                  </a:lnTo>
                  <a:lnTo>
                    <a:pt x="334" y="472"/>
                  </a:lnTo>
                  <a:lnTo>
                    <a:pt x="341" y="486"/>
                  </a:lnTo>
                  <a:lnTo>
                    <a:pt x="349" y="499"/>
                  </a:lnTo>
                  <a:lnTo>
                    <a:pt x="357" y="514"/>
                  </a:lnTo>
                  <a:lnTo>
                    <a:pt x="371" y="543"/>
                  </a:lnTo>
                  <a:lnTo>
                    <a:pt x="386" y="574"/>
                  </a:lnTo>
                  <a:lnTo>
                    <a:pt x="394" y="590"/>
                  </a:lnTo>
                  <a:lnTo>
                    <a:pt x="403" y="605"/>
                  </a:lnTo>
                  <a:lnTo>
                    <a:pt x="412" y="620"/>
                  </a:lnTo>
                  <a:lnTo>
                    <a:pt x="422" y="635"/>
                  </a:lnTo>
                  <a:lnTo>
                    <a:pt x="433" y="649"/>
                  </a:lnTo>
                  <a:lnTo>
                    <a:pt x="445" y="664"/>
                  </a:lnTo>
                  <a:lnTo>
                    <a:pt x="459" y="676"/>
                  </a:lnTo>
                  <a:lnTo>
                    <a:pt x="473" y="689"/>
                  </a:lnTo>
                  <a:lnTo>
                    <a:pt x="489" y="699"/>
                  </a:lnTo>
                  <a:lnTo>
                    <a:pt x="507" y="709"/>
                  </a:lnTo>
                  <a:lnTo>
                    <a:pt x="526" y="718"/>
                  </a:lnTo>
                  <a:lnTo>
                    <a:pt x="548" y="726"/>
                  </a:lnTo>
                  <a:lnTo>
                    <a:pt x="571" y="732"/>
                  </a:lnTo>
                  <a:lnTo>
                    <a:pt x="596" y="736"/>
                  </a:lnTo>
                  <a:lnTo>
                    <a:pt x="624" y="738"/>
                  </a:lnTo>
                  <a:lnTo>
                    <a:pt x="654" y="739"/>
                  </a:lnTo>
                  <a:lnTo>
                    <a:pt x="676" y="739"/>
                  </a:lnTo>
                  <a:lnTo>
                    <a:pt x="686" y="709"/>
                  </a:lnTo>
                  <a:lnTo>
                    <a:pt x="678" y="707"/>
                  </a:lnTo>
                  <a:lnTo>
                    <a:pt x="670" y="703"/>
                  </a:lnTo>
                  <a:lnTo>
                    <a:pt x="662" y="698"/>
                  </a:lnTo>
                  <a:lnTo>
                    <a:pt x="653" y="693"/>
                  </a:lnTo>
                  <a:lnTo>
                    <a:pt x="635" y="677"/>
                  </a:lnTo>
                  <a:lnTo>
                    <a:pt x="615" y="658"/>
                  </a:lnTo>
                  <a:lnTo>
                    <a:pt x="593" y="637"/>
                  </a:lnTo>
                  <a:lnTo>
                    <a:pt x="572" y="612"/>
                  </a:lnTo>
                  <a:lnTo>
                    <a:pt x="550" y="586"/>
                  </a:lnTo>
                  <a:lnTo>
                    <a:pt x="529" y="558"/>
                  </a:lnTo>
                  <a:lnTo>
                    <a:pt x="509" y="530"/>
                  </a:lnTo>
                  <a:lnTo>
                    <a:pt x="489" y="502"/>
                  </a:lnTo>
                  <a:lnTo>
                    <a:pt x="472" y="475"/>
                  </a:lnTo>
                  <a:lnTo>
                    <a:pt x="457" y="449"/>
                  </a:lnTo>
                  <a:lnTo>
                    <a:pt x="443" y="424"/>
                  </a:lnTo>
                  <a:lnTo>
                    <a:pt x="433" y="403"/>
                  </a:lnTo>
                  <a:lnTo>
                    <a:pt x="430" y="393"/>
                  </a:lnTo>
                  <a:lnTo>
                    <a:pt x="426" y="385"/>
                  </a:lnTo>
                  <a:lnTo>
                    <a:pt x="424" y="376"/>
                  </a:lnTo>
                  <a:lnTo>
                    <a:pt x="423" y="370"/>
                  </a:lnTo>
                  <a:lnTo>
                    <a:pt x="436" y="366"/>
                  </a:lnTo>
                  <a:lnTo>
                    <a:pt x="448" y="362"/>
                  </a:lnTo>
                  <a:lnTo>
                    <a:pt x="461" y="356"/>
                  </a:lnTo>
                  <a:lnTo>
                    <a:pt x="473" y="348"/>
                  </a:lnTo>
                  <a:lnTo>
                    <a:pt x="485" y="340"/>
                  </a:lnTo>
                  <a:lnTo>
                    <a:pt x="496" y="331"/>
                  </a:lnTo>
                  <a:lnTo>
                    <a:pt x="508" y="320"/>
                  </a:lnTo>
                  <a:lnTo>
                    <a:pt x="517" y="310"/>
                  </a:lnTo>
                  <a:lnTo>
                    <a:pt x="527" y="298"/>
                  </a:lnTo>
                  <a:lnTo>
                    <a:pt x="536" y="286"/>
                  </a:lnTo>
                  <a:lnTo>
                    <a:pt x="543" y="272"/>
                  </a:lnTo>
                  <a:lnTo>
                    <a:pt x="549" y="259"/>
                  </a:lnTo>
                  <a:lnTo>
                    <a:pt x="554" y="244"/>
                  </a:lnTo>
                  <a:lnTo>
                    <a:pt x="559" y="231"/>
                  </a:lnTo>
                  <a:lnTo>
                    <a:pt x="562" y="215"/>
                  </a:lnTo>
                  <a:lnTo>
                    <a:pt x="562" y="201"/>
                  </a:lnTo>
                  <a:lnTo>
                    <a:pt x="562" y="162"/>
                  </a:lnTo>
                  <a:lnTo>
                    <a:pt x="562" y="153"/>
                  </a:lnTo>
                  <a:lnTo>
                    <a:pt x="561" y="143"/>
                  </a:lnTo>
                  <a:lnTo>
                    <a:pt x="560" y="135"/>
                  </a:lnTo>
                  <a:lnTo>
                    <a:pt x="558" y="127"/>
                  </a:lnTo>
                  <a:lnTo>
                    <a:pt x="555" y="118"/>
                  </a:lnTo>
                  <a:lnTo>
                    <a:pt x="552" y="110"/>
                  </a:lnTo>
                  <a:lnTo>
                    <a:pt x="549" y="102"/>
                  </a:lnTo>
                  <a:lnTo>
                    <a:pt x="545" y="95"/>
                  </a:lnTo>
                  <a:lnTo>
                    <a:pt x="536" y="80"/>
                  </a:lnTo>
                  <a:lnTo>
                    <a:pt x="525" y="67"/>
                  </a:lnTo>
                  <a:lnTo>
                    <a:pt x="513" y="55"/>
                  </a:lnTo>
                  <a:lnTo>
                    <a:pt x="499" y="44"/>
                  </a:lnTo>
                  <a:lnTo>
                    <a:pt x="485" y="34"/>
                  </a:lnTo>
                  <a:lnTo>
                    <a:pt x="469" y="25"/>
                  </a:lnTo>
                  <a:lnTo>
                    <a:pt x="452" y="18"/>
                  </a:lnTo>
                  <a:lnTo>
                    <a:pt x="436" y="11"/>
                  </a:lnTo>
                  <a:lnTo>
                    <a:pt x="417" y="6"/>
                  </a:lnTo>
                  <a:lnTo>
                    <a:pt x="399" y="3"/>
                  </a:lnTo>
                  <a:lnTo>
                    <a:pt x="381" y="1"/>
                  </a:lnTo>
                  <a:lnTo>
                    <a:pt x="362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" y="14"/>
                  </a:lnTo>
                  <a:lnTo>
                    <a:pt x="2" y="20"/>
                  </a:lnTo>
                  <a:lnTo>
                    <a:pt x="4" y="25"/>
                  </a:lnTo>
                  <a:lnTo>
                    <a:pt x="6" y="29"/>
                  </a:lnTo>
                  <a:lnTo>
                    <a:pt x="8" y="32"/>
                  </a:lnTo>
                  <a:lnTo>
                    <a:pt x="11" y="35"/>
                  </a:lnTo>
                  <a:lnTo>
                    <a:pt x="14" y="37"/>
                  </a:lnTo>
                  <a:lnTo>
                    <a:pt x="22" y="39"/>
                  </a:lnTo>
                  <a:lnTo>
                    <a:pt x="29" y="41"/>
                  </a:lnTo>
                  <a:lnTo>
                    <a:pt x="37" y="41"/>
                  </a:lnTo>
                  <a:lnTo>
                    <a:pt x="47" y="41"/>
                  </a:lnTo>
                  <a:lnTo>
                    <a:pt x="55" y="41"/>
                  </a:lnTo>
                  <a:lnTo>
                    <a:pt x="63" y="43"/>
                  </a:lnTo>
                  <a:lnTo>
                    <a:pt x="71" y="45"/>
                  </a:lnTo>
                  <a:lnTo>
                    <a:pt x="78" y="49"/>
                  </a:lnTo>
                  <a:lnTo>
                    <a:pt x="81" y="51"/>
                  </a:lnTo>
                  <a:lnTo>
                    <a:pt x="83" y="55"/>
                  </a:lnTo>
                  <a:lnTo>
                    <a:pt x="86" y="59"/>
                  </a:lnTo>
                  <a:lnTo>
                    <a:pt x="88" y="63"/>
                  </a:lnTo>
                  <a:lnTo>
                    <a:pt x="89" y="70"/>
                  </a:lnTo>
                  <a:lnTo>
                    <a:pt x="90" y="76"/>
                  </a:lnTo>
                  <a:lnTo>
                    <a:pt x="91" y="84"/>
                  </a:lnTo>
                  <a:lnTo>
                    <a:pt x="91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517"/>
            <p:cNvSpPr>
              <a:spLocks noChangeAspect="1"/>
            </p:cNvSpPr>
            <p:nvPr/>
          </p:nvSpPr>
          <p:spPr bwMode="auto">
            <a:xfrm>
              <a:off x="34036" y="16529"/>
              <a:ext cx="397" cy="367"/>
            </a:xfrm>
            <a:custGeom>
              <a:avLst/>
              <a:gdLst>
                <a:gd name="T0" fmla="*/ 2 w 794"/>
                <a:gd name="T1" fmla="*/ 10 h 732"/>
                <a:gd name="T2" fmla="*/ 2 w 794"/>
                <a:gd name="T3" fmla="*/ 11 h 732"/>
                <a:gd name="T4" fmla="*/ 2 w 794"/>
                <a:gd name="T5" fmla="*/ 11 h 732"/>
                <a:gd name="T6" fmla="*/ 1 w 794"/>
                <a:gd name="T7" fmla="*/ 11 h 732"/>
                <a:gd name="T8" fmla="*/ 1 w 794"/>
                <a:gd name="T9" fmla="*/ 11 h 732"/>
                <a:gd name="T10" fmla="*/ 0 w 794"/>
                <a:gd name="T11" fmla="*/ 12 h 732"/>
                <a:gd name="T12" fmla="*/ 5 w 794"/>
                <a:gd name="T13" fmla="*/ 11 h 732"/>
                <a:gd name="T14" fmla="*/ 5 w 794"/>
                <a:gd name="T15" fmla="*/ 11 h 732"/>
                <a:gd name="T16" fmla="*/ 5 w 794"/>
                <a:gd name="T17" fmla="*/ 11 h 732"/>
                <a:gd name="T18" fmla="*/ 4 w 794"/>
                <a:gd name="T19" fmla="*/ 11 h 732"/>
                <a:gd name="T20" fmla="*/ 4 w 794"/>
                <a:gd name="T21" fmla="*/ 11 h 732"/>
                <a:gd name="T22" fmla="*/ 4 w 794"/>
                <a:gd name="T23" fmla="*/ 10 h 732"/>
                <a:gd name="T24" fmla="*/ 9 w 794"/>
                <a:gd name="T25" fmla="*/ 6 h 732"/>
                <a:gd name="T26" fmla="*/ 9 w 794"/>
                <a:gd name="T27" fmla="*/ 10 h 732"/>
                <a:gd name="T28" fmla="*/ 9 w 794"/>
                <a:gd name="T29" fmla="*/ 11 h 732"/>
                <a:gd name="T30" fmla="*/ 9 w 794"/>
                <a:gd name="T31" fmla="*/ 11 h 732"/>
                <a:gd name="T32" fmla="*/ 9 w 794"/>
                <a:gd name="T33" fmla="*/ 11 h 732"/>
                <a:gd name="T34" fmla="*/ 8 w 794"/>
                <a:gd name="T35" fmla="*/ 11 h 732"/>
                <a:gd name="T36" fmla="*/ 8 w 794"/>
                <a:gd name="T37" fmla="*/ 11 h 732"/>
                <a:gd name="T38" fmla="*/ 13 w 794"/>
                <a:gd name="T39" fmla="*/ 12 h 732"/>
                <a:gd name="T40" fmla="*/ 13 w 794"/>
                <a:gd name="T41" fmla="*/ 12 h 732"/>
                <a:gd name="T42" fmla="*/ 12 w 794"/>
                <a:gd name="T43" fmla="*/ 11 h 732"/>
                <a:gd name="T44" fmla="*/ 12 w 794"/>
                <a:gd name="T45" fmla="*/ 11 h 732"/>
                <a:gd name="T46" fmla="*/ 12 w 794"/>
                <a:gd name="T47" fmla="*/ 11 h 732"/>
                <a:gd name="T48" fmla="*/ 11 w 794"/>
                <a:gd name="T49" fmla="*/ 11 h 732"/>
                <a:gd name="T50" fmla="*/ 11 w 794"/>
                <a:gd name="T51" fmla="*/ 10 h 732"/>
                <a:gd name="T52" fmla="*/ 11 w 794"/>
                <a:gd name="T53" fmla="*/ 2 h 732"/>
                <a:gd name="T54" fmla="*/ 11 w 794"/>
                <a:gd name="T55" fmla="*/ 2 h 732"/>
                <a:gd name="T56" fmla="*/ 12 w 794"/>
                <a:gd name="T57" fmla="*/ 1 h 732"/>
                <a:gd name="T58" fmla="*/ 12 w 794"/>
                <a:gd name="T59" fmla="*/ 1 h 732"/>
                <a:gd name="T60" fmla="*/ 12 w 794"/>
                <a:gd name="T61" fmla="*/ 1 h 732"/>
                <a:gd name="T62" fmla="*/ 13 w 794"/>
                <a:gd name="T63" fmla="*/ 0 h 732"/>
                <a:gd name="T64" fmla="*/ 9 w 794"/>
                <a:gd name="T65" fmla="*/ 1 h 732"/>
                <a:gd name="T66" fmla="*/ 9 w 794"/>
                <a:gd name="T67" fmla="*/ 2 h 732"/>
                <a:gd name="T68" fmla="*/ 9 w 794"/>
                <a:gd name="T69" fmla="*/ 2 h 732"/>
                <a:gd name="T70" fmla="*/ 4 w 794"/>
                <a:gd name="T71" fmla="*/ 2 h 732"/>
                <a:gd name="T72" fmla="*/ 4 w 794"/>
                <a:gd name="T73" fmla="*/ 2 h 732"/>
                <a:gd name="T74" fmla="*/ 5 w 794"/>
                <a:gd name="T75" fmla="*/ 1 h 732"/>
                <a:gd name="T76" fmla="*/ 0 w 794"/>
                <a:gd name="T77" fmla="*/ 0 h 732"/>
                <a:gd name="T78" fmla="*/ 1 w 794"/>
                <a:gd name="T79" fmla="*/ 1 h 732"/>
                <a:gd name="T80" fmla="*/ 1 w 794"/>
                <a:gd name="T81" fmla="*/ 1 h 732"/>
                <a:gd name="T82" fmla="*/ 1 w 794"/>
                <a:gd name="T83" fmla="*/ 1 h 732"/>
                <a:gd name="T84" fmla="*/ 1 w 794"/>
                <a:gd name="T85" fmla="*/ 1 h 732"/>
                <a:gd name="T86" fmla="*/ 2 w 794"/>
                <a:gd name="T87" fmla="*/ 1 h 732"/>
                <a:gd name="T88" fmla="*/ 2 w 794"/>
                <a:gd name="T89" fmla="*/ 1 h 732"/>
                <a:gd name="T90" fmla="*/ 2 w 794"/>
                <a:gd name="T91" fmla="*/ 2 h 732"/>
                <a:gd name="T92" fmla="*/ 2 w 794"/>
                <a:gd name="T93" fmla="*/ 2 h 7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4"/>
                <a:gd name="T142" fmla="*/ 0 h 732"/>
                <a:gd name="T143" fmla="*/ 794 w 794"/>
                <a:gd name="T144" fmla="*/ 732 h 7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4" h="732">
                  <a:moveTo>
                    <a:pt x="100" y="108"/>
                  </a:moveTo>
                  <a:lnTo>
                    <a:pt x="100" y="594"/>
                  </a:lnTo>
                  <a:lnTo>
                    <a:pt x="100" y="614"/>
                  </a:lnTo>
                  <a:lnTo>
                    <a:pt x="96" y="632"/>
                  </a:lnTo>
                  <a:lnTo>
                    <a:pt x="95" y="642"/>
                  </a:lnTo>
                  <a:lnTo>
                    <a:pt x="92" y="650"/>
                  </a:lnTo>
                  <a:lnTo>
                    <a:pt x="89" y="657"/>
                  </a:lnTo>
                  <a:lnTo>
                    <a:pt x="86" y="665"/>
                  </a:lnTo>
                  <a:lnTo>
                    <a:pt x="82" y="671"/>
                  </a:lnTo>
                  <a:lnTo>
                    <a:pt x="77" y="677"/>
                  </a:lnTo>
                  <a:lnTo>
                    <a:pt x="71" y="681"/>
                  </a:lnTo>
                  <a:lnTo>
                    <a:pt x="64" y="685"/>
                  </a:lnTo>
                  <a:lnTo>
                    <a:pt x="58" y="690"/>
                  </a:lnTo>
                  <a:lnTo>
                    <a:pt x="50" y="692"/>
                  </a:lnTo>
                  <a:lnTo>
                    <a:pt x="40" y="693"/>
                  </a:lnTo>
                  <a:lnTo>
                    <a:pt x="31" y="694"/>
                  </a:lnTo>
                  <a:lnTo>
                    <a:pt x="0" y="694"/>
                  </a:lnTo>
                  <a:lnTo>
                    <a:pt x="0" y="732"/>
                  </a:lnTo>
                  <a:lnTo>
                    <a:pt x="323" y="732"/>
                  </a:lnTo>
                  <a:lnTo>
                    <a:pt x="323" y="694"/>
                  </a:lnTo>
                  <a:lnTo>
                    <a:pt x="300" y="694"/>
                  </a:lnTo>
                  <a:lnTo>
                    <a:pt x="292" y="694"/>
                  </a:lnTo>
                  <a:lnTo>
                    <a:pt x="284" y="693"/>
                  </a:lnTo>
                  <a:lnTo>
                    <a:pt x="276" y="691"/>
                  </a:lnTo>
                  <a:lnTo>
                    <a:pt x="269" y="689"/>
                  </a:lnTo>
                  <a:lnTo>
                    <a:pt x="263" y="685"/>
                  </a:lnTo>
                  <a:lnTo>
                    <a:pt x="258" y="682"/>
                  </a:lnTo>
                  <a:lnTo>
                    <a:pt x="252" y="678"/>
                  </a:lnTo>
                  <a:lnTo>
                    <a:pt x="247" y="674"/>
                  </a:lnTo>
                  <a:lnTo>
                    <a:pt x="244" y="669"/>
                  </a:lnTo>
                  <a:lnTo>
                    <a:pt x="240" y="663"/>
                  </a:lnTo>
                  <a:lnTo>
                    <a:pt x="238" y="656"/>
                  </a:lnTo>
                  <a:lnTo>
                    <a:pt x="235" y="649"/>
                  </a:lnTo>
                  <a:lnTo>
                    <a:pt x="234" y="642"/>
                  </a:lnTo>
                  <a:lnTo>
                    <a:pt x="232" y="634"/>
                  </a:lnTo>
                  <a:lnTo>
                    <a:pt x="232" y="626"/>
                  </a:lnTo>
                  <a:lnTo>
                    <a:pt x="231" y="617"/>
                  </a:lnTo>
                  <a:lnTo>
                    <a:pt x="231" y="370"/>
                  </a:lnTo>
                  <a:lnTo>
                    <a:pt x="563" y="370"/>
                  </a:lnTo>
                  <a:lnTo>
                    <a:pt x="563" y="617"/>
                  </a:lnTo>
                  <a:lnTo>
                    <a:pt x="563" y="626"/>
                  </a:lnTo>
                  <a:lnTo>
                    <a:pt x="562" y="634"/>
                  </a:lnTo>
                  <a:lnTo>
                    <a:pt x="560" y="642"/>
                  </a:lnTo>
                  <a:lnTo>
                    <a:pt x="558" y="649"/>
                  </a:lnTo>
                  <a:lnTo>
                    <a:pt x="556" y="656"/>
                  </a:lnTo>
                  <a:lnTo>
                    <a:pt x="553" y="663"/>
                  </a:lnTo>
                  <a:lnTo>
                    <a:pt x="550" y="669"/>
                  </a:lnTo>
                  <a:lnTo>
                    <a:pt x="546" y="674"/>
                  </a:lnTo>
                  <a:lnTo>
                    <a:pt x="541" y="678"/>
                  </a:lnTo>
                  <a:lnTo>
                    <a:pt x="536" y="682"/>
                  </a:lnTo>
                  <a:lnTo>
                    <a:pt x="530" y="685"/>
                  </a:lnTo>
                  <a:lnTo>
                    <a:pt x="524" y="689"/>
                  </a:lnTo>
                  <a:lnTo>
                    <a:pt x="517" y="691"/>
                  </a:lnTo>
                  <a:lnTo>
                    <a:pt x="509" y="693"/>
                  </a:lnTo>
                  <a:lnTo>
                    <a:pt x="502" y="694"/>
                  </a:lnTo>
                  <a:lnTo>
                    <a:pt x="493" y="694"/>
                  </a:lnTo>
                  <a:lnTo>
                    <a:pt x="463" y="694"/>
                  </a:lnTo>
                  <a:lnTo>
                    <a:pt x="463" y="732"/>
                  </a:lnTo>
                  <a:lnTo>
                    <a:pt x="771" y="732"/>
                  </a:lnTo>
                  <a:lnTo>
                    <a:pt x="779" y="731"/>
                  </a:lnTo>
                  <a:lnTo>
                    <a:pt x="785" y="730"/>
                  </a:lnTo>
                  <a:lnTo>
                    <a:pt x="789" y="727"/>
                  </a:lnTo>
                  <a:lnTo>
                    <a:pt x="791" y="722"/>
                  </a:lnTo>
                  <a:lnTo>
                    <a:pt x="794" y="710"/>
                  </a:lnTo>
                  <a:lnTo>
                    <a:pt x="794" y="694"/>
                  </a:lnTo>
                  <a:lnTo>
                    <a:pt x="762" y="694"/>
                  </a:lnTo>
                  <a:lnTo>
                    <a:pt x="753" y="693"/>
                  </a:lnTo>
                  <a:lnTo>
                    <a:pt x="744" y="692"/>
                  </a:lnTo>
                  <a:lnTo>
                    <a:pt x="736" y="690"/>
                  </a:lnTo>
                  <a:lnTo>
                    <a:pt x="729" y="685"/>
                  </a:lnTo>
                  <a:lnTo>
                    <a:pt x="723" y="681"/>
                  </a:lnTo>
                  <a:lnTo>
                    <a:pt x="717" y="677"/>
                  </a:lnTo>
                  <a:lnTo>
                    <a:pt x="711" y="671"/>
                  </a:lnTo>
                  <a:lnTo>
                    <a:pt x="707" y="665"/>
                  </a:lnTo>
                  <a:lnTo>
                    <a:pt x="704" y="657"/>
                  </a:lnTo>
                  <a:lnTo>
                    <a:pt x="701" y="650"/>
                  </a:lnTo>
                  <a:lnTo>
                    <a:pt x="699" y="642"/>
                  </a:lnTo>
                  <a:lnTo>
                    <a:pt x="697" y="632"/>
                  </a:lnTo>
                  <a:lnTo>
                    <a:pt x="695" y="614"/>
                  </a:lnTo>
                  <a:lnTo>
                    <a:pt x="694" y="594"/>
                  </a:lnTo>
                  <a:lnTo>
                    <a:pt x="694" y="115"/>
                  </a:lnTo>
                  <a:lnTo>
                    <a:pt x="694" y="104"/>
                  </a:lnTo>
                  <a:lnTo>
                    <a:pt x="695" y="92"/>
                  </a:lnTo>
                  <a:lnTo>
                    <a:pt x="698" y="82"/>
                  </a:lnTo>
                  <a:lnTo>
                    <a:pt x="700" y="74"/>
                  </a:lnTo>
                  <a:lnTo>
                    <a:pt x="704" y="66"/>
                  </a:lnTo>
                  <a:lnTo>
                    <a:pt x="708" y="59"/>
                  </a:lnTo>
                  <a:lnTo>
                    <a:pt x="713" y="54"/>
                  </a:lnTo>
                  <a:lnTo>
                    <a:pt x="720" y="49"/>
                  </a:lnTo>
                  <a:lnTo>
                    <a:pt x="727" y="45"/>
                  </a:lnTo>
                  <a:lnTo>
                    <a:pt x="734" y="41"/>
                  </a:lnTo>
                  <a:lnTo>
                    <a:pt x="743" y="39"/>
                  </a:lnTo>
                  <a:lnTo>
                    <a:pt x="752" y="36"/>
                  </a:lnTo>
                  <a:lnTo>
                    <a:pt x="772" y="33"/>
                  </a:lnTo>
                  <a:lnTo>
                    <a:pt x="794" y="31"/>
                  </a:lnTo>
                  <a:lnTo>
                    <a:pt x="794" y="0"/>
                  </a:lnTo>
                  <a:lnTo>
                    <a:pt x="470" y="0"/>
                  </a:lnTo>
                  <a:lnTo>
                    <a:pt x="470" y="31"/>
                  </a:lnTo>
                  <a:lnTo>
                    <a:pt x="531" y="38"/>
                  </a:lnTo>
                  <a:lnTo>
                    <a:pt x="543" y="53"/>
                  </a:lnTo>
                  <a:lnTo>
                    <a:pt x="552" y="64"/>
                  </a:lnTo>
                  <a:lnTo>
                    <a:pt x="556" y="72"/>
                  </a:lnTo>
                  <a:lnTo>
                    <a:pt x="559" y="79"/>
                  </a:lnTo>
                  <a:lnTo>
                    <a:pt x="562" y="88"/>
                  </a:lnTo>
                  <a:lnTo>
                    <a:pt x="563" y="101"/>
                  </a:lnTo>
                  <a:lnTo>
                    <a:pt x="563" y="316"/>
                  </a:lnTo>
                  <a:lnTo>
                    <a:pt x="231" y="316"/>
                  </a:lnTo>
                  <a:lnTo>
                    <a:pt x="231" y="101"/>
                  </a:lnTo>
                  <a:lnTo>
                    <a:pt x="232" y="88"/>
                  </a:lnTo>
                  <a:lnTo>
                    <a:pt x="234" y="79"/>
                  </a:lnTo>
                  <a:lnTo>
                    <a:pt x="237" y="72"/>
                  </a:lnTo>
                  <a:lnTo>
                    <a:pt x="241" y="64"/>
                  </a:lnTo>
                  <a:lnTo>
                    <a:pt x="251" y="53"/>
                  </a:lnTo>
                  <a:lnTo>
                    <a:pt x="262" y="40"/>
                  </a:lnTo>
                  <a:lnTo>
                    <a:pt x="323" y="31"/>
                  </a:lnTo>
                  <a:lnTo>
                    <a:pt x="323" y="0"/>
                  </a:lnTo>
                  <a:lnTo>
                    <a:pt x="0" y="0"/>
                  </a:lnTo>
                  <a:lnTo>
                    <a:pt x="1" y="7"/>
                  </a:lnTo>
                  <a:lnTo>
                    <a:pt x="1" y="13"/>
                  </a:lnTo>
                  <a:lnTo>
                    <a:pt x="3" y="19"/>
                  </a:lnTo>
                  <a:lnTo>
                    <a:pt x="5" y="23"/>
                  </a:lnTo>
                  <a:lnTo>
                    <a:pt x="7" y="27"/>
                  </a:lnTo>
                  <a:lnTo>
                    <a:pt x="10" y="30"/>
                  </a:lnTo>
                  <a:lnTo>
                    <a:pt x="13" y="32"/>
                  </a:lnTo>
                  <a:lnTo>
                    <a:pt x="16" y="34"/>
                  </a:lnTo>
                  <a:lnTo>
                    <a:pt x="24" y="37"/>
                  </a:lnTo>
                  <a:lnTo>
                    <a:pt x="32" y="39"/>
                  </a:lnTo>
                  <a:lnTo>
                    <a:pt x="41" y="41"/>
                  </a:lnTo>
                  <a:lnTo>
                    <a:pt x="51" y="43"/>
                  </a:lnTo>
                  <a:lnTo>
                    <a:pt x="60" y="44"/>
                  </a:lnTo>
                  <a:lnTo>
                    <a:pt x="68" y="46"/>
                  </a:lnTo>
                  <a:lnTo>
                    <a:pt x="72" y="48"/>
                  </a:lnTo>
                  <a:lnTo>
                    <a:pt x="77" y="50"/>
                  </a:lnTo>
                  <a:lnTo>
                    <a:pt x="81" y="53"/>
                  </a:lnTo>
                  <a:lnTo>
                    <a:pt x="85" y="56"/>
                  </a:lnTo>
                  <a:lnTo>
                    <a:pt x="88" y="59"/>
                  </a:lnTo>
                  <a:lnTo>
                    <a:pt x="91" y="63"/>
                  </a:lnTo>
                  <a:lnTo>
                    <a:pt x="93" y="69"/>
                  </a:lnTo>
                  <a:lnTo>
                    <a:pt x="95" y="75"/>
                  </a:lnTo>
                  <a:lnTo>
                    <a:pt x="97" y="82"/>
                  </a:lnTo>
                  <a:lnTo>
                    <a:pt x="98" y="89"/>
                  </a:lnTo>
                  <a:lnTo>
                    <a:pt x="100" y="99"/>
                  </a:lnTo>
                  <a:lnTo>
                    <a:pt x="100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Freeform 518"/>
            <p:cNvSpPr>
              <a:spLocks noChangeAspect="1" noEditPoints="1"/>
            </p:cNvSpPr>
            <p:nvPr/>
          </p:nvSpPr>
          <p:spPr bwMode="auto">
            <a:xfrm>
              <a:off x="35224" y="16522"/>
              <a:ext cx="716" cy="374"/>
            </a:xfrm>
            <a:custGeom>
              <a:avLst/>
              <a:gdLst>
                <a:gd name="T0" fmla="*/ 0 w 1433"/>
                <a:gd name="T1" fmla="*/ 12 h 747"/>
                <a:gd name="T2" fmla="*/ 2 w 1433"/>
                <a:gd name="T3" fmla="*/ 11 h 747"/>
                <a:gd name="T4" fmla="*/ 3 w 1433"/>
                <a:gd name="T5" fmla="*/ 9 h 747"/>
                <a:gd name="T6" fmla="*/ 3 w 1433"/>
                <a:gd name="T7" fmla="*/ 8 h 747"/>
                <a:gd name="T8" fmla="*/ 6 w 1433"/>
                <a:gd name="T9" fmla="*/ 8 h 747"/>
                <a:gd name="T10" fmla="*/ 6 w 1433"/>
                <a:gd name="T11" fmla="*/ 8 h 747"/>
                <a:gd name="T12" fmla="*/ 7 w 1433"/>
                <a:gd name="T13" fmla="*/ 9 h 747"/>
                <a:gd name="T14" fmla="*/ 7 w 1433"/>
                <a:gd name="T15" fmla="*/ 11 h 747"/>
                <a:gd name="T16" fmla="*/ 7 w 1433"/>
                <a:gd name="T17" fmla="*/ 11 h 747"/>
                <a:gd name="T18" fmla="*/ 7 w 1433"/>
                <a:gd name="T19" fmla="*/ 12 h 747"/>
                <a:gd name="T20" fmla="*/ 15 w 1433"/>
                <a:gd name="T21" fmla="*/ 12 h 747"/>
                <a:gd name="T22" fmla="*/ 16 w 1433"/>
                <a:gd name="T23" fmla="*/ 12 h 747"/>
                <a:gd name="T24" fmla="*/ 15 w 1433"/>
                <a:gd name="T25" fmla="*/ 11 h 747"/>
                <a:gd name="T26" fmla="*/ 14 w 1433"/>
                <a:gd name="T27" fmla="*/ 11 h 747"/>
                <a:gd name="T28" fmla="*/ 14 w 1433"/>
                <a:gd name="T29" fmla="*/ 10 h 747"/>
                <a:gd name="T30" fmla="*/ 14 w 1433"/>
                <a:gd name="T31" fmla="*/ 9 h 747"/>
                <a:gd name="T32" fmla="*/ 14 w 1433"/>
                <a:gd name="T33" fmla="*/ 6 h 747"/>
                <a:gd name="T34" fmla="*/ 16 w 1433"/>
                <a:gd name="T35" fmla="*/ 8 h 747"/>
                <a:gd name="T36" fmla="*/ 19 w 1433"/>
                <a:gd name="T37" fmla="*/ 12 h 747"/>
                <a:gd name="T38" fmla="*/ 22 w 1433"/>
                <a:gd name="T39" fmla="*/ 12 h 747"/>
                <a:gd name="T40" fmla="*/ 22 w 1433"/>
                <a:gd name="T41" fmla="*/ 12 h 747"/>
                <a:gd name="T42" fmla="*/ 21 w 1433"/>
                <a:gd name="T43" fmla="*/ 11 h 747"/>
                <a:gd name="T44" fmla="*/ 20 w 1433"/>
                <a:gd name="T45" fmla="*/ 11 h 747"/>
                <a:gd name="T46" fmla="*/ 19 w 1433"/>
                <a:gd name="T47" fmla="*/ 9 h 747"/>
                <a:gd name="T48" fmla="*/ 17 w 1433"/>
                <a:gd name="T49" fmla="*/ 7 h 747"/>
                <a:gd name="T50" fmla="*/ 16 w 1433"/>
                <a:gd name="T51" fmla="*/ 5 h 747"/>
                <a:gd name="T52" fmla="*/ 18 w 1433"/>
                <a:gd name="T53" fmla="*/ 3 h 747"/>
                <a:gd name="T54" fmla="*/ 20 w 1433"/>
                <a:gd name="T55" fmla="*/ 2 h 747"/>
                <a:gd name="T56" fmla="*/ 20 w 1433"/>
                <a:gd name="T57" fmla="*/ 1 h 747"/>
                <a:gd name="T58" fmla="*/ 21 w 1433"/>
                <a:gd name="T59" fmla="*/ 1 h 747"/>
                <a:gd name="T60" fmla="*/ 22 w 1433"/>
                <a:gd name="T61" fmla="*/ 1 h 747"/>
                <a:gd name="T62" fmla="*/ 18 w 1433"/>
                <a:gd name="T63" fmla="*/ 1 h 747"/>
                <a:gd name="T64" fmla="*/ 18 w 1433"/>
                <a:gd name="T65" fmla="*/ 2 h 747"/>
                <a:gd name="T66" fmla="*/ 17 w 1433"/>
                <a:gd name="T67" fmla="*/ 3 h 747"/>
                <a:gd name="T68" fmla="*/ 15 w 1433"/>
                <a:gd name="T69" fmla="*/ 5 h 747"/>
                <a:gd name="T70" fmla="*/ 14 w 1433"/>
                <a:gd name="T71" fmla="*/ 3 h 747"/>
                <a:gd name="T72" fmla="*/ 14 w 1433"/>
                <a:gd name="T73" fmla="*/ 2 h 747"/>
                <a:gd name="T74" fmla="*/ 15 w 1433"/>
                <a:gd name="T75" fmla="*/ 1 h 747"/>
                <a:gd name="T76" fmla="*/ 15 w 1433"/>
                <a:gd name="T77" fmla="*/ 1 h 747"/>
                <a:gd name="T78" fmla="*/ 11 w 1433"/>
                <a:gd name="T79" fmla="*/ 1 h 747"/>
                <a:gd name="T80" fmla="*/ 12 w 1433"/>
                <a:gd name="T81" fmla="*/ 1 h 747"/>
                <a:gd name="T82" fmla="*/ 12 w 1433"/>
                <a:gd name="T83" fmla="*/ 2 h 747"/>
                <a:gd name="T84" fmla="*/ 12 w 1433"/>
                <a:gd name="T85" fmla="*/ 11 h 747"/>
                <a:gd name="T86" fmla="*/ 12 w 1433"/>
                <a:gd name="T87" fmla="*/ 11 h 747"/>
                <a:gd name="T88" fmla="*/ 12 w 1433"/>
                <a:gd name="T89" fmla="*/ 11 h 747"/>
                <a:gd name="T90" fmla="*/ 11 w 1433"/>
                <a:gd name="T91" fmla="*/ 12 h 747"/>
                <a:gd name="T92" fmla="*/ 10 w 1433"/>
                <a:gd name="T93" fmla="*/ 11 h 747"/>
                <a:gd name="T94" fmla="*/ 10 w 1433"/>
                <a:gd name="T95" fmla="*/ 11 h 747"/>
                <a:gd name="T96" fmla="*/ 9 w 1433"/>
                <a:gd name="T97" fmla="*/ 10 h 747"/>
                <a:gd name="T98" fmla="*/ 8 w 1433"/>
                <a:gd name="T99" fmla="*/ 7 h 747"/>
                <a:gd name="T100" fmla="*/ 7 w 1433"/>
                <a:gd name="T101" fmla="*/ 3 h 747"/>
                <a:gd name="T102" fmla="*/ 6 w 1433"/>
                <a:gd name="T103" fmla="*/ 1 h 747"/>
                <a:gd name="T104" fmla="*/ 5 w 1433"/>
                <a:gd name="T105" fmla="*/ 1 h 747"/>
                <a:gd name="T106" fmla="*/ 5 w 1433"/>
                <a:gd name="T107" fmla="*/ 1 h 747"/>
                <a:gd name="T108" fmla="*/ 4 w 1433"/>
                <a:gd name="T109" fmla="*/ 3 h 747"/>
                <a:gd name="T110" fmla="*/ 3 w 1433"/>
                <a:gd name="T111" fmla="*/ 5 h 747"/>
                <a:gd name="T112" fmla="*/ 2 w 1433"/>
                <a:gd name="T113" fmla="*/ 7 h 747"/>
                <a:gd name="T114" fmla="*/ 2 w 1433"/>
                <a:gd name="T115" fmla="*/ 9 h 747"/>
                <a:gd name="T116" fmla="*/ 1 w 1433"/>
                <a:gd name="T117" fmla="*/ 10 h 747"/>
                <a:gd name="T118" fmla="*/ 1 w 1433"/>
                <a:gd name="T119" fmla="*/ 11 h 747"/>
                <a:gd name="T120" fmla="*/ 0 w 1433"/>
                <a:gd name="T121" fmla="*/ 12 h 74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33"/>
                <a:gd name="T184" fmla="*/ 0 h 747"/>
                <a:gd name="T185" fmla="*/ 1433 w 1433"/>
                <a:gd name="T186" fmla="*/ 747 h 74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33" h="747">
                  <a:moveTo>
                    <a:pt x="327" y="194"/>
                  </a:moveTo>
                  <a:lnTo>
                    <a:pt x="415" y="431"/>
                  </a:lnTo>
                  <a:lnTo>
                    <a:pt x="244" y="430"/>
                  </a:lnTo>
                  <a:lnTo>
                    <a:pt x="327" y="194"/>
                  </a:lnTo>
                  <a:close/>
                  <a:moveTo>
                    <a:pt x="0" y="709"/>
                  </a:moveTo>
                  <a:lnTo>
                    <a:pt x="0" y="747"/>
                  </a:lnTo>
                  <a:lnTo>
                    <a:pt x="247" y="747"/>
                  </a:lnTo>
                  <a:lnTo>
                    <a:pt x="245" y="715"/>
                  </a:lnTo>
                  <a:lnTo>
                    <a:pt x="167" y="687"/>
                  </a:lnTo>
                  <a:lnTo>
                    <a:pt x="170" y="678"/>
                  </a:lnTo>
                  <a:lnTo>
                    <a:pt x="172" y="659"/>
                  </a:lnTo>
                  <a:lnTo>
                    <a:pt x="178" y="632"/>
                  </a:lnTo>
                  <a:lnTo>
                    <a:pt x="186" y="599"/>
                  </a:lnTo>
                  <a:lnTo>
                    <a:pt x="198" y="567"/>
                  </a:lnTo>
                  <a:lnTo>
                    <a:pt x="203" y="551"/>
                  </a:lnTo>
                  <a:lnTo>
                    <a:pt x="209" y="536"/>
                  </a:lnTo>
                  <a:lnTo>
                    <a:pt x="215" y="523"/>
                  </a:lnTo>
                  <a:lnTo>
                    <a:pt x="222" y="510"/>
                  </a:lnTo>
                  <a:lnTo>
                    <a:pt x="228" y="500"/>
                  </a:lnTo>
                  <a:lnTo>
                    <a:pt x="234" y="492"/>
                  </a:lnTo>
                  <a:lnTo>
                    <a:pt x="237" y="489"/>
                  </a:lnTo>
                  <a:lnTo>
                    <a:pt x="240" y="487"/>
                  </a:lnTo>
                  <a:lnTo>
                    <a:pt x="244" y="486"/>
                  </a:lnTo>
                  <a:lnTo>
                    <a:pt x="247" y="485"/>
                  </a:lnTo>
                  <a:lnTo>
                    <a:pt x="416" y="485"/>
                  </a:lnTo>
                  <a:lnTo>
                    <a:pt x="418" y="486"/>
                  </a:lnTo>
                  <a:lnTo>
                    <a:pt x="421" y="487"/>
                  </a:lnTo>
                  <a:lnTo>
                    <a:pt x="425" y="489"/>
                  </a:lnTo>
                  <a:lnTo>
                    <a:pt x="428" y="492"/>
                  </a:lnTo>
                  <a:lnTo>
                    <a:pt x="434" y="500"/>
                  </a:lnTo>
                  <a:lnTo>
                    <a:pt x="440" y="510"/>
                  </a:lnTo>
                  <a:lnTo>
                    <a:pt x="447" y="523"/>
                  </a:lnTo>
                  <a:lnTo>
                    <a:pt x="455" y="537"/>
                  </a:lnTo>
                  <a:lnTo>
                    <a:pt x="462" y="552"/>
                  </a:lnTo>
                  <a:lnTo>
                    <a:pt x="468" y="568"/>
                  </a:lnTo>
                  <a:lnTo>
                    <a:pt x="481" y="601"/>
                  </a:lnTo>
                  <a:lnTo>
                    <a:pt x="491" y="633"/>
                  </a:lnTo>
                  <a:lnTo>
                    <a:pt x="495" y="646"/>
                  </a:lnTo>
                  <a:lnTo>
                    <a:pt x="498" y="659"/>
                  </a:lnTo>
                  <a:lnTo>
                    <a:pt x="501" y="669"/>
                  </a:lnTo>
                  <a:lnTo>
                    <a:pt x="501" y="678"/>
                  </a:lnTo>
                  <a:lnTo>
                    <a:pt x="501" y="683"/>
                  </a:lnTo>
                  <a:lnTo>
                    <a:pt x="498" y="687"/>
                  </a:lnTo>
                  <a:lnTo>
                    <a:pt x="496" y="691"/>
                  </a:lnTo>
                  <a:lnTo>
                    <a:pt x="493" y="694"/>
                  </a:lnTo>
                  <a:lnTo>
                    <a:pt x="490" y="697"/>
                  </a:lnTo>
                  <a:lnTo>
                    <a:pt x="486" y="699"/>
                  </a:lnTo>
                  <a:lnTo>
                    <a:pt x="482" y="701"/>
                  </a:lnTo>
                  <a:lnTo>
                    <a:pt x="477" y="704"/>
                  </a:lnTo>
                  <a:lnTo>
                    <a:pt x="465" y="706"/>
                  </a:lnTo>
                  <a:lnTo>
                    <a:pt x="454" y="708"/>
                  </a:lnTo>
                  <a:lnTo>
                    <a:pt x="442" y="709"/>
                  </a:lnTo>
                  <a:lnTo>
                    <a:pt x="431" y="709"/>
                  </a:lnTo>
                  <a:lnTo>
                    <a:pt x="431" y="747"/>
                  </a:lnTo>
                  <a:lnTo>
                    <a:pt x="1017" y="747"/>
                  </a:lnTo>
                  <a:lnTo>
                    <a:pt x="1025" y="746"/>
                  </a:lnTo>
                  <a:lnTo>
                    <a:pt x="1031" y="745"/>
                  </a:lnTo>
                  <a:lnTo>
                    <a:pt x="1035" y="742"/>
                  </a:lnTo>
                  <a:lnTo>
                    <a:pt x="1038" y="737"/>
                  </a:lnTo>
                  <a:lnTo>
                    <a:pt x="1040" y="725"/>
                  </a:lnTo>
                  <a:lnTo>
                    <a:pt x="1041" y="709"/>
                  </a:lnTo>
                  <a:lnTo>
                    <a:pt x="1025" y="709"/>
                  </a:lnTo>
                  <a:lnTo>
                    <a:pt x="1010" y="708"/>
                  </a:lnTo>
                  <a:lnTo>
                    <a:pt x="998" y="706"/>
                  </a:lnTo>
                  <a:lnTo>
                    <a:pt x="986" y="704"/>
                  </a:lnTo>
                  <a:lnTo>
                    <a:pt x="977" y="701"/>
                  </a:lnTo>
                  <a:lnTo>
                    <a:pt x="968" y="697"/>
                  </a:lnTo>
                  <a:lnTo>
                    <a:pt x="960" y="693"/>
                  </a:lnTo>
                  <a:lnTo>
                    <a:pt x="954" y="687"/>
                  </a:lnTo>
                  <a:lnTo>
                    <a:pt x="948" y="681"/>
                  </a:lnTo>
                  <a:lnTo>
                    <a:pt x="944" y="672"/>
                  </a:lnTo>
                  <a:lnTo>
                    <a:pt x="940" y="664"/>
                  </a:lnTo>
                  <a:lnTo>
                    <a:pt x="938" y="654"/>
                  </a:lnTo>
                  <a:lnTo>
                    <a:pt x="934" y="643"/>
                  </a:lnTo>
                  <a:lnTo>
                    <a:pt x="933" y="631"/>
                  </a:lnTo>
                  <a:lnTo>
                    <a:pt x="932" y="616"/>
                  </a:lnTo>
                  <a:lnTo>
                    <a:pt x="932" y="602"/>
                  </a:lnTo>
                  <a:lnTo>
                    <a:pt x="931" y="573"/>
                  </a:lnTo>
                  <a:lnTo>
                    <a:pt x="931" y="545"/>
                  </a:lnTo>
                  <a:lnTo>
                    <a:pt x="931" y="517"/>
                  </a:lnTo>
                  <a:lnTo>
                    <a:pt x="932" y="489"/>
                  </a:lnTo>
                  <a:lnTo>
                    <a:pt x="932" y="461"/>
                  </a:lnTo>
                  <a:lnTo>
                    <a:pt x="932" y="433"/>
                  </a:lnTo>
                  <a:lnTo>
                    <a:pt x="932" y="405"/>
                  </a:lnTo>
                  <a:lnTo>
                    <a:pt x="932" y="377"/>
                  </a:lnTo>
                  <a:lnTo>
                    <a:pt x="944" y="388"/>
                  </a:lnTo>
                  <a:lnTo>
                    <a:pt x="959" y="404"/>
                  </a:lnTo>
                  <a:lnTo>
                    <a:pt x="978" y="426"/>
                  </a:lnTo>
                  <a:lnTo>
                    <a:pt x="999" y="452"/>
                  </a:lnTo>
                  <a:lnTo>
                    <a:pt x="1045" y="511"/>
                  </a:lnTo>
                  <a:lnTo>
                    <a:pt x="1095" y="577"/>
                  </a:lnTo>
                  <a:lnTo>
                    <a:pt x="1144" y="640"/>
                  </a:lnTo>
                  <a:lnTo>
                    <a:pt x="1186" y="695"/>
                  </a:lnTo>
                  <a:lnTo>
                    <a:pt x="1205" y="716"/>
                  </a:lnTo>
                  <a:lnTo>
                    <a:pt x="1221" y="733"/>
                  </a:lnTo>
                  <a:lnTo>
                    <a:pt x="1227" y="739"/>
                  </a:lnTo>
                  <a:lnTo>
                    <a:pt x="1233" y="743"/>
                  </a:lnTo>
                  <a:lnTo>
                    <a:pt x="1237" y="746"/>
                  </a:lnTo>
                  <a:lnTo>
                    <a:pt x="1240" y="747"/>
                  </a:lnTo>
                  <a:lnTo>
                    <a:pt x="1410" y="747"/>
                  </a:lnTo>
                  <a:lnTo>
                    <a:pt x="1418" y="746"/>
                  </a:lnTo>
                  <a:lnTo>
                    <a:pt x="1425" y="745"/>
                  </a:lnTo>
                  <a:lnTo>
                    <a:pt x="1429" y="742"/>
                  </a:lnTo>
                  <a:lnTo>
                    <a:pt x="1431" y="737"/>
                  </a:lnTo>
                  <a:lnTo>
                    <a:pt x="1433" y="725"/>
                  </a:lnTo>
                  <a:lnTo>
                    <a:pt x="1433" y="709"/>
                  </a:lnTo>
                  <a:lnTo>
                    <a:pt x="1426" y="708"/>
                  </a:lnTo>
                  <a:lnTo>
                    <a:pt x="1417" y="707"/>
                  </a:lnTo>
                  <a:lnTo>
                    <a:pt x="1409" y="705"/>
                  </a:lnTo>
                  <a:lnTo>
                    <a:pt x="1402" y="701"/>
                  </a:lnTo>
                  <a:lnTo>
                    <a:pt x="1386" y="695"/>
                  </a:lnTo>
                  <a:lnTo>
                    <a:pt x="1370" y="686"/>
                  </a:lnTo>
                  <a:lnTo>
                    <a:pt x="1356" y="676"/>
                  </a:lnTo>
                  <a:lnTo>
                    <a:pt x="1341" y="665"/>
                  </a:lnTo>
                  <a:lnTo>
                    <a:pt x="1327" y="653"/>
                  </a:lnTo>
                  <a:lnTo>
                    <a:pt x="1313" y="640"/>
                  </a:lnTo>
                  <a:lnTo>
                    <a:pt x="1287" y="612"/>
                  </a:lnTo>
                  <a:lnTo>
                    <a:pt x="1263" y="584"/>
                  </a:lnTo>
                  <a:lnTo>
                    <a:pt x="1242" y="557"/>
                  </a:lnTo>
                  <a:lnTo>
                    <a:pt x="1224" y="533"/>
                  </a:lnTo>
                  <a:lnTo>
                    <a:pt x="1202" y="506"/>
                  </a:lnTo>
                  <a:lnTo>
                    <a:pt x="1179" y="479"/>
                  </a:lnTo>
                  <a:lnTo>
                    <a:pt x="1156" y="452"/>
                  </a:lnTo>
                  <a:lnTo>
                    <a:pt x="1133" y="425"/>
                  </a:lnTo>
                  <a:lnTo>
                    <a:pt x="1110" y="398"/>
                  </a:lnTo>
                  <a:lnTo>
                    <a:pt x="1088" y="371"/>
                  </a:lnTo>
                  <a:lnTo>
                    <a:pt x="1068" y="344"/>
                  </a:lnTo>
                  <a:lnTo>
                    <a:pt x="1048" y="316"/>
                  </a:lnTo>
                  <a:lnTo>
                    <a:pt x="1064" y="303"/>
                  </a:lnTo>
                  <a:lnTo>
                    <a:pt x="1084" y="285"/>
                  </a:lnTo>
                  <a:lnTo>
                    <a:pt x="1107" y="265"/>
                  </a:lnTo>
                  <a:lnTo>
                    <a:pt x="1131" y="242"/>
                  </a:lnTo>
                  <a:lnTo>
                    <a:pt x="1155" y="218"/>
                  </a:lnTo>
                  <a:lnTo>
                    <a:pt x="1179" y="195"/>
                  </a:lnTo>
                  <a:lnTo>
                    <a:pt x="1201" y="173"/>
                  </a:lnTo>
                  <a:lnTo>
                    <a:pt x="1220" y="156"/>
                  </a:lnTo>
                  <a:lnTo>
                    <a:pt x="1243" y="133"/>
                  </a:lnTo>
                  <a:lnTo>
                    <a:pt x="1262" y="116"/>
                  </a:lnTo>
                  <a:lnTo>
                    <a:pt x="1272" y="107"/>
                  </a:lnTo>
                  <a:lnTo>
                    <a:pt x="1283" y="98"/>
                  </a:lnTo>
                  <a:lnTo>
                    <a:pt x="1295" y="89"/>
                  </a:lnTo>
                  <a:lnTo>
                    <a:pt x="1311" y="78"/>
                  </a:lnTo>
                  <a:lnTo>
                    <a:pt x="1323" y="72"/>
                  </a:lnTo>
                  <a:lnTo>
                    <a:pt x="1333" y="67"/>
                  </a:lnTo>
                  <a:lnTo>
                    <a:pt x="1343" y="63"/>
                  </a:lnTo>
                  <a:lnTo>
                    <a:pt x="1354" y="61"/>
                  </a:lnTo>
                  <a:lnTo>
                    <a:pt x="1371" y="58"/>
                  </a:lnTo>
                  <a:lnTo>
                    <a:pt x="1387" y="55"/>
                  </a:lnTo>
                  <a:lnTo>
                    <a:pt x="1393" y="54"/>
                  </a:lnTo>
                  <a:lnTo>
                    <a:pt x="1400" y="52"/>
                  </a:lnTo>
                  <a:lnTo>
                    <a:pt x="1405" y="50"/>
                  </a:lnTo>
                  <a:lnTo>
                    <a:pt x="1409" y="46"/>
                  </a:lnTo>
                  <a:lnTo>
                    <a:pt x="1413" y="42"/>
                  </a:lnTo>
                  <a:lnTo>
                    <a:pt x="1415" y="35"/>
                  </a:lnTo>
                  <a:lnTo>
                    <a:pt x="1417" y="26"/>
                  </a:lnTo>
                  <a:lnTo>
                    <a:pt x="1418" y="15"/>
                  </a:lnTo>
                  <a:lnTo>
                    <a:pt x="1133" y="15"/>
                  </a:lnTo>
                  <a:lnTo>
                    <a:pt x="1133" y="53"/>
                  </a:lnTo>
                  <a:lnTo>
                    <a:pt x="1179" y="53"/>
                  </a:lnTo>
                  <a:lnTo>
                    <a:pt x="1185" y="54"/>
                  </a:lnTo>
                  <a:lnTo>
                    <a:pt x="1190" y="58"/>
                  </a:lnTo>
                  <a:lnTo>
                    <a:pt x="1192" y="62"/>
                  </a:lnTo>
                  <a:lnTo>
                    <a:pt x="1194" y="67"/>
                  </a:lnTo>
                  <a:lnTo>
                    <a:pt x="1191" y="74"/>
                  </a:lnTo>
                  <a:lnTo>
                    <a:pt x="1188" y="81"/>
                  </a:lnTo>
                  <a:lnTo>
                    <a:pt x="1184" y="91"/>
                  </a:lnTo>
                  <a:lnTo>
                    <a:pt x="1178" y="101"/>
                  </a:lnTo>
                  <a:lnTo>
                    <a:pt x="1162" y="124"/>
                  </a:lnTo>
                  <a:lnTo>
                    <a:pt x="1143" y="150"/>
                  </a:lnTo>
                  <a:lnTo>
                    <a:pt x="1120" y="177"/>
                  </a:lnTo>
                  <a:lnTo>
                    <a:pt x="1095" y="206"/>
                  </a:lnTo>
                  <a:lnTo>
                    <a:pt x="1068" y="234"/>
                  </a:lnTo>
                  <a:lnTo>
                    <a:pt x="1042" y="262"/>
                  </a:lnTo>
                  <a:lnTo>
                    <a:pt x="1016" y="288"/>
                  </a:lnTo>
                  <a:lnTo>
                    <a:pt x="991" y="311"/>
                  </a:lnTo>
                  <a:lnTo>
                    <a:pt x="970" y="331"/>
                  </a:lnTo>
                  <a:lnTo>
                    <a:pt x="952" y="347"/>
                  </a:lnTo>
                  <a:lnTo>
                    <a:pt x="940" y="357"/>
                  </a:lnTo>
                  <a:lnTo>
                    <a:pt x="932" y="362"/>
                  </a:lnTo>
                  <a:lnTo>
                    <a:pt x="932" y="154"/>
                  </a:lnTo>
                  <a:lnTo>
                    <a:pt x="932" y="139"/>
                  </a:lnTo>
                  <a:lnTo>
                    <a:pt x="933" y="125"/>
                  </a:lnTo>
                  <a:lnTo>
                    <a:pt x="934" y="113"/>
                  </a:lnTo>
                  <a:lnTo>
                    <a:pt x="937" y="102"/>
                  </a:lnTo>
                  <a:lnTo>
                    <a:pt x="940" y="93"/>
                  </a:lnTo>
                  <a:lnTo>
                    <a:pt x="944" y="85"/>
                  </a:lnTo>
                  <a:lnTo>
                    <a:pt x="948" y="77"/>
                  </a:lnTo>
                  <a:lnTo>
                    <a:pt x="953" y="71"/>
                  </a:lnTo>
                  <a:lnTo>
                    <a:pt x="959" y="65"/>
                  </a:lnTo>
                  <a:lnTo>
                    <a:pt x="967" y="61"/>
                  </a:lnTo>
                  <a:lnTo>
                    <a:pt x="975" y="56"/>
                  </a:lnTo>
                  <a:lnTo>
                    <a:pt x="983" y="53"/>
                  </a:lnTo>
                  <a:lnTo>
                    <a:pt x="994" y="51"/>
                  </a:lnTo>
                  <a:lnTo>
                    <a:pt x="1006" y="49"/>
                  </a:lnTo>
                  <a:lnTo>
                    <a:pt x="1019" y="47"/>
                  </a:lnTo>
                  <a:lnTo>
                    <a:pt x="1032" y="46"/>
                  </a:lnTo>
                  <a:lnTo>
                    <a:pt x="1032" y="15"/>
                  </a:lnTo>
                  <a:lnTo>
                    <a:pt x="717" y="15"/>
                  </a:lnTo>
                  <a:lnTo>
                    <a:pt x="717" y="46"/>
                  </a:lnTo>
                  <a:lnTo>
                    <a:pt x="736" y="47"/>
                  </a:lnTo>
                  <a:lnTo>
                    <a:pt x="752" y="50"/>
                  </a:lnTo>
                  <a:lnTo>
                    <a:pt x="761" y="52"/>
                  </a:lnTo>
                  <a:lnTo>
                    <a:pt x="768" y="54"/>
                  </a:lnTo>
                  <a:lnTo>
                    <a:pt x="775" y="58"/>
                  </a:lnTo>
                  <a:lnTo>
                    <a:pt x="783" y="62"/>
                  </a:lnTo>
                  <a:lnTo>
                    <a:pt x="788" y="66"/>
                  </a:lnTo>
                  <a:lnTo>
                    <a:pt x="793" y="71"/>
                  </a:lnTo>
                  <a:lnTo>
                    <a:pt x="798" y="76"/>
                  </a:lnTo>
                  <a:lnTo>
                    <a:pt x="801" y="82"/>
                  </a:lnTo>
                  <a:lnTo>
                    <a:pt x="804" y="90"/>
                  </a:lnTo>
                  <a:lnTo>
                    <a:pt x="807" y="97"/>
                  </a:lnTo>
                  <a:lnTo>
                    <a:pt x="809" y="106"/>
                  </a:lnTo>
                  <a:lnTo>
                    <a:pt x="809" y="116"/>
                  </a:lnTo>
                  <a:lnTo>
                    <a:pt x="809" y="632"/>
                  </a:lnTo>
                  <a:lnTo>
                    <a:pt x="809" y="641"/>
                  </a:lnTo>
                  <a:lnTo>
                    <a:pt x="807" y="650"/>
                  </a:lnTo>
                  <a:lnTo>
                    <a:pt x="806" y="659"/>
                  </a:lnTo>
                  <a:lnTo>
                    <a:pt x="804" y="667"/>
                  </a:lnTo>
                  <a:lnTo>
                    <a:pt x="802" y="674"/>
                  </a:lnTo>
                  <a:lnTo>
                    <a:pt x="799" y="681"/>
                  </a:lnTo>
                  <a:lnTo>
                    <a:pt x="795" y="686"/>
                  </a:lnTo>
                  <a:lnTo>
                    <a:pt x="791" y="691"/>
                  </a:lnTo>
                  <a:lnTo>
                    <a:pt x="786" y="695"/>
                  </a:lnTo>
                  <a:lnTo>
                    <a:pt x="780" y="698"/>
                  </a:lnTo>
                  <a:lnTo>
                    <a:pt x="774" y="701"/>
                  </a:lnTo>
                  <a:lnTo>
                    <a:pt x="767" y="705"/>
                  </a:lnTo>
                  <a:lnTo>
                    <a:pt x="760" y="707"/>
                  </a:lnTo>
                  <a:lnTo>
                    <a:pt x="751" y="708"/>
                  </a:lnTo>
                  <a:lnTo>
                    <a:pt x="742" y="709"/>
                  </a:lnTo>
                  <a:lnTo>
                    <a:pt x="732" y="709"/>
                  </a:lnTo>
                  <a:lnTo>
                    <a:pt x="724" y="709"/>
                  </a:lnTo>
                  <a:lnTo>
                    <a:pt x="714" y="708"/>
                  </a:lnTo>
                  <a:lnTo>
                    <a:pt x="704" y="706"/>
                  </a:lnTo>
                  <a:lnTo>
                    <a:pt x="695" y="702"/>
                  </a:lnTo>
                  <a:lnTo>
                    <a:pt x="686" y="698"/>
                  </a:lnTo>
                  <a:lnTo>
                    <a:pt x="677" y="693"/>
                  </a:lnTo>
                  <a:lnTo>
                    <a:pt x="669" y="686"/>
                  </a:lnTo>
                  <a:lnTo>
                    <a:pt x="661" y="679"/>
                  </a:lnTo>
                  <a:lnTo>
                    <a:pt x="652" y="670"/>
                  </a:lnTo>
                  <a:lnTo>
                    <a:pt x="645" y="661"/>
                  </a:lnTo>
                  <a:lnTo>
                    <a:pt x="638" y="650"/>
                  </a:lnTo>
                  <a:lnTo>
                    <a:pt x="631" y="640"/>
                  </a:lnTo>
                  <a:lnTo>
                    <a:pt x="624" y="629"/>
                  </a:lnTo>
                  <a:lnTo>
                    <a:pt x="612" y="605"/>
                  </a:lnTo>
                  <a:lnTo>
                    <a:pt x="599" y="579"/>
                  </a:lnTo>
                  <a:lnTo>
                    <a:pt x="589" y="552"/>
                  </a:lnTo>
                  <a:lnTo>
                    <a:pt x="579" y="525"/>
                  </a:lnTo>
                  <a:lnTo>
                    <a:pt x="569" y="498"/>
                  </a:lnTo>
                  <a:lnTo>
                    <a:pt x="561" y="472"/>
                  </a:lnTo>
                  <a:lnTo>
                    <a:pt x="545" y="423"/>
                  </a:lnTo>
                  <a:lnTo>
                    <a:pt x="533" y="384"/>
                  </a:lnTo>
                  <a:lnTo>
                    <a:pt x="516" y="342"/>
                  </a:lnTo>
                  <a:lnTo>
                    <a:pt x="497" y="294"/>
                  </a:lnTo>
                  <a:lnTo>
                    <a:pt x="478" y="243"/>
                  </a:lnTo>
                  <a:lnTo>
                    <a:pt x="457" y="190"/>
                  </a:lnTo>
                  <a:lnTo>
                    <a:pt x="437" y="137"/>
                  </a:lnTo>
                  <a:lnTo>
                    <a:pt x="418" y="86"/>
                  </a:lnTo>
                  <a:lnTo>
                    <a:pt x="411" y="63"/>
                  </a:lnTo>
                  <a:lnTo>
                    <a:pt x="404" y="40"/>
                  </a:lnTo>
                  <a:lnTo>
                    <a:pt x="398" y="19"/>
                  </a:lnTo>
                  <a:lnTo>
                    <a:pt x="392" y="0"/>
                  </a:lnTo>
                  <a:lnTo>
                    <a:pt x="386" y="0"/>
                  </a:lnTo>
                  <a:lnTo>
                    <a:pt x="380" y="2"/>
                  </a:lnTo>
                  <a:lnTo>
                    <a:pt x="374" y="4"/>
                  </a:lnTo>
                  <a:lnTo>
                    <a:pt x="367" y="7"/>
                  </a:lnTo>
                  <a:lnTo>
                    <a:pt x="357" y="13"/>
                  </a:lnTo>
                  <a:lnTo>
                    <a:pt x="348" y="20"/>
                  </a:lnTo>
                  <a:lnTo>
                    <a:pt x="339" y="29"/>
                  </a:lnTo>
                  <a:lnTo>
                    <a:pt x="332" y="40"/>
                  </a:lnTo>
                  <a:lnTo>
                    <a:pt x="326" y="51"/>
                  </a:lnTo>
                  <a:lnTo>
                    <a:pt x="320" y="63"/>
                  </a:lnTo>
                  <a:lnTo>
                    <a:pt x="310" y="89"/>
                  </a:lnTo>
                  <a:lnTo>
                    <a:pt x="302" y="115"/>
                  </a:lnTo>
                  <a:lnTo>
                    <a:pt x="293" y="141"/>
                  </a:lnTo>
                  <a:lnTo>
                    <a:pt x="286" y="163"/>
                  </a:lnTo>
                  <a:lnTo>
                    <a:pt x="276" y="188"/>
                  </a:lnTo>
                  <a:lnTo>
                    <a:pt x="266" y="214"/>
                  </a:lnTo>
                  <a:lnTo>
                    <a:pt x="256" y="239"/>
                  </a:lnTo>
                  <a:lnTo>
                    <a:pt x="246" y="263"/>
                  </a:lnTo>
                  <a:lnTo>
                    <a:pt x="236" y="288"/>
                  </a:lnTo>
                  <a:lnTo>
                    <a:pt x="227" y="313"/>
                  </a:lnTo>
                  <a:lnTo>
                    <a:pt x="218" y="338"/>
                  </a:lnTo>
                  <a:lnTo>
                    <a:pt x="209" y="363"/>
                  </a:lnTo>
                  <a:lnTo>
                    <a:pt x="200" y="387"/>
                  </a:lnTo>
                  <a:lnTo>
                    <a:pt x="190" y="413"/>
                  </a:lnTo>
                  <a:lnTo>
                    <a:pt x="181" y="438"/>
                  </a:lnTo>
                  <a:lnTo>
                    <a:pt x="171" y="463"/>
                  </a:lnTo>
                  <a:lnTo>
                    <a:pt x="160" y="488"/>
                  </a:lnTo>
                  <a:lnTo>
                    <a:pt x="151" y="513"/>
                  </a:lnTo>
                  <a:lnTo>
                    <a:pt x="141" y="538"/>
                  </a:lnTo>
                  <a:lnTo>
                    <a:pt x="131" y="562"/>
                  </a:lnTo>
                  <a:lnTo>
                    <a:pt x="121" y="588"/>
                  </a:lnTo>
                  <a:lnTo>
                    <a:pt x="111" y="614"/>
                  </a:lnTo>
                  <a:lnTo>
                    <a:pt x="107" y="627"/>
                  </a:lnTo>
                  <a:lnTo>
                    <a:pt x="102" y="638"/>
                  </a:lnTo>
                  <a:lnTo>
                    <a:pt x="97" y="649"/>
                  </a:lnTo>
                  <a:lnTo>
                    <a:pt x="91" y="661"/>
                  </a:lnTo>
                  <a:lnTo>
                    <a:pt x="84" y="670"/>
                  </a:lnTo>
                  <a:lnTo>
                    <a:pt x="76" y="680"/>
                  </a:lnTo>
                  <a:lnTo>
                    <a:pt x="68" y="688"/>
                  </a:lnTo>
                  <a:lnTo>
                    <a:pt x="57" y="694"/>
                  </a:lnTo>
                  <a:lnTo>
                    <a:pt x="45" y="700"/>
                  </a:lnTo>
                  <a:lnTo>
                    <a:pt x="32" y="705"/>
                  </a:lnTo>
                  <a:lnTo>
                    <a:pt x="17" y="708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Freeform 519"/>
            <p:cNvSpPr>
              <a:spLocks noChangeAspect="1" noEditPoints="1"/>
            </p:cNvSpPr>
            <p:nvPr/>
          </p:nvSpPr>
          <p:spPr bwMode="auto">
            <a:xfrm>
              <a:off x="32896" y="16522"/>
              <a:ext cx="377" cy="381"/>
            </a:xfrm>
            <a:custGeom>
              <a:avLst/>
              <a:gdLst>
                <a:gd name="T0" fmla="*/ 3 w 754"/>
                <a:gd name="T1" fmla="*/ 4 h 763"/>
                <a:gd name="T2" fmla="*/ 3 w 754"/>
                <a:gd name="T3" fmla="*/ 2 h 763"/>
                <a:gd name="T4" fmla="*/ 4 w 754"/>
                <a:gd name="T5" fmla="*/ 2 h 763"/>
                <a:gd name="T6" fmla="*/ 4 w 754"/>
                <a:gd name="T7" fmla="*/ 1 h 763"/>
                <a:gd name="T8" fmla="*/ 5 w 754"/>
                <a:gd name="T9" fmla="*/ 1 h 763"/>
                <a:gd name="T10" fmla="*/ 5 w 754"/>
                <a:gd name="T11" fmla="*/ 0 h 763"/>
                <a:gd name="T12" fmla="*/ 6 w 754"/>
                <a:gd name="T13" fmla="*/ 0 h 763"/>
                <a:gd name="T14" fmla="*/ 7 w 754"/>
                <a:gd name="T15" fmla="*/ 0 h 763"/>
                <a:gd name="T16" fmla="*/ 8 w 754"/>
                <a:gd name="T17" fmla="*/ 1 h 763"/>
                <a:gd name="T18" fmla="*/ 8 w 754"/>
                <a:gd name="T19" fmla="*/ 1 h 763"/>
                <a:gd name="T20" fmla="*/ 9 w 754"/>
                <a:gd name="T21" fmla="*/ 2 h 763"/>
                <a:gd name="T22" fmla="*/ 9 w 754"/>
                <a:gd name="T23" fmla="*/ 3 h 763"/>
                <a:gd name="T24" fmla="*/ 10 w 754"/>
                <a:gd name="T25" fmla="*/ 4 h 763"/>
                <a:gd name="T26" fmla="*/ 10 w 754"/>
                <a:gd name="T27" fmla="*/ 7 h 763"/>
                <a:gd name="T28" fmla="*/ 9 w 754"/>
                <a:gd name="T29" fmla="*/ 9 h 763"/>
                <a:gd name="T30" fmla="*/ 9 w 754"/>
                <a:gd name="T31" fmla="*/ 10 h 763"/>
                <a:gd name="T32" fmla="*/ 8 w 754"/>
                <a:gd name="T33" fmla="*/ 10 h 763"/>
                <a:gd name="T34" fmla="*/ 8 w 754"/>
                <a:gd name="T35" fmla="*/ 10 h 763"/>
                <a:gd name="T36" fmla="*/ 7 w 754"/>
                <a:gd name="T37" fmla="*/ 11 h 763"/>
                <a:gd name="T38" fmla="*/ 6 w 754"/>
                <a:gd name="T39" fmla="*/ 11 h 763"/>
                <a:gd name="T40" fmla="*/ 5 w 754"/>
                <a:gd name="T41" fmla="*/ 10 h 763"/>
                <a:gd name="T42" fmla="*/ 4 w 754"/>
                <a:gd name="T43" fmla="*/ 10 h 763"/>
                <a:gd name="T44" fmla="*/ 4 w 754"/>
                <a:gd name="T45" fmla="*/ 9 h 763"/>
                <a:gd name="T46" fmla="*/ 3 w 754"/>
                <a:gd name="T47" fmla="*/ 8 h 763"/>
                <a:gd name="T48" fmla="*/ 3 w 754"/>
                <a:gd name="T49" fmla="*/ 6 h 763"/>
                <a:gd name="T50" fmla="*/ 1 w 754"/>
                <a:gd name="T51" fmla="*/ 6 h 763"/>
                <a:gd name="T52" fmla="*/ 1 w 754"/>
                <a:gd name="T53" fmla="*/ 7 h 763"/>
                <a:gd name="T54" fmla="*/ 1 w 754"/>
                <a:gd name="T55" fmla="*/ 8 h 763"/>
                <a:gd name="T56" fmla="*/ 2 w 754"/>
                <a:gd name="T57" fmla="*/ 9 h 763"/>
                <a:gd name="T58" fmla="*/ 2 w 754"/>
                <a:gd name="T59" fmla="*/ 10 h 763"/>
                <a:gd name="T60" fmla="*/ 3 w 754"/>
                <a:gd name="T61" fmla="*/ 11 h 763"/>
                <a:gd name="T62" fmla="*/ 5 w 754"/>
                <a:gd name="T63" fmla="*/ 11 h 763"/>
                <a:gd name="T64" fmla="*/ 6 w 754"/>
                <a:gd name="T65" fmla="*/ 11 h 763"/>
                <a:gd name="T66" fmla="*/ 7 w 754"/>
                <a:gd name="T67" fmla="*/ 11 h 763"/>
                <a:gd name="T68" fmla="*/ 8 w 754"/>
                <a:gd name="T69" fmla="*/ 11 h 763"/>
                <a:gd name="T70" fmla="*/ 9 w 754"/>
                <a:gd name="T71" fmla="*/ 11 h 763"/>
                <a:gd name="T72" fmla="*/ 10 w 754"/>
                <a:gd name="T73" fmla="*/ 10 h 763"/>
                <a:gd name="T74" fmla="*/ 11 w 754"/>
                <a:gd name="T75" fmla="*/ 9 h 763"/>
                <a:gd name="T76" fmla="*/ 11 w 754"/>
                <a:gd name="T77" fmla="*/ 9 h 763"/>
                <a:gd name="T78" fmla="*/ 12 w 754"/>
                <a:gd name="T79" fmla="*/ 8 h 763"/>
                <a:gd name="T80" fmla="*/ 12 w 754"/>
                <a:gd name="T81" fmla="*/ 6 h 763"/>
                <a:gd name="T82" fmla="*/ 12 w 754"/>
                <a:gd name="T83" fmla="*/ 5 h 763"/>
                <a:gd name="T84" fmla="*/ 12 w 754"/>
                <a:gd name="T85" fmla="*/ 4 h 763"/>
                <a:gd name="T86" fmla="*/ 12 w 754"/>
                <a:gd name="T87" fmla="*/ 3 h 763"/>
                <a:gd name="T88" fmla="*/ 11 w 754"/>
                <a:gd name="T89" fmla="*/ 2 h 763"/>
                <a:gd name="T90" fmla="*/ 11 w 754"/>
                <a:gd name="T91" fmla="*/ 1 h 763"/>
                <a:gd name="T92" fmla="*/ 10 w 754"/>
                <a:gd name="T93" fmla="*/ 0 h 763"/>
                <a:gd name="T94" fmla="*/ 9 w 754"/>
                <a:gd name="T95" fmla="*/ 0 h 763"/>
                <a:gd name="T96" fmla="*/ 8 w 754"/>
                <a:gd name="T97" fmla="*/ 0 h 763"/>
                <a:gd name="T98" fmla="*/ 6 w 754"/>
                <a:gd name="T99" fmla="*/ 0 h 763"/>
                <a:gd name="T100" fmla="*/ 5 w 754"/>
                <a:gd name="T101" fmla="*/ 0 h 763"/>
                <a:gd name="T102" fmla="*/ 4 w 754"/>
                <a:gd name="T103" fmla="*/ 0 h 763"/>
                <a:gd name="T104" fmla="*/ 3 w 754"/>
                <a:gd name="T105" fmla="*/ 1 h 763"/>
                <a:gd name="T106" fmla="*/ 2 w 754"/>
                <a:gd name="T107" fmla="*/ 1 h 763"/>
                <a:gd name="T108" fmla="*/ 1 w 754"/>
                <a:gd name="T109" fmla="*/ 2 h 763"/>
                <a:gd name="T110" fmla="*/ 1 w 754"/>
                <a:gd name="T111" fmla="*/ 3 h 763"/>
                <a:gd name="T112" fmla="*/ 1 w 754"/>
                <a:gd name="T113" fmla="*/ 4 h 763"/>
                <a:gd name="T114" fmla="*/ 0 w 754"/>
                <a:gd name="T115" fmla="*/ 5 h 7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54"/>
                <a:gd name="T175" fmla="*/ 0 h 763"/>
                <a:gd name="T176" fmla="*/ 754 w 754"/>
                <a:gd name="T177" fmla="*/ 763 h 7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54" h="763">
                  <a:moveTo>
                    <a:pt x="154" y="392"/>
                  </a:moveTo>
                  <a:lnTo>
                    <a:pt x="154" y="324"/>
                  </a:lnTo>
                  <a:lnTo>
                    <a:pt x="154" y="298"/>
                  </a:lnTo>
                  <a:lnTo>
                    <a:pt x="157" y="273"/>
                  </a:lnTo>
                  <a:lnTo>
                    <a:pt x="161" y="248"/>
                  </a:lnTo>
                  <a:lnTo>
                    <a:pt x="167" y="223"/>
                  </a:lnTo>
                  <a:lnTo>
                    <a:pt x="175" y="199"/>
                  </a:lnTo>
                  <a:lnTo>
                    <a:pt x="183" y="176"/>
                  </a:lnTo>
                  <a:lnTo>
                    <a:pt x="188" y="165"/>
                  </a:lnTo>
                  <a:lnTo>
                    <a:pt x="194" y="154"/>
                  </a:lnTo>
                  <a:lnTo>
                    <a:pt x="201" y="144"/>
                  </a:lnTo>
                  <a:lnTo>
                    <a:pt x="207" y="133"/>
                  </a:lnTo>
                  <a:lnTo>
                    <a:pt x="213" y="124"/>
                  </a:lnTo>
                  <a:lnTo>
                    <a:pt x="220" y="115"/>
                  </a:lnTo>
                  <a:lnTo>
                    <a:pt x="228" y="106"/>
                  </a:lnTo>
                  <a:lnTo>
                    <a:pt x="236" y="98"/>
                  </a:lnTo>
                  <a:lnTo>
                    <a:pt x="244" y="91"/>
                  </a:lnTo>
                  <a:lnTo>
                    <a:pt x="253" y="84"/>
                  </a:lnTo>
                  <a:lnTo>
                    <a:pt x="262" y="76"/>
                  </a:lnTo>
                  <a:lnTo>
                    <a:pt x="271" y="70"/>
                  </a:lnTo>
                  <a:lnTo>
                    <a:pt x="282" y="65"/>
                  </a:lnTo>
                  <a:lnTo>
                    <a:pt x="292" y="60"/>
                  </a:lnTo>
                  <a:lnTo>
                    <a:pt x="303" y="55"/>
                  </a:lnTo>
                  <a:lnTo>
                    <a:pt x="314" y="52"/>
                  </a:lnTo>
                  <a:lnTo>
                    <a:pt x="326" y="49"/>
                  </a:lnTo>
                  <a:lnTo>
                    <a:pt x="337" y="48"/>
                  </a:lnTo>
                  <a:lnTo>
                    <a:pt x="349" y="46"/>
                  </a:lnTo>
                  <a:lnTo>
                    <a:pt x="362" y="46"/>
                  </a:lnTo>
                  <a:lnTo>
                    <a:pt x="385" y="46"/>
                  </a:lnTo>
                  <a:lnTo>
                    <a:pt x="396" y="46"/>
                  </a:lnTo>
                  <a:lnTo>
                    <a:pt x="408" y="48"/>
                  </a:lnTo>
                  <a:lnTo>
                    <a:pt x="419" y="50"/>
                  </a:lnTo>
                  <a:lnTo>
                    <a:pt x="431" y="53"/>
                  </a:lnTo>
                  <a:lnTo>
                    <a:pt x="441" y="58"/>
                  </a:lnTo>
                  <a:lnTo>
                    <a:pt x="451" y="62"/>
                  </a:lnTo>
                  <a:lnTo>
                    <a:pt x="462" y="68"/>
                  </a:lnTo>
                  <a:lnTo>
                    <a:pt x="471" y="74"/>
                  </a:lnTo>
                  <a:lnTo>
                    <a:pt x="482" y="80"/>
                  </a:lnTo>
                  <a:lnTo>
                    <a:pt x="491" y="88"/>
                  </a:lnTo>
                  <a:lnTo>
                    <a:pt x="499" y="96"/>
                  </a:lnTo>
                  <a:lnTo>
                    <a:pt x="509" y="104"/>
                  </a:lnTo>
                  <a:lnTo>
                    <a:pt x="517" y="114"/>
                  </a:lnTo>
                  <a:lnTo>
                    <a:pt x="525" y="124"/>
                  </a:lnTo>
                  <a:lnTo>
                    <a:pt x="533" y="133"/>
                  </a:lnTo>
                  <a:lnTo>
                    <a:pt x="540" y="144"/>
                  </a:lnTo>
                  <a:lnTo>
                    <a:pt x="553" y="167"/>
                  </a:lnTo>
                  <a:lnTo>
                    <a:pt x="566" y="190"/>
                  </a:lnTo>
                  <a:lnTo>
                    <a:pt x="576" y="214"/>
                  </a:lnTo>
                  <a:lnTo>
                    <a:pt x="585" y="239"/>
                  </a:lnTo>
                  <a:lnTo>
                    <a:pt x="592" y="265"/>
                  </a:lnTo>
                  <a:lnTo>
                    <a:pt x="596" y="290"/>
                  </a:lnTo>
                  <a:lnTo>
                    <a:pt x="599" y="314"/>
                  </a:lnTo>
                  <a:lnTo>
                    <a:pt x="600" y="338"/>
                  </a:lnTo>
                  <a:lnTo>
                    <a:pt x="600" y="447"/>
                  </a:lnTo>
                  <a:lnTo>
                    <a:pt x="600" y="469"/>
                  </a:lnTo>
                  <a:lnTo>
                    <a:pt x="597" y="492"/>
                  </a:lnTo>
                  <a:lnTo>
                    <a:pt x="594" y="515"/>
                  </a:lnTo>
                  <a:lnTo>
                    <a:pt x="589" y="537"/>
                  </a:lnTo>
                  <a:lnTo>
                    <a:pt x="583" y="560"/>
                  </a:lnTo>
                  <a:lnTo>
                    <a:pt x="574" y="582"/>
                  </a:lnTo>
                  <a:lnTo>
                    <a:pt x="565" y="603"/>
                  </a:lnTo>
                  <a:lnTo>
                    <a:pt x="554" y="622"/>
                  </a:lnTo>
                  <a:lnTo>
                    <a:pt x="542" y="640"/>
                  </a:lnTo>
                  <a:lnTo>
                    <a:pt x="528" y="657"/>
                  </a:lnTo>
                  <a:lnTo>
                    <a:pt x="522" y="665"/>
                  </a:lnTo>
                  <a:lnTo>
                    <a:pt x="514" y="671"/>
                  </a:lnTo>
                  <a:lnTo>
                    <a:pt x="507" y="679"/>
                  </a:lnTo>
                  <a:lnTo>
                    <a:pt x="498" y="685"/>
                  </a:lnTo>
                  <a:lnTo>
                    <a:pt x="490" y="690"/>
                  </a:lnTo>
                  <a:lnTo>
                    <a:pt x="482" y="694"/>
                  </a:lnTo>
                  <a:lnTo>
                    <a:pt x="472" y="698"/>
                  </a:lnTo>
                  <a:lnTo>
                    <a:pt x="463" y="702"/>
                  </a:lnTo>
                  <a:lnTo>
                    <a:pt x="454" y="705"/>
                  </a:lnTo>
                  <a:lnTo>
                    <a:pt x="444" y="707"/>
                  </a:lnTo>
                  <a:lnTo>
                    <a:pt x="434" y="709"/>
                  </a:lnTo>
                  <a:lnTo>
                    <a:pt x="423" y="709"/>
                  </a:lnTo>
                  <a:lnTo>
                    <a:pt x="369" y="709"/>
                  </a:lnTo>
                  <a:lnTo>
                    <a:pt x="357" y="708"/>
                  </a:lnTo>
                  <a:lnTo>
                    <a:pt x="345" y="707"/>
                  </a:lnTo>
                  <a:lnTo>
                    <a:pt x="334" y="705"/>
                  </a:lnTo>
                  <a:lnTo>
                    <a:pt x="322" y="700"/>
                  </a:lnTo>
                  <a:lnTo>
                    <a:pt x="312" y="696"/>
                  </a:lnTo>
                  <a:lnTo>
                    <a:pt x="302" y="691"/>
                  </a:lnTo>
                  <a:lnTo>
                    <a:pt x="291" y="686"/>
                  </a:lnTo>
                  <a:lnTo>
                    <a:pt x="281" y="679"/>
                  </a:lnTo>
                  <a:lnTo>
                    <a:pt x="271" y="671"/>
                  </a:lnTo>
                  <a:lnTo>
                    <a:pt x="262" y="663"/>
                  </a:lnTo>
                  <a:lnTo>
                    <a:pt x="253" y="655"/>
                  </a:lnTo>
                  <a:lnTo>
                    <a:pt x="244" y="645"/>
                  </a:lnTo>
                  <a:lnTo>
                    <a:pt x="236" y="635"/>
                  </a:lnTo>
                  <a:lnTo>
                    <a:pt x="228" y="624"/>
                  </a:lnTo>
                  <a:lnTo>
                    <a:pt x="220" y="614"/>
                  </a:lnTo>
                  <a:lnTo>
                    <a:pt x="213" y="603"/>
                  </a:lnTo>
                  <a:lnTo>
                    <a:pt x="200" y="579"/>
                  </a:lnTo>
                  <a:lnTo>
                    <a:pt x="187" y="553"/>
                  </a:lnTo>
                  <a:lnTo>
                    <a:pt x="178" y="527"/>
                  </a:lnTo>
                  <a:lnTo>
                    <a:pt x="169" y="500"/>
                  </a:lnTo>
                  <a:lnTo>
                    <a:pt x="162" y="473"/>
                  </a:lnTo>
                  <a:lnTo>
                    <a:pt x="157" y="446"/>
                  </a:lnTo>
                  <a:lnTo>
                    <a:pt x="155" y="418"/>
                  </a:lnTo>
                  <a:lnTo>
                    <a:pt x="154" y="392"/>
                  </a:lnTo>
                  <a:close/>
                  <a:moveTo>
                    <a:pt x="0" y="370"/>
                  </a:moveTo>
                  <a:lnTo>
                    <a:pt x="0" y="391"/>
                  </a:lnTo>
                  <a:lnTo>
                    <a:pt x="1" y="412"/>
                  </a:lnTo>
                  <a:lnTo>
                    <a:pt x="3" y="433"/>
                  </a:lnTo>
                  <a:lnTo>
                    <a:pt x="6" y="453"/>
                  </a:lnTo>
                  <a:lnTo>
                    <a:pt x="10" y="473"/>
                  </a:lnTo>
                  <a:lnTo>
                    <a:pt x="14" y="491"/>
                  </a:lnTo>
                  <a:lnTo>
                    <a:pt x="20" y="510"/>
                  </a:lnTo>
                  <a:lnTo>
                    <a:pt x="26" y="529"/>
                  </a:lnTo>
                  <a:lnTo>
                    <a:pt x="33" y="545"/>
                  </a:lnTo>
                  <a:lnTo>
                    <a:pt x="40" y="563"/>
                  </a:lnTo>
                  <a:lnTo>
                    <a:pt x="49" y="580"/>
                  </a:lnTo>
                  <a:lnTo>
                    <a:pt x="58" y="595"/>
                  </a:lnTo>
                  <a:lnTo>
                    <a:pt x="69" y="611"/>
                  </a:lnTo>
                  <a:lnTo>
                    <a:pt x="79" y="626"/>
                  </a:lnTo>
                  <a:lnTo>
                    <a:pt x="90" y="639"/>
                  </a:lnTo>
                  <a:lnTo>
                    <a:pt x="102" y="653"/>
                  </a:lnTo>
                  <a:lnTo>
                    <a:pt x="114" y="665"/>
                  </a:lnTo>
                  <a:lnTo>
                    <a:pt x="128" y="678"/>
                  </a:lnTo>
                  <a:lnTo>
                    <a:pt x="142" y="689"/>
                  </a:lnTo>
                  <a:lnTo>
                    <a:pt x="157" y="699"/>
                  </a:lnTo>
                  <a:lnTo>
                    <a:pt x="172" y="709"/>
                  </a:lnTo>
                  <a:lnTo>
                    <a:pt x="187" y="718"/>
                  </a:lnTo>
                  <a:lnTo>
                    <a:pt x="204" y="726"/>
                  </a:lnTo>
                  <a:lnTo>
                    <a:pt x="221" y="734"/>
                  </a:lnTo>
                  <a:lnTo>
                    <a:pt x="239" y="740"/>
                  </a:lnTo>
                  <a:lnTo>
                    <a:pt x="257" y="746"/>
                  </a:lnTo>
                  <a:lnTo>
                    <a:pt x="276" y="751"/>
                  </a:lnTo>
                  <a:lnTo>
                    <a:pt x="295" y="756"/>
                  </a:lnTo>
                  <a:lnTo>
                    <a:pt x="315" y="759"/>
                  </a:lnTo>
                  <a:lnTo>
                    <a:pt x="335" y="761"/>
                  </a:lnTo>
                  <a:lnTo>
                    <a:pt x="356" y="762"/>
                  </a:lnTo>
                  <a:lnTo>
                    <a:pt x="377" y="763"/>
                  </a:lnTo>
                  <a:lnTo>
                    <a:pt x="392" y="763"/>
                  </a:lnTo>
                  <a:lnTo>
                    <a:pt x="410" y="762"/>
                  </a:lnTo>
                  <a:lnTo>
                    <a:pt x="428" y="761"/>
                  </a:lnTo>
                  <a:lnTo>
                    <a:pt x="445" y="758"/>
                  </a:lnTo>
                  <a:lnTo>
                    <a:pt x="463" y="754"/>
                  </a:lnTo>
                  <a:lnTo>
                    <a:pt x="480" y="750"/>
                  </a:lnTo>
                  <a:lnTo>
                    <a:pt x="496" y="745"/>
                  </a:lnTo>
                  <a:lnTo>
                    <a:pt x="513" y="739"/>
                  </a:lnTo>
                  <a:lnTo>
                    <a:pt x="529" y="732"/>
                  </a:lnTo>
                  <a:lnTo>
                    <a:pt x="545" y="723"/>
                  </a:lnTo>
                  <a:lnTo>
                    <a:pt x="561" y="715"/>
                  </a:lnTo>
                  <a:lnTo>
                    <a:pt x="575" y="706"/>
                  </a:lnTo>
                  <a:lnTo>
                    <a:pt x="591" y="695"/>
                  </a:lnTo>
                  <a:lnTo>
                    <a:pt x="604" y="685"/>
                  </a:lnTo>
                  <a:lnTo>
                    <a:pt x="619" y="673"/>
                  </a:lnTo>
                  <a:lnTo>
                    <a:pt x="631" y="661"/>
                  </a:lnTo>
                  <a:lnTo>
                    <a:pt x="645" y="648"/>
                  </a:lnTo>
                  <a:lnTo>
                    <a:pt x="656" y="635"/>
                  </a:lnTo>
                  <a:lnTo>
                    <a:pt x="669" y="621"/>
                  </a:lnTo>
                  <a:lnTo>
                    <a:pt x="679" y="607"/>
                  </a:lnTo>
                  <a:lnTo>
                    <a:pt x="690" y="592"/>
                  </a:lnTo>
                  <a:lnTo>
                    <a:pt x="700" y="578"/>
                  </a:lnTo>
                  <a:lnTo>
                    <a:pt x="708" y="562"/>
                  </a:lnTo>
                  <a:lnTo>
                    <a:pt x="717" y="546"/>
                  </a:lnTo>
                  <a:lnTo>
                    <a:pt x="725" y="530"/>
                  </a:lnTo>
                  <a:lnTo>
                    <a:pt x="731" y="513"/>
                  </a:lnTo>
                  <a:lnTo>
                    <a:pt x="738" y="497"/>
                  </a:lnTo>
                  <a:lnTo>
                    <a:pt x="743" y="480"/>
                  </a:lnTo>
                  <a:lnTo>
                    <a:pt x="747" y="463"/>
                  </a:lnTo>
                  <a:lnTo>
                    <a:pt x="750" y="446"/>
                  </a:lnTo>
                  <a:lnTo>
                    <a:pt x="753" y="428"/>
                  </a:lnTo>
                  <a:lnTo>
                    <a:pt x="754" y="410"/>
                  </a:lnTo>
                  <a:lnTo>
                    <a:pt x="754" y="392"/>
                  </a:lnTo>
                  <a:lnTo>
                    <a:pt x="754" y="374"/>
                  </a:lnTo>
                  <a:lnTo>
                    <a:pt x="753" y="355"/>
                  </a:lnTo>
                  <a:lnTo>
                    <a:pt x="751" y="336"/>
                  </a:lnTo>
                  <a:lnTo>
                    <a:pt x="749" y="318"/>
                  </a:lnTo>
                  <a:lnTo>
                    <a:pt x="746" y="300"/>
                  </a:lnTo>
                  <a:lnTo>
                    <a:pt x="742" y="281"/>
                  </a:lnTo>
                  <a:lnTo>
                    <a:pt x="737" y="263"/>
                  </a:lnTo>
                  <a:lnTo>
                    <a:pt x="731" y="246"/>
                  </a:lnTo>
                  <a:lnTo>
                    <a:pt x="725" y="229"/>
                  </a:lnTo>
                  <a:lnTo>
                    <a:pt x="719" y="213"/>
                  </a:lnTo>
                  <a:lnTo>
                    <a:pt x="712" y="196"/>
                  </a:lnTo>
                  <a:lnTo>
                    <a:pt x="704" y="179"/>
                  </a:lnTo>
                  <a:lnTo>
                    <a:pt x="696" y="164"/>
                  </a:lnTo>
                  <a:lnTo>
                    <a:pt x="687" y="149"/>
                  </a:lnTo>
                  <a:lnTo>
                    <a:pt x="677" y="135"/>
                  </a:lnTo>
                  <a:lnTo>
                    <a:pt x="667" y="121"/>
                  </a:lnTo>
                  <a:lnTo>
                    <a:pt x="656" y="107"/>
                  </a:lnTo>
                  <a:lnTo>
                    <a:pt x="645" y="94"/>
                  </a:lnTo>
                  <a:lnTo>
                    <a:pt x="634" y="82"/>
                  </a:lnTo>
                  <a:lnTo>
                    <a:pt x="621" y="71"/>
                  </a:lnTo>
                  <a:lnTo>
                    <a:pt x="608" y="61"/>
                  </a:lnTo>
                  <a:lnTo>
                    <a:pt x="595" y="50"/>
                  </a:lnTo>
                  <a:lnTo>
                    <a:pt x="582" y="41"/>
                  </a:lnTo>
                  <a:lnTo>
                    <a:pt x="567" y="33"/>
                  </a:lnTo>
                  <a:lnTo>
                    <a:pt x="552" y="25"/>
                  </a:lnTo>
                  <a:lnTo>
                    <a:pt x="537" y="19"/>
                  </a:lnTo>
                  <a:lnTo>
                    <a:pt x="522" y="13"/>
                  </a:lnTo>
                  <a:lnTo>
                    <a:pt x="506" y="9"/>
                  </a:lnTo>
                  <a:lnTo>
                    <a:pt x="490" y="4"/>
                  </a:lnTo>
                  <a:lnTo>
                    <a:pt x="473" y="2"/>
                  </a:lnTo>
                  <a:lnTo>
                    <a:pt x="456" y="0"/>
                  </a:lnTo>
                  <a:lnTo>
                    <a:pt x="439" y="0"/>
                  </a:lnTo>
                  <a:lnTo>
                    <a:pt x="346" y="0"/>
                  </a:lnTo>
                  <a:lnTo>
                    <a:pt x="330" y="0"/>
                  </a:lnTo>
                  <a:lnTo>
                    <a:pt x="313" y="2"/>
                  </a:lnTo>
                  <a:lnTo>
                    <a:pt x="297" y="4"/>
                  </a:lnTo>
                  <a:lnTo>
                    <a:pt x="281" y="9"/>
                  </a:lnTo>
                  <a:lnTo>
                    <a:pt x="265" y="14"/>
                  </a:lnTo>
                  <a:lnTo>
                    <a:pt x="249" y="19"/>
                  </a:lnTo>
                  <a:lnTo>
                    <a:pt x="233" y="25"/>
                  </a:lnTo>
                  <a:lnTo>
                    <a:pt x="218" y="34"/>
                  </a:lnTo>
                  <a:lnTo>
                    <a:pt x="203" y="42"/>
                  </a:lnTo>
                  <a:lnTo>
                    <a:pt x="188" y="50"/>
                  </a:lnTo>
                  <a:lnTo>
                    <a:pt x="174" y="61"/>
                  </a:lnTo>
                  <a:lnTo>
                    <a:pt x="159" y="71"/>
                  </a:lnTo>
                  <a:lnTo>
                    <a:pt x="146" y="82"/>
                  </a:lnTo>
                  <a:lnTo>
                    <a:pt x="132" y="94"/>
                  </a:lnTo>
                  <a:lnTo>
                    <a:pt x="120" y="106"/>
                  </a:lnTo>
                  <a:lnTo>
                    <a:pt x="107" y="120"/>
                  </a:lnTo>
                  <a:lnTo>
                    <a:pt x="95" y="133"/>
                  </a:lnTo>
                  <a:lnTo>
                    <a:pt x="84" y="147"/>
                  </a:lnTo>
                  <a:lnTo>
                    <a:pt x="73" y="162"/>
                  </a:lnTo>
                  <a:lnTo>
                    <a:pt x="62" y="176"/>
                  </a:lnTo>
                  <a:lnTo>
                    <a:pt x="53" y="192"/>
                  </a:lnTo>
                  <a:lnTo>
                    <a:pt x="45" y="207"/>
                  </a:lnTo>
                  <a:lnTo>
                    <a:pt x="36" y="223"/>
                  </a:lnTo>
                  <a:lnTo>
                    <a:pt x="29" y="239"/>
                  </a:lnTo>
                  <a:lnTo>
                    <a:pt x="22" y="255"/>
                  </a:lnTo>
                  <a:lnTo>
                    <a:pt x="17" y="271"/>
                  </a:lnTo>
                  <a:lnTo>
                    <a:pt x="11" y="287"/>
                  </a:lnTo>
                  <a:lnTo>
                    <a:pt x="7" y="304"/>
                  </a:lnTo>
                  <a:lnTo>
                    <a:pt x="4" y="321"/>
                  </a:lnTo>
                  <a:lnTo>
                    <a:pt x="1" y="337"/>
                  </a:lnTo>
                  <a:lnTo>
                    <a:pt x="0" y="353"/>
                  </a:lnTo>
                  <a:lnTo>
                    <a:pt x="0" y="3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Freeform 520"/>
            <p:cNvSpPr>
              <a:spLocks noChangeAspect="1" noEditPoints="1"/>
            </p:cNvSpPr>
            <p:nvPr/>
          </p:nvSpPr>
          <p:spPr bwMode="auto">
            <a:xfrm>
              <a:off x="30067" y="16468"/>
              <a:ext cx="428" cy="435"/>
            </a:xfrm>
            <a:custGeom>
              <a:avLst/>
              <a:gdLst>
                <a:gd name="T0" fmla="*/ 3 w 856"/>
                <a:gd name="T1" fmla="*/ 5 h 871"/>
                <a:gd name="T2" fmla="*/ 4 w 856"/>
                <a:gd name="T3" fmla="*/ 3 h 871"/>
                <a:gd name="T4" fmla="*/ 4 w 856"/>
                <a:gd name="T5" fmla="*/ 3 h 871"/>
                <a:gd name="T6" fmla="*/ 4 w 856"/>
                <a:gd name="T7" fmla="*/ 2 h 871"/>
                <a:gd name="T8" fmla="*/ 5 w 856"/>
                <a:gd name="T9" fmla="*/ 1 h 871"/>
                <a:gd name="T10" fmla="*/ 6 w 856"/>
                <a:gd name="T11" fmla="*/ 1 h 871"/>
                <a:gd name="T12" fmla="*/ 7 w 856"/>
                <a:gd name="T13" fmla="*/ 0 h 871"/>
                <a:gd name="T14" fmla="*/ 7 w 856"/>
                <a:gd name="T15" fmla="*/ 0 h 871"/>
                <a:gd name="T16" fmla="*/ 9 w 856"/>
                <a:gd name="T17" fmla="*/ 1 h 871"/>
                <a:gd name="T18" fmla="*/ 9 w 856"/>
                <a:gd name="T19" fmla="*/ 1 h 871"/>
                <a:gd name="T20" fmla="*/ 10 w 856"/>
                <a:gd name="T21" fmla="*/ 2 h 871"/>
                <a:gd name="T22" fmla="*/ 10 w 856"/>
                <a:gd name="T23" fmla="*/ 3 h 871"/>
                <a:gd name="T24" fmla="*/ 11 w 856"/>
                <a:gd name="T25" fmla="*/ 3 h 871"/>
                <a:gd name="T26" fmla="*/ 11 w 856"/>
                <a:gd name="T27" fmla="*/ 4 h 871"/>
                <a:gd name="T28" fmla="*/ 11 w 856"/>
                <a:gd name="T29" fmla="*/ 5 h 871"/>
                <a:gd name="T30" fmla="*/ 11 w 856"/>
                <a:gd name="T31" fmla="*/ 8 h 871"/>
                <a:gd name="T32" fmla="*/ 11 w 856"/>
                <a:gd name="T33" fmla="*/ 10 h 871"/>
                <a:gd name="T34" fmla="*/ 10 w 856"/>
                <a:gd name="T35" fmla="*/ 11 h 871"/>
                <a:gd name="T36" fmla="*/ 10 w 856"/>
                <a:gd name="T37" fmla="*/ 11 h 871"/>
                <a:gd name="T38" fmla="*/ 9 w 856"/>
                <a:gd name="T39" fmla="*/ 12 h 871"/>
                <a:gd name="T40" fmla="*/ 9 w 856"/>
                <a:gd name="T41" fmla="*/ 12 h 871"/>
                <a:gd name="T42" fmla="*/ 8 w 856"/>
                <a:gd name="T43" fmla="*/ 12 h 871"/>
                <a:gd name="T44" fmla="*/ 7 w 856"/>
                <a:gd name="T45" fmla="*/ 12 h 871"/>
                <a:gd name="T46" fmla="*/ 6 w 856"/>
                <a:gd name="T47" fmla="*/ 12 h 871"/>
                <a:gd name="T48" fmla="*/ 5 w 856"/>
                <a:gd name="T49" fmla="*/ 11 h 871"/>
                <a:gd name="T50" fmla="*/ 5 w 856"/>
                <a:gd name="T51" fmla="*/ 11 h 871"/>
                <a:gd name="T52" fmla="*/ 4 w 856"/>
                <a:gd name="T53" fmla="*/ 10 h 871"/>
                <a:gd name="T54" fmla="*/ 4 w 856"/>
                <a:gd name="T55" fmla="*/ 9 h 871"/>
                <a:gd name="T56" fmla="*/ 3 w 856"/>
                <a:gd name="T57" fmla="*/ 8 h 871"/>
                <a:gd name="T58" fmla="*/ 3 w 856"/>
                <a:gd name="T59" fmla="*/ 7 h 871"/>
                <a:gd name="T60" fmla="*/ 1 w 856"/>
                <a:gd name="T61" fmla="*/ 6 h 871"/>
                <a:gd name="T62" fmla="*/ 1 w 856"/>
                <a:gd name="T63" fmla="*/ 8 h 871"/>
                <a:gd name="T64" fmla="*/ 1 w 856"/>
                <a:gd name="T65" fmla="*/ 9 h 871"/>
                <a:gd name="T66" fmla="*/ 2 w 856"/>
                <a:gd name="T67" fmla="*/ 10 h 871"/>
                <a:gd name="T68" fmla="*/ 2 w 856"/>
                <a:gd name="T69" fmla="*/ 11 h 871"/>
                <a:gd name="T70" fmla="*/ 3 w 856"/>
                <a:gd name="T71" fmla="*/ 12 h 871"/>
                <a:gd name="T72" fmla="*/ 5 w 856"/>
                <a:gd name="T73" fmla="*/ 13 h 871"/>
                <a:gd name="T74" fmla="*/ 6 w 856"/>
                <a:gd name="T75" fmla="*/ 13 h 871"/>
                <a:gd name="T76" fmla="*/ 7 w 856"/>
                <a:gd name="T77" fmla="*/ 13 h 871"/>
                <a:gd name="T78" fmla="*/ 9 w 856"/>
                <a:gd name="T79" fmla="*/ 13 h 871"/>
                <a:gd name="T80" fmla="*/ 10 w 856"/>
                <a:gd name="T81" fmla="*/ 13 h 871"/>
                <a:gd name="T82" fmla="*/ 11 w 856"/>
                <a:gd name="T83" fmla="*/ 12 h 871"/>
                <a:gd name="T84" fmla="*/ 12 w 856"/>
                <a:gd name="T85" fmla="*/ 11 h 871"/>
                <a:gd name="T86" fmla="*/ 13 w 856"/>
                <a:gd name="T87" fmla="*/ 10 h 871"/>
                <a:gd name="T88" fmla="*/ 13 w 856"/>
                <a:gd name="T89" fmla="*/ 9 h 871"/>
                <a:gd name="T90" fmla="*/ 14 w 856"/>
                <a:gd name="T91" fmla="*/ 8 h 871"/>
                <a:gd name="T92" fmla="*/ 14 w 856"/>
                <a:gd name="T93" fmla="*/ 7 h 871"/>
                <a:gd name="T94" fmla="*/ 14 w 856"/>
                <a:gd name="T95" fmla="*/ 4 h 871"/>
                <a:gd name="T96" fmla="*/ 13 w 856"/>
                <a:gd name="T97" fmla="*/ 3 h 871"/>
                <a:gd name="T98" fmla="*/ 13 w 856"/>
                <a:gd name="T99" fmla="*/ 2 h 871"/>
                <a:gd name="T100" fmla="*/ 12 w 856"/>
                <a:gd name="T101" fmla="*/ 2 h 871"/>
                <a:gd name="T102" fmla="*/ 11 w 856"/>
                <a:gd name="T103" fmla="*/ 1 h 871"/>
                <a:gd name="T104" fmla="*/ 10 w 856"/>
                <a:gd name="T105" fmla="*/ 0 h 871"/>
                <a:gd name="T106" fmla="*/ 9 w 856"/>
                <a:gd name="T107" fmla="*/ 0 h 871"/>
                <a:gd name="T108" fmla="*/ 8 w 856"/>
                <a:gd name="T109" fmla="*/ 0 h 871"/>
                <a:gd name="T110" fmla="*/ 7 w 856"/>
                <a:gd name="T111" fmla="*/ 0 h 871"/>
                <a:gd name="T112" fmla="*/ 5 w 856"/>
                <a:gd name="T113" fmla="*/ 0 h 871"/>
                <a:gd name="T114" fmla="*/ 4 w 856"/>
                <a:gd name="T115" fmla="*/ 0 h 871"/>
                <a:gd name="T116" fmla="*/ 3 w 856"/>
                <a:gd name="T117" fmla="*/ 1 h 871"/>
                <a:gd name="T118" fmla="*/ 2 w 856"/>
                <a:gd name="T119" fmla="*/ 2 h 871"/>
                <a:gd name="T120" fmla="*/ 1 w 856"/>
                <a:gd name="T121" fmla="*/ 3 h 871"/>
                <a:gd name="T122" fmla="*/ 1 w 856"/>
                <a:gd name="T123" fmla="*/ 4 h 871"/>
                <a:gd name="T124" fmla="*/ 1 w 856"/>
                <a:gd name="T125" fmla="*/ 5 h 8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6"/>
                <a:gd name="T190" fmla="*/ 0 h 871"/>
                <a:gd name="T191" fmla="*/ 856 w 856"/>
                <a:gd name="T192" fmla="*/ 871 h 87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6" h="871">
                  <a:moveTo>
                    <a:pt x="169" y="439"/>
                  </a:moveTo>
                  <a:lnTo>
                    <a:pt x="170" y="405"/>
                  </a:lnTo>
                  <a:lnTo>
                    <a:pt x="172" y="369"/>
                  </a:lnTo>
                  <a:lnTo>
                    <a:pt x="177" y="335"/>
                  </a:lnTo>
                  <a:lnTo>
                    <a:pt x="182" y="301"/>
                  </a:lnTo>
                  <a:lnTo>
                    <a:pt x="185" y="284"/>
                  </a:lnTo>
                  <a:lnTo>
                    <a:pt x="189" y="269"/>
                  </a:lnTo>
                  <a:lnTo>
                    <a:pt x="193" y="252"/>
                  </a:lnTo>
                  <a:lnTo>
                    <a:pt x="198" y="236"/>
                  </a:lnTo>
                  <a:lnTo>
                    <a:pt x="204" y="221"/>
                  </a:lnTo>
                  <a:lnTo>
                    <a:pt x="209" y="206"/>
                  </a:lnTo>
                  <a:lnTo>
                    <a:pt x="215" y="192"/>
                  </a:lnTo>
                  <a:lnTo>
                    <a:pt x="222" y="177"/>
                  </a:lnTo>
                  <a:lnTo>
                    <a:pt x="230" y="164"/>
                  </a:lnTo>
                  <a:lnTo>
                    <a:pt x="237" y="151"/>
                  </a:lnTo>
                  <a:lnTo>
                    <a:pt x="245" y="138"/>
                  </a:lnTo>
                  <a:lnTo>
                    <a:pt x="255" y="127"/>
                  </a:lnTo>
                  <a:lnTo>
                    <a:pt x="264" y="117"/>
                  </a:lnTo>
                  <a:lnTo>
                    <a:pt x="274" y="106"/>
                  </a:lnTo>
                  <a:lnTo>
                    <a:pt x="285" y="97"/>
                  </a:lnTo>
                  <a:lnTo>
                    <a:pt x="296" y="89"/>
                  </a:lnTo>
                  <a:lnTo>
                    <a:pt x="308" y="80"/>
                  </a:lnTo>
                  <a:lnTo>
                    <a:pt x="320" y="74"/>
                  </a:lnTo>
                  <a:lnTo>
                    <a:pt x="334" y="68"/>
                  </a:lnTo>
                  <a:lnTo>
                    <a:pt x="347" y="63"/>
                  </a:lnTo>
                  <a:lnTo>
                    <a:pt x="362" y="59"/>
                  </a:lnTo>
                  <a:lnTo>
                    <a:pt x="376" y="56"/>
                  </a:lnTo>
                  <a:lnTo>
                    <a:pt x="392" y="54"/>
                  </a:lnTo>
                  <a:lnTo>
                    <a:pt x="409" y="54"/>
                  </a:lnTo>
                  <a:lnTo>
                    <a:pt x="424" y="54"/>
                  </a:lnTo>
                  <a:lnTo>
                    <a:pt x="440" y="54"/>
                  </a:lnTo>
                  <a:lnTo>
                    <a:pt x="455" y="56"/>
                  </a:lnTo>
                  <a:lnTo>
                    <a:pt x="470" y="58"/>
                  </a:lnTo>
                  <a:lnTo>
                    <a:pt x="485" y="63"/>
                  </a:lnTo>
                  <a:lnTo>
                    <a:pt x="499" y="67"/>
                  </a:lnTo>
                  <a:lnTo>
                    <a:pt x="513" y="72"/>
                  </a:lnTo>
                  <a:lnTo>
                    <a:pt x="525" y="78"/>
                  </a:lnTo>
                  <a:lnTo>
                    <a:pt x="538" y="85"/>
                  </a:lnTo>
                  <a:lnTo>
                    <a:pt x="550" y="94"/>
                  </a:lnTo>
                  <a:lnTo>
                    <a:pt x="562" y="103"/>
                  </a:lnTo>
                  <a:lnTo>
                    <a:pt x="572" y="112"/>
                  </a:lnTo>
                  <a:lnTo>
                    <a:pt x="582" y="122"/>
                  </a:lnTo>
                  <a:lnTo>
                    <a:pt x="593" y="133"/>
                  </a:lnTo>
                  <a:lnTo>
                    <a:pt x="602" y="145"/>
                  </a:lnTo>
                  <a:lnTo>
                    <a:pt x="611" y="156"/>
                  </a:lnTo>
                  <a:lnTo>
                    <a:pt x="620" y="170"/>
                  </a:lnTo>
                  <a:lnTo>
                    <a:pt x="627" y="182"/>
                  </a:lnTo>
                  <a:lnTo>
                    <a:pt x="635" y="196"/>
                  </a:lnTo>
                  <a:lnTo>
                    <a:pt x="642" y="210"/>
                  </a:lnTo>
                  <a:lnTo>
                    <a:pt x="649" y="225"/>
                  </a:lnTo>
                  <a:lnTo>
                    <a:pt x="654" y="239"/>
                  </a:lnTo>
                  <a:lnTo>
                    <a:pt x="660" y="254"/>
                  </a:lnTo>
                  <a:lnTo>
                    <a:pt x="665" y="270"/>
                  </a:lnTo>
                  <a:lnTo>
                    <a:pt x="670" y="285"/>
                  </a:lnTo>
                  <a:lnTo>
                    <a:pt x="673" y="302"/>
                  </a:lnTo>
                  <a:lnTo>
                    <a:pt x="677" y="317"/>
                  </a:lnTo>
                  <a:lnTo>
                    <a:pt x="679" y="334"/>
                  </a:lnTo>
                  <a:lnTo>
                    <a:pt x="682" y="350"/>
                  </a:lnTo>
                  <a:lnTo>
                    <a:pt x="683" y="366"/>
                  </a:lnTo>
                  <a:lnTo>
                    <a:pt x="685" y="383"/>
                  </a:lnTo>
                  <a:lnTo>
                    <a:pt x="685" y="400"/>
                  </a:lnTo>
                  <a:lnTo>
                    <a:pt x="686" y="416"/>
                  </a:lnTo>
                  <a:lnTo>
                    <a:pt x="686" y="516"/>
                  </a:lnTo>
                  <a:lnTo>
                    <a:pt x="685" y="544"/>
                  </a:lnTo>
                  <a:lnTo>
                    <a:pt x="682" y="572"/>
                  </a:lnTo>
                  <a:lnTo>
                    <a:pt x="677" y="599"/>
                  </a:lnTo>
                  <a:lnTo>
                    <a:pt x="671" y="626"/>
                  </a:lnTo>
                  <a:lnTo>
                    <a:pt x="662" y="652"/>
                  </a:lnTo>
                  <a:lnTo>
                    <a:pt x="652" y="677"/>
                  </a:lnTo>
                  <a:lnTo>
                    <a:pt x="646" y="689"/>
                  </a:lnTo>
                  <a:lnTo>
                    <a:pt x="640" y="701"/>
                  </a:lnTo>
                  <a:lnTo>
                    <a:pt x="633" y="712"/>
                  </a:lnTo>
                  <a:lnTo>
                    <a:pt x="626" y="723"/>
                  </a:lnTo>
                  <a:lnTo>
                    <a:pt x="619" y="734"/>
                  </a:lnTo>
                  <a:lnTo>
                    <a:pt x="610" y="743"/>
                  </a:lnTo>
                  <a:lnTo>
                    <a:pt x="602" y="752"/>
                  </a:lnTo>
                  <a:lnTo>
                    <a:pt x="594" y="762"/>
                  </a:lnTo>
                  <a:lnTo>
                    <a:pt x="584" y="770"/>
                  </a:lnTo>
                  <a:lnTo>
                    <a:pt x="574" y="777"/>
                  </a:lnTo>
                  <a:lnTo>
                    <a:pt x="565" y="784"/>
                  </a:lnTo>
                  <a:lnTo>
                    <a:pt x="553" y="791"/>
                  </a:lnTo>
                  <a:lnTo>
                    <a:pt x="543" y="797"/>
                  </a:lnTo>
                  <a:lnTo>
                    <a:pt x="531" y="802"/>
                  </a:lnTo>
                  <a:lnTo>
                    <a:pt x="520" y="806"/>
                  </a:lnTo>
                  <a:lnTo>
                    <a:pt x="507" y="809"/>
                  </a:lnTo>
                  <a:lnTo>
                    <a:pt x="495" y="813"/>
                  </a:lnTo>
                  <a:lnTo>
                    <a:pt x="481" y="815"/>
                  </a:lnTo>
                  <a:lnTo>
                    <a:pt x="469" y="817"/>
                  </a:lnTo>
                  <a:lnTo>
                    <a:pt x="454" y="817"/>
                  </a:lnTo>
                  <a:lnTo>
                    <a:pt x="431" y="817"/>
                  </a:lnTo>
                  <a:lnTo>
                    <a:pt x="417" y="816"/>
                  </a:lnTo>
                  <a:lnTo>
                    <a:pt x="403" y="815"/>
                  </a:lnTo>
                  <a:lnTo>
                    <a:pt x="389" y="812"/>
                  </a:lnTo>
                  <a:lnTo>
                    <a:pt x="375" y="807"/>
                  </a:lnTo>
                  <a:lnTo>
                    <a:pt x="362" y="802"/>
                  </a:lnTo>
                  <a:lnTo>
                    <a:pt x="349" y="796"/>
                  </a:lnTo>
                  <a:lnTo>
                    <a:pt x="337" y="789"/>
                  </a:lnTo>
                  <a:lnTo>
                    <a:pt x="324" y="780"/>
                  </a:lnTo>
                  <a:lnTo>
                    <a:pt x="313" y="772"/>
                  </a:lnTo>
                  <a:lnTo>
                    <a:pt x="301" y="762"/>
                  </a:lnTo>
                  <a:lnTo>
                    <a:pt x="291" y="751"/>
                  </a:lnTo>
                  <a:lnTo>
                    <a:pt x="280" y="740"/>
                  </a:lnTo>
                  <a:lnTo>
                    <a:pt x="270" y="728"/>
                  </a:lnTo>
                  <a:lnTo>
                    <a:pt x="260" y="716"/>
                  </a:lnTo>
                  <a:lnTo>
                    <a:pt x="250" y="702"/>
                  </a:lnTo>
                  <a:lnTo>
                    <a:pt x="242" y="689"/>
                  </a:lnTo>
                  <a:lnTo>
                    <a:pt x="234" y="674"/>
                  </a:lnTo>
                  <a:lnTo>
                    <a:pt x="225" y="660"/>
                  </a:lnTo>
                  <a:lnTo>
                    <a:pt x="218" y="645"/>
                  </a:lnTo>
                  <a:lnTo>
                    <a:pt x="211" y="629"/>
                  </a:lnTo>
                  <a:lnTo>
                    <a:pt x="205" y="614"/>
                  </a:lnTo>
                  <a:lnTo>
                    <a:pt x="198" y="598"/>
                  </a:lnTo>
                  <a:lnTo>
                    <a:pt x="193" y="583"/>
                  </a:lnTo>
                  <a:lnTo>
                    <a:pt x="189" y="566"/>
                  </a:lnTo>
                  <a:lnTo>
                    <a:pt x="184" y="550"/>
                  </a:lnTo>
                  <a:lnTo>
                    <a:pt x="181" y="534"/>
                  </a:lnTo>
                  <a:lnTo>
                    <a:pt x="178" y="518"/>
                  </a:lnTo>
                  <a:lnTo>
                    <a:pt x="174" y="502"/>
                  </a:lnTo>
                  <a:lnTo>
                    <a:pt x="172" y="486"/>
                  </a:lnTo>
                  <a:lnTo>
                    <a:pt x="171" y="470"/>
                  </a:lnTo>
                  <a:lnTo>
                    <a:pt x="170" y="455"/>
                  </a:lnTo>
                  <a:lnTo>
                    <a:pt x="169" y="439"/>
                  </a:lnTo>
                  <a:close/>
                  <a:moveTo>
                    <a:pt x="0" y="424"/>
                  </a:moveTo>
                  <a:lnTo>
                    <a:pt x="1" y="446"/>
                  </a:lnTo>
                  <a:lnTo>
                    <a:pt x="2" y="469"/>
                  </a:lnTo>
                  <a:lnTo>
                    <a:pt x="4" y="492"/>
                  </a:lnTo>
                  <a:lnTo>
                    <a:pt x="7" y="514"/>
                  </a:lnTo>
                  <a:lnTo>
                    <a:pt x="11" y="536"/>
                  </a:lnTo>
                  <a:lnTo>
                    <a:pt x="16" y="557"/>
                  </a:lnTo>
                  <a:lnTo>
                    <a:pt x="23" y="577"/>
                  </a:lnTo>
                  <a:lnTo>
                    <a:pt x="29" y="598"/>
                  </a:lnTo>
                  <a:lnTo>
                    <a:pt x="37" y="618"/>
                  </a:lnTo>
                  <a:lnTo>
                    <a:pt x="45" y="637"/>
                  </a:lnTo>
                  <a:lnTo>
                    <a:pt x="54" y="655"/>
                  </a:lnTo>
                  <a:lnTo>
                    <a:pt x="64" y="674"/>
                  </a:lnTo>
                  <a:lnTo>
                    <a:pt x="75" y="692"/>
                  </a:lnTo>
                  <a:lnTo>
                    <a:pt x="86" y="709"/>
                  </a:lnTo>
                  <a:lnTo>
                    <a:pt x="98" y="724"/>
                  </a:lnTo>
                  <a:lnTo>
                    <a:pt x="111" y="740"/>
                  </a:lnTo>
                  <a:lnTo>
                    <a:pt x="124" y="754"/>
                  </a:lnTo>
                  <a:lnTo>
                    <a:pt x="139" y="769"/>
                  </a:lnTo>
                  <a:lnTo>
                    <a:pt x="154" y="782"/>
                  </a:lnTo>
                  <a:lnTo>
                    <a:pt x="169" y="795"/>
                  </a:lnTo>
                  <a:lnTo>
                    <a:pt x="186" y="806"/>
                  </a:lnTo>
                  <a:lnTo>
                    <a:pt x="203" y="817"/>
                  </a:lnTo>
                  <a:lnTo>
                    <a:pt x="219" y="827"/>
                  </a:lnTo>
                  <a:lnTo>
                    <a:pt x="238" y="835"/>
                  </a:lnTo>
                  <a:lnTo>
                    <a:pt x="257" y="844"/>
                  </a:lnTo>
                  <a:lnTo>
                    <a:pt x="275" y="851"/>
                  </a:lnTo>
                  <a:lnTo>
                    <a:pt x="295" y="856"/>
                  </a:lnTo>
                  <a:lnTo>
                    <a:pt x="315" y="861"/>
                  </a:lnTo>
                  <a:lnTo>
                    <a:pt x="336" y="866"/>
                  </a:lnTo>
                  <a:lnTo>
                    <a:pt x="357" y="869"/>
                  </a:lnTo>
                  <a:lnTo>
                    <a:pt x="378" y="870"/>
                  </a:lnTo>
                  <a:lnTo>
                    <a:pt x="401" y="871"/>
                  </a:lnTo>
                  <a:lnTo>
                    <a:pt x="447" y="871"/>
                  </a:lnTo>
                  <a:lnTo>
                    <a:pt x="467" y="870"/>
                  </a:lnTo>
                  <a:lnTo>
                    <a:pt x="488" y="869"/>
                  </a:lnTo>
                  <a:lnTo>
                    <a:pt x="507" y="866"/>
                  </a:lnTo>
                  <a:lnTo>
                    <a:pt x="527" y="861"/>
                  </a:lnTo>
                  <a:lnTo>
                    <a:pt x="546" y="857"/>
                  </a:lnTo>
                  <a:lnTo>
                    <a:pt x="566" y="851"/>
                  </a:lnTo>
                  <a:lnTo>
                    <a:pt x="584" y="845"/>
                  </a:lnTo>
                  <a:lnTo>
                    <a:pt x="602" y="838"/>
                  </a:lnTo>
                  <a:lnTo>
                    <a:pt x="621" y="828"/>
                  </a:lnTo>
                  <a:lnTo>
                    <a:pt x="638" y="819"/>
                  </a:lnTo>
                  <a:lnTo>
                    <a:pt x="655" y="809"/>
                  </a:lnTo>
                  <a:lnTo>
                    <a:pt x="672" y="798"/>
                  </a:lnTo>
                  <a:lnTo>
                    <a:pt x="687" y="787"/>
                  </a:lnTo>
                  <a:lnTo>
                    <a:pt x="703" y="774"/>
                  </a:lnTo>
                  <a:lnTo>
                    <a:pt x="719" y="761"/>
                  </a:lnTo>
                  <a:lnTo>
                    <a:pt x="733" y="747"/>
                  </a:lnTo>
                  <a:lnTo>
                    <a:pt x="747" y="732"/>
                  </a:lnTo>
                  <a:lnTo>
                    <a:pt x="759" y="718"/>
                  </a:lnTo>
                  <a:lnTo>
                    <a:pt x="772" y="702"/>
                  </a:lnTo>
                  <a:lnTo>
                    <a:pt x="783" y="687"/>
                  </a:lnTo>
                  <a:lnTo>
                    <a:pt x="795" y="670"/>
                  </a:lnTo>
                  <a:lnTo>
                    <a:pt x="805" y="652"/>
                  </a:lnTo>
                  <a:lnTo>
                    <a:pt x="813" y="635"/>
                  </a:lnTo>
                  <a:lnTo>
                    <a:pt x="823" y="617"/>
                  </a:lnTo>
                  <a:lnTo>
                    <a:pt x="830" y="598"/>
                  </a:lnTo>
                  <a:lnTo>
                    <a:pt x="836" y="580"/>
                  </a:lnTo>
                  <a:lnTo>
                    <a:pt x="842" y="561"/>
                  </a:lnTo>
                  <a:lnTo>
                    <a:pt x="847" y="542"/>
                  </a:lnTo>
                  <a:lnTo>
                    <a:pt x="851" y="522"/>
                  </a:lnTo>
                  <a:lnTo>
                    <a:pt x="853" y="503"/>
                  </a:lnTo>
                  <a:lnTo>
                    <a:pt x="855" y="483"/>
                  </a:lnTo>
                  <a:lnTo>
                    <a:pt x="856" y="462"/>
                  </a:lnTo>
                  <a:lnTo>
                    <a:pt x="856" y="369"/>
                  </a:lnTo>
                  <a:lnTo>
                    <a:pt x="855" y="353"/>
                  </a:lnTo>
                  <a:lnTo>
                    <a:pt x="854" y="335"/>
                  </a:lnTo>
                  <a:lnTo>
                    <a:pt x="851" y="318"/>
                  </a:lnTo>
                  <a:lnTo>
                    <a:pt x="848" y="301"/>
                  </a:lnTo>
                  <a:lnTo>
                    <a:pt x="842" y="284"/>
                  </a:lnTo>
                  <a:lnTo>
                    <a:pt x="837" y="267"/>
                  </a:lnTo>
                  <a:lnTo>
                    <a:pt x="831" y="251"/>
                  </a:lnTo>
                  <a:lnTo>
                    <a:pt x="824" y="234"/>
                  </a:lnTo>
                  <a:lnTo>
                    <a:pt x="815" y="219"/>
                  </a:lnTo>
                  <a:lnTo>
                    <a:pt x="806" y="203"/>
                  </a:lnTo>
                  <a:lnTo>
                    <a:pt x="797" y="187"/>
                  </a:lnTo>
                  <a:lnTo>
                    <a:pt x="786" y="172"/>
                  </a:lnTo>
                  <a:lnTo>
                    <a:pt x="775" y="157"/>
                  </a:lnTo>
                  <a:lnTo>
                    <a:pt x="763" y="144"/>
                  </a:lnTo>
                  <a:lnTo>
                    <a:pt x="751" y="129"/>
                  </a:lnTo>
                  <a:lnTo>
                    <a:pt x="738" y="116"/>
                  </a:lnTo>
                  <a:lnTo>
                    <a:pt x="725" y="103"/>
                  </a:lnTo>
                  <a:lnTo>
                    <a:pt x="710" y="92"/>
                  </a:lnTo>
                  <a:lnTo>
                    <a:pt x="696" y="79"/>
                  </a:lnTo>
                  <a:lnTo>
                    <a:pt x="681" y="69"/>
                  </a:lnTo>
                  <a:lnTo>
                    <a:pt x="666" y="58"/>
                  </a:lnTo>
                  <a:lnTo>
                    <a:pt x="650" y="49"/>
                  </a:lnTo>
                  <a:lnTo>
                    <a:pt x="633" y="40"/>
                  </a:lnTo>
                  <a:lnTo>
                    <a:pt x="618" y="32"/>
                  </a:lnTo>
                  <a:lnTo>
                    <a:pt x="601" y="25"/>
                  </a:lnTo>
                  <a:lnTo>
                    <a:pt x="583" y="19"/>
                  </a:lnTo>
                  <a:lnTo>
                    <a:pt x="567" y="13"/>
                  </a:lnTo>
                  <a:lnTo>
                    <a:pt x="549" y="8"/>
                  </a:lnTo>
                  <a:lnTo>
                    <a:pt x="531" y="4"/>
                  </a:lnTo>
                  <a:lnTo>
                    <a:pt x="514" y="2"/>
                  </a:lnTo>
                  <a:lnTo>
                    <a:pt x="496" y="0"/>
                  </a:lnTo>
                  <a:lnTo>
                    <a:pt x="478" y="0"/>
                  </a:lnTo>
                  <a:lnTo>
                    <a:pt x="447" y="0"/>
                  </a:lnTo>
                  <a:lnTo>
                    <a:pt x="424" y="0"/>
                  </a:lnTo>
                  <a:lnTo>
                    <a:pt x="401" y="2"/>
                  </a:lnTo>
                  <a:lnTo>
                    <a:pt x="379" y="5"/>
                  </a:lnTo>
                  <a:lnTo>
                    <a:pt x="358" y="8"/>
                  </a:lnTo>
                  <a:lnTo>
                    <a:pt x="336" y="14"/>
                  </a:lnTo>
                  <a:lnTo>
                    <a:pt x="315" y="20"/>
                  </a:lnTo>
                  <a:lnTo>
                    <a:pt x="294" y="26"/>
                  </a:lnTo>
                  <a:lnTo>
                    <a:pt x="274" y="34"/>
                  </a:lnTo>
                  <a:lnTo>
                    <a:pt x="255" y="43"/>
                  </a:lnTo>
                  <a:lnTo>
                    <a:pt x="235" y="52"/>
                  </a:lnTo>
                  <a:lnTo>
                    <a:pt x="216" y="63"/>
                  </a:lnTo>
                  <a:lnTo>
                    <a:pt x="198" y="74"/>
                  </a:lnTo>
                  <a:lnTo>
                    <a:pt x="181" y="86"/>
                  </a:lnTo>
                  <a:lnTo>
                    <a:pt x="164" y="99"/>
                  </a:lnTo>
                  <a:lnTo>
                    <a:pt x="147" y="112"/>
                  </a:lnTo>
                  <a:lnTo>
                    <a:pt x="132" y="126"/>
                  </a:lnTo>
                  <a:lnTo>
                    <a:pt x="117" y="142"/>
                  </a:lnTo>
                  <a:lnTo>
                    <a:pt x="103" y="157"/>
                  </a:lnTo>
                  <a:lnTo>
                    <a:pt x="89" y="173"/>
                  </a:lnTo>
                  <a:lnTo>
                    <a:pt x="77" y="189"/>
                  </a:lnTo>
                  <a:lnTo>
                    <a:pt x="65" y="207"/>
                  </a:lnTo>
                  <a:lnTo>
                    <a:pt x="55" y="225"/>
                  </a:lnTo>
                  <a:lnTo>
                    <a:pt x="44" y="243"/>
                  </a:lnTo>
                  <a:lnTo>
                    <a:pt x="35" y="261"/>
                  </a:lnTo>
                  <a:lnTo>
                    <a:pt x="28" y="281"/>
                  </a:lnTo>
                  <a:lnTo>
                    <a:pt x="20" y="300"/>
                  </a:lnTo>
                  <a:lnTo>
                    <a:pt x="14" y="319"/>
                  </a:lnTo>
                  <a:lnTo>
                    <a:pt x="9" y="340"/>
                  </a:lnTo>
                  <a:lnTo>
                    <a:pt x="5" y="361"/>
                  </a:lnTo>
                  <a:lnTo>
                    <a:pt x="3" y="382"/>
                  </a:lnTo>
                  <a:lnTo>
                    <a:pt x="1" y="403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Freeform 521"/>
            <p:cNvSpPr>
              <a:spLocks noChangeAspect="1"/>
            </p:cNvSpPr>
            <p:nvPr/>
          </p:nvSpPr>
          <p:spPr bwMode="auto">
            <a:xfrm>
              <a:off x="31374" y="16476"/>
              <a:ext cx="323" cy="420"/>
            </a:xfrm>
            <a:custGeom>
              <a:avLst/>
              <a:gdLst>
                <a:gd name="T0" fmla="*/ 0 w 648"/>
                <a:gd name="T1" fmla="*/ 1 h 839"/>
                <a:gd name="T2" fmla="*/ 0 w 648"/>
                <a:gd name="T3" fmla="*/ 1 h 839"/>
                <a:gd name="T4" fmla="*/ 0 w 648"/>
                <a:gd name="T5" fmla="*/ 1 h 839"/>
                <a:gd name="T6" fmla="*/ 1 w 648"/>
                <a:gd name="T7" fmla="*/ 1 h 839"/>
                <a:gd name="T8" fmla="*/ 1 w 648"/>
                <a:gd name="T9" fmla="*/ 1 h 839"/>
                <a:gd name="T10" fmla="*/ 1 w 648"/>
                <a:gd name="T11" fmla="*/ 2 h 839"/>
                <a:gd name="T12" fmla="*/ 1 w 648"/>
                <a:gd name="T13" fmla="*/ 2 h 839"/>
                <a:gd name="T14" fmla="*/ 1 w 648"/>
                <a:gd name="T15" fmla="*/ 2 h 839"/>
                <a:gd name="T16" fmla="*/ 1 w 648"/>
                <a:gd name="T17" fmla="*/ 12 h 839"/>
                <a:gd name="T18" fmla="*/ 1 w 648"/>
                <a:gd name="T19" fmla="*/ 12 h 839"/>
                <a:gd name="T20" fmla="*/ 1 w 648"/>
                <a:gd name="T21" fmla="*/ 12 h 839"/>
                <a:gd name="T22" fmla="*/ 1 w 648"/>
                <a:gd name="T23" fmla="*/ 12 h 839"/>
                <a:gd name="T24" fmla="*/ 1 w 648"/>
                <a:gd name="T25" fmla="*/ 12 h 839"/>
                <a:gd name="T26" fmla="*/ 1 w 648"/>
                <a:gd name="T27" fmla="*/ 13 h 839"/>
                <a:gd name="T28" fmla="*/ 1 w 648"/>
                <a:gd name="T29" fmla="*/ 13 h 839"/>
                <a:gd name="T30" fmla="*/ 0 w 648"/>
                <a:gd name="T31" fmla="*/ 13 h 839"/>
                <a:gd name="T32" fmla="*/ 0 w 648"/>
                <a:gd name="T33" fmla="*/ 13 h 839"/>
                <a:gd name="T34" fmla="*/ 0 w 648"/>
                <a:gd name="T35" fmla="*/ 14 h 839"/>
                <a:gd name="T36" fmla="*/ 9 w 648"/>
                <a:gd name="T37" fmla="*/ 14 h 839"/>
                <a:gd name="T38" fmla="*/ 9 w 648"/>
                <a:gd name="T39" fmla="*/ 14 h 839"/>
                <a:gd name="T40" fmla="*/ 9 w 648"/>
                <a:gd name="T41" fmla="*/ 13 h 839"/>
                <a:gd name="T42" fmla="*/ 9 w 648"/>
                <a:gd name="T43" fmla="*/ 13 h 839"/>
                <a:gd name="T44" fmla="*/ 9 w 648"/>
                <a:gd name="T45" fmla="*/ 12 h 839"/>
                <a:gd name="T46" fmla="*/ 9 w 648"/>
                <a:gd name="T47" fmla="*/ 12 h 839"/>
                <a:gd name="T48" fmla="*/ 10 w 648"/>
                <a:gd name="T49" fmla="*/ 11 h 839"/>
                <a:gd name="T50" fmla="*/ 9 w 648"/>
                <a:gd name="T51" fmla="*/ 10 h 839"/>
                <a:gd name="T52" fmla="*/ 9 w 648"/>
                <a:gd name="T53" fmla="*/ 11 h 839"/>
                <a:gd name="T54" fmla="*/ 9 w 648"/>
                <a:gd name="T55" fmla="*/ 11 h 839"/>
                <a:gd name="T56" fmla="*/ 8 w 648"/>
                <a:gd name="T57" fmla="*/ 11 h 839"/>
                <a:gd name="T58" fmla="*/ 8 w 648"/>
                <a:gd name="T59" fmla="*/ 12 h 839"/>
                <a:gd name="T60" fmla="*/ 8 w 648"/>
                <a:gd name="T61" fmla="*/ 12 h 839"/>
                <a:gd name="T62" fmla="*/ 7 w 648"/>
                <a:gd name="T63" fmla="*/ 12 h 839"/>
                <a:gd name="T64" fmla="*/ 7 w 648"/>
                <a:gd name="T65" fmla="*/ 13 h 839"/>
                <a:gd name="T66" fmla="*/ 6 w 648"/>
                <a:gd name="T67" fmla="*/ 13 h 839"/>
                <a:gd name="T68" fmla="*/ 5 w 648"/>
                <a:gd name="T69" fmla="*/ 13 h 839"/>
                <a:gd name="T70" fmla="*/ 5 w 648"/>
                <a:gd name="T71" fmla="*/ 13 h 839"/>
                <a:gd name="T72" fmla="*/ 4 w 648"/>
                <a:gd name="T73" fmla="*/ 13 h 839"/>
                <a:gd name="T74" fmla="*/ 4 w 648"/>
                <a:gd name="T75" fmla="*/ 12 h 839"/>
                <a:gd name="T76" fmla="*/ 4 w 648"/>
                <a:gd name="T77" fmla="*/ 12 h 839"/>
                <a:gd name="T78" fmla="*/ 4 w 648"/>
                <a:gd name="T79" fmla="*/ 12 h 839"/>
                <a:gd name="T80" fmla="*/ 4 w 648"/>
                <a:gd name="T81" fmla="*/ 12 h 839"/>
                <a:gd name="T82" fmla="*/ 4 w 648"/>
                <a:gd name="T83" fmla="*/ 12 h 839"/>
                <a:gd name="T84" fmla="*/ 4 w 648"/>
                <a:gd name="T85" fmla="*/ 12 h 839"/>
                <a:gd name="T86" fmla="*/ 4 w 648"/>
                <a:gd name="T87" fmla="*/ 11 h 839"/>
                <a:gd name="T88" fmla="*/ 4 w 648"/>
                <a:gd name="T89" fmla="*/ 3 h 839"/>
                <a:gd name="T90" fmla="*/ 4 w 648"/>
                <a:gd name="T91" fmla="*/ 2 h 839"/>
                <a:gd name="T92" fmla="*/ 4 w 648"/>
                <a:gd name="T93" fmla="*/ 2 h 839"/>
                <a:gd name="T94" fmla="*/ 4 w 648"/>
                <a:gd name="T95" fmla="*/ 2 h 839"/>
                <a:gd name="T96" fmla="*/ 4 w 648"/>
                <a:gd name="T97" fmla="*/ 1 h 839"/>
                <a:gd name="T98" fmla="*/ 5 w 648"/>
                <a:gd name="T99" fmla="*/ 1 h 839"/>
                <a:gd name="T100" fmla="*/ 5 w 648"/>
                <a:gd name="T101" fmla="*/ 0 h 839"/>
                <a:gd name="T102" fmla="*/ 0 w 648"/>
                <a:gd name="T103" fmla="*/ 1 h 83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48"/>
                <a:gd name="T157" fmla="*/ 0 h 839"/>
                <a:gd name="T158" fmla="*/ 648 w 648"/>
                <a:gd name="T159" fmla="*/ 839 h 83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48" h="839">
                  <a:moveTo>
                    <a:pt x="8" y="38"/>
                  </a:moveTo>
                  <a:lnTo>
                    <a:pt x="18" y="38"/>
                  </a:lnTo>
                  <a:lnTo>
                    <a:pt x="27" y="39"/>
                  </a:lnTo>
                  <a:lnTo>
                    <a:pt x="38" y="40"/>
                  </a:lnTo>
                  <a:lnTo>
                    <a:pt x="47" y="42"/>
                  </a:lnTo>
                  <a:lnTo>
                    <a:pt x="57" y="45"/>
                  </a:lnTo>
                  <a:lnTo>
                    <a:pt x="66" y="49"/>
                  </a:lnTo>
                  <a:lnTo>
                    <a:pt x="74" y="52"/>
                  </a:lnTo>
                  <a:lnTo>
                    <a:pt x="82" y="56"/>
                  </a:lnTo>
                  <a:lnTo>
                    <a:pt x="89" y="61"/>
                  </a:lnTo>
                  <a:lnTo>
                    <a:pt x="96" y="66"/>
                  </a:lnTo>
                  <a:lnTo>
                    <a:pt x="101" y="73"/>
                  </a:lnTo>
                  <a:lnTo>
                    <a:pt x="106" y="80"/>
                  </a:lnTo>
                  <a:lnTo>
                    <a:pt x="111" y="87"/>
                  </a:lnTo>
                  <a:lnTo>
                    <a:pt x="113" y="95"/>
                  </a:lnTo>
                  <a:lnTo>
                    <a:pt x="115" y="105"/>
                  </a:lnTo>
                  <a:lnTo>
                    <a:pt x="116" y="115"/>
                  </a:lnTo>
                  <a:lnTo>
                    <a:pt x="116" y="708"/>
                  </a:lnTo>
                  <a:lnTo>
                    <a:pt x="115" y="718"/>
                  </a:lnTo>
                  <a:lnTo>
                    <a:pt x="115" y="726"/>
                  </a:lnTo>
                  <a:lnTo>
                    <a:pt x="113" y="734"/>
                  </a:lnTo>
                  <a:lnTo>
                    <a:pt x="112" y="741"/>
                  </a:lnTo>
                  <a:lnTo>
                    <a:pt x="109" y="749"/>
                  </a:lnTo>
                  <a:lnTo>
                    <a:pt x="106" y="756"/>
                  </a:lnTo>
                  <a:lnTo>
                    <a:pt x="102" y="762"/>
                  </a:lnTo>
                  <a:lnTo>
                    <a:pt x="98" y="768"/>
                  </a:lnTo>
                  <a:lnTo>
                    <a:pt x="94" y="774"/>
                  </a:lnTo>
                  <a:lnTo>
                    <a:pt x="89" y="779"/>
                  </a:lnTo>
                  <a:lnTo>
                    <a:pt x="84" y="783"/>
                  </a:lnTo>
                  <a:lnTo>
                    <a:pt x="77" y="786"/>
                  </a:lnTo>
                  <a:lnTo>
                    <a:pt x="70" y="789"/>
                  </a:lnTo>
                  <a:lnTo>
                    <a:pt x="63" y="791"/>
                  </a:lnTo>
                  <a:lnTo>
                    <a:pt x="54" y="792"/>
                  </a:lnTo>
                  <a:lnTo>
                    <a:pt x="46" y="793"/>
                  </a:lnTo>
                  <a:lnTo>
                    <a:pt x="0" y="793"/>
                  </a:lnTo>
                  <a:lnTo>
                    <a:pt x="0" y="839"/>
                  </a:lnTo>
                  <a:lnTo>
                    <a:pt x="585" y="839"/>
                  </a:lnTo>
                  <a:lnTo>
                    <a:pt x="589" y="838"/>
                  </a:lnTo>
                  <a:lnTo>
                    <a:pt x="592" y="837"/>
                  </a:lnTo>
                  <a:lnTo>
                    <a:pt x="596" y="835"/>
                  </a:lnTo>
                  <a:lnTo>
                    <a:pt x="599" y="832"/>
                  </a:lnTo>
                  <a:lnTo>
                    <a:pt x="604" y="823"/>
                  </a:lnTo>
                  <a:lnTo>
                    <a:pt x="610" y="811"/>
                  </a:lnTo>
                  <a:lnTo>
                    <a:pt x="615" y="798"/>
                  </a:lnTo>
                  <a:lnTo>
                    <a:pt x="621" y="782"/>
                  </a:lnTo>
                  <a:lnTo>
                    <a:pt x="625" y="765"/>
                  </a:lnTo>
                  <a:lnTo>
                    <a:pt x="630" y="747"/>
                  </a:lnTo>
                  <a:lnTo>
                    <a:pt x="637" y="710"/>
                  </a:lnTo>
                  <a:lnTo>
                    <a:pt x="642" y="675"/>
                  </a:lnTo>
                  <a:lnTo>
                    <a:pt x="647" y="645"/>
                  </a:lnTo>
                  <a:lnTo>
                    <a:pt x="648" y="623"/>
                  </a:lnTo>
                  <a:lnTo>
                    <a:pt x="601" y="616"/>
                  </a:lnTo>
                  <a:lnTo>
                    <a:pt x="600" y="632"/>
                  </a:lnTo>
                  <a:lnTo>
                    <a:pt x="597" y="648"/>
                  </a:lnTo>
                  <a:lnTo>
                    <a:pt x="592" y="662"/>
                  </a:lnTo>
                  <a:lnTo>
                    <a:pt x="587" y="677"/>
                  </a:lnTo>
                  <a:lnTo>
                    <a:pt x="582" y="690"/>
                  </a:lnTo>
                  <a:lnTo>
                    <a:pt x="575" y="704"/>
                  </a:lnTo>
                  <a:lnTo>
                    <a:pt x="566" y="716"/>
                  </a:lnTo>
                  <a:lnTo>
                    <a:pt x="557" y="727"/>
                  </a:lnTo>
                  <a:lnTo>
                    <a:pt x="548" y="737"/>
                  </a:lnTo>
                  <a:lnTo>
                    <a:pt x="536" y="747"/>
                  </a:lnTo>
                  <a:lnTo>
                    <a:pt x="524" y="755"/>
                  </a:lnTo>
                  <a:lnTo>
                    <a:pt x="511" y="762"/>
                  </a:lnTo>
                  <a:lnTo>
                    <a:pt x="497" y="768"/>
                  </a:lnTo>
                  <a:lnTo>
                    <a:pt x="481" y="773"/>
                  </a:lnTo>
                  <a:lnTo>
                    <a:pt x="464" y="776"/>
                  </a:lnTo>
                  <a:lnTo>
                    <a:pt x="447" y="778"/>
                  </a:lnTo>
                  <a:lnTo>
                    <a:pt x="407" y="780"/>
                  </a:lnTo>
                  <a:lnTo>
                    <a:pt x="372" y="781"/>
                  </a:lnTo>
                  <a:lnTo>
                    <a:pt x="355" y="781"/>
                  </a:lnTo>
                  <a:lnTo>
                    <a:pt x="340" y="780"/>
                  </a:lnTo>
                  <a:lnTo>
                    <a:pt x="326" y="778"/>
                  </a:lnTo>
                  <a:lnTo>
                    <a:pt x="313" y="774"/>
                  </a:lnTo>
                  <a:lnTo>
                    <a:pt x="307" y="772"/>
                  </a:lnTo>
                  <a:lnTo>
                    <a:pt x="301" y="768"/>
                  </a:lnTo>
                  <a:lnTo>
                    <a:pt x="296" y="765"/>
                  </a:lnTo>
                  <a:lnTo>
                    <a:pt x="292" y="761"/>
                  </a:lnTo>
                  <a:lnTo>
                    <a:pt x="287" y="756"/>
                  </a:lnTo>
                  <a:lnTo>
                    <a:pt x="282" y="751"/>
                  </a:lnTo>
                  <a:lnTo>
                    <a:pt x="279" y="746"/>
                  </a:lnTo>
                  <a:lnTo>
                    <a:pt x="275" y="739"/>
                  </a:lnTo>
                  <a:lnTo>
                    <a:pt x="272" y="732"/>
                  </a:lnTo>
                  <a:lnTo>
                    <a:pt x="270" y="725"/>
                  </a:lnTo>
                  <a:lnTo>
                    <a:pt x="267" y="716"/>
                  </a:lnTo>
                  <a:lnTo>
                    <a:pt x="266" y="707"/>
                  </a:lnTo>
                  <a:lnTo>
                    <a:pt x="263" y="686"/>
                  </a:lnTo>
                  <a:lnTo>
                    <a:pt x="262" y="662"/>
                  </a:lnTo>
                  <a:lnTo>
                    <a:pt x="262" y="215"/>
                  </a:lnTo>
                  <a:lnTo>
                    <a:pt x="262" y="164"/>
                  </a:lnTo>
                  <a:lnTo>
                    <a:pt x="264" y="126"/>
                  </a:lnTo>
                  <a:lnTo>
                    <a:pt x="265" y="110"/>
                  </a:lnTo>
                  <a:lnTo>
                    <a:pt x="267" y="98"/>
                  </a:lnTo>
                  <a:lnTo>
                    <a:pt x="271" y="87"/>
                  </a:lnTo>
                  <a:lnTo>
                    <a:pt x="275" y="78"/>
                  </a:lnTo>
                  <a:lnTo>
                    <a:pt x="281" y="70"/>
                  </a:lnTo>
                  <a:lnTo>
                    <a:pt x="289" y="65"/>
                  </a:lnTo>
                  <a:lnTo>
                    <a:pt x="298" y="60"/>
                  </a:lnTo>
                  <a:lnTo>
                    <a:pt x="309" y="55"/>
                  </a:lnTo>
                  <a:lnTo>
                    <a:pt x="339" y="47"/>
                  </a:lnTo>
                  <a:lnTo>
                    <a:pt x="377" y="38"/>
                  </a:lnTo>
                  <a:lnTo>
                    <a:pt x="377" y="0"/>
                  </a:lnTo>
                  <a:lnTo>
                    <a:pt x="8" y="0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522"/>
            <p:cNvSpPr>
              <a:spLocks noChangeAspect="1" noEditPoints="1"/>
            </p:cNvSpPr>
            <p:nvPr/>
          </p:nvSpPr>
          <p:spPr bwMode="auto">
            <a:xfrm>
              <a:off x="32066" y="16529"/>
              <a:ext cx="375" cy="363"/>
            </a:xfrm>
            <a:custGeom>
              <a:avLst/>
              <a:gdLst>
                <a:gd name="T0" fmla="*/ 4 w 749"/>
                <a:gd name="T1" fmla="*/ 1 h 725"/>
                <a:gd name="T2" fmla="*/ 4 w 749"/>
                <a:gd name="T3" fmla="*/ 1 h 725"/>
                <a:gd name="T4" fmla="*/ 6 w 749"/>
                <a:gd name="T5" fmla="*/ 1 h 725"/>
                <a:gd name="T6" fmla="*/ 7 w 749"/>
                <a:gd name="T7" fmla="*/ 1 h 725"/>
                <a:gd name="T8" fmla="*/ 8 w 749"/>
                <a:gd name="T9" fmla="*/ 2 h 725"/>
                <a:gd name="T10" fmla="*/ 9 w 749"/>
                <a:gd name="T11" fmla="*/ 2 h 725"/>
                <a:gd name="T12" fmla="*/ 9 w 749"/>
                <a:gd name="T13" fmla="*/ 3 h 725"/>
                <a:gd name="T14" fmla="*/ 10 w 749"/>
                <a:gd name="T15" fmla="*/ 4 h 725"/>
                <a:gd name="T16" fmla="*/ 10 w 749"/>
                <a:gd name="T17" fmla="*/ 5 h 725"/>
                <a:gd name="T18" fmla="*/ 10 w 749"/>
                <a:gd name="T19" fmla="*/ 6 h 725"/>
                <a:gd name="T20" fmla="*/ 10 w 749"/>
                <a:gd name="T21" fmla="*/ 7 h 725"/>
                <a:gd name="T22" fmla="*/ 10 w 749"/>
                <a:gd name="T23" fmla="*/ 8 h 725"/>
                <a:gd name="T24" fmla="*/ 9 w 749"/>
                <a:gd name="T25" fmla="*/ 9 h 725"/>
                <a:gd name="T26" fmla="*/ 9 w 749"/>
                <a:gd name="T27" fmla="*/ 10 h 725"/>
                <a:gd name="T28" fmla="*/ 8 w 749"/>
                <a:gd name="T29" fmla="*/ 10 h 725"/>
                <a:gd name="T30" fmla="*/ 7 w 749"/>
                <a:gd name="T31" fmla="*/ 11 h 725"/>
                <a:gd name="T32" fmla="*/ 6 w 749"/>
                <a:gd name="T33" fmla="*/ 11 h 725"/>
                <a:gd name="T34" fmla="*/ 5 w 749"/>
                <a:gd name="T35" fmla="*/ 11 h 725"/>
                <a:gd name="T36" fmla="*/ 5 w 749"/>
                <a:gd name="T37" fmla="*/ 11 h 725"/>
                <a:gd name="T38" fmla="*/ 4 w 749"/>
                <a:gd name="T39" fmla="*/ 11 h 725"/>
                <a:gd name="T40" fmla="*/ 4 w 749"/>
                <a:gd name="T41" fmla="*/ 11 h 725"/>
                <a:gd name="T42" fmla="*/ 4 w 749"/>
                <a:gd name="T43" fmla="*/ 10 h 725"/>
                <a:gd name="T44" fmla="*/ 0 w 749"/>
                <a:gd name="T45" fmla="*/ 12 h 725"/>
                <a:gd name="T46" fmla="*/ 6 w 749"/>
                <a:gd name="T47" fmla="*/ 12 h 725"/>
                <a:gd name="T48" fmla="*/ 8 w 749"/>
                <a:gd name="T49" fmla="*/ 11 h 725"/>
                <a:gd name="T50" fmla="*/ 9 w 749"/>
                <a:gd name="T51" fmla="*/ 11 h 725"/>
                <a:gd name="T52" fmla="*/ 10 w 749"/>
                <a:gd name="T53" fmla="*/ 10 h 725"/>
                <a:gd name="T54" fmla="*/ 11 w 749"/>
                <a:gd name="T55" fmla="*/ 10 h 725"/>
                <a:gd name="T56" fmla="*/ 12 w 749"/>
                <a:gd name="T57" fmla="*/ 9 h 725"/>
                <a:gd name="T58" fmla="*/ 12 w 749"/>
                <a:gd name="T59" fmla="*/ 8 h 725"/>
                <a:gd name="T60" fmla="*/ 12 w 749"/>
                <a:gd name="T61" fmla="*/ 6 h 725"/>
                <a:gd name="T62" fmla="*/ 12 w 749"/>
                <a:gd name="T63" fmla="*/ 5 h 725"/>
                <a:gd name="T64" fmla="*/ 12 w 749"/>
                <a:gd name="T65" fmla="*/ 4 h 725"/>
                <a:gd name="T66" fmla="*/ 11 w 749"/>
                <a:gd name="T67" fmla="*/ 3 h 725"/>
                <a:gd name="T68" fmla="*/ 11 w 749"/>
                <a:gd name="T69" fmla="*/ 2 h 725"/>
                <a:gd name="T70" fmla="*/ 10 w 749"/>
                <a:gd name="T71" fmla="*/ 2 h 725"/>
                <a:gd name="T72" fmla="*/ 9 w 749"/>
                <a:gd name="T73" fmla="*/ 1 h 725"/>
                <a:gd name="T74" fmla="*/ 8 w 749"/>
                <a:gd name="T75" fmla="*/ 1 h 725"/>
                <a:gd name="T76" fmla="*/ 7 w 749"/>
                <a:gd name="T77" fmla="*/ 1 h 725"/>
                <a:gd name="T78" fmla="*/ 1 w 749"/>
                <a:gd name="T79" fmla="*/ 1 h 725"/>
                <a:gd name="T80" fmla="*/ 1 w 749"/>
                <a:gd name="T81" fmla="*/ 1 h 725"/>
                <a:gd name="T82" fmla="*/ 1 w 749"/>
                <a:gd name="T83" fmla="*/ 1 h 725"/>
                <a:gd name="T84" fmla="*/ 2 w 749"/>
                <a:gd name="T85" fmla="*/ 1 h 725"/>
                <a:gd name="T86" fmla="*/ 2 w 749"/>
                <a:gd name="T87" fmla="*/ 2 h 725"/>
                <a:gd name="T88" fmla="*/ 2 w 749"/>
                <a:gd name="T89" fmla="*/ 11 h 725"/>
                <a:gd name="T90" fmla="*/ 2 w 749"/>
                <a:gd name="T91" fmla="*/ 11 h 725"/>
                <a:gd name="T92" fmla="*/ 1 w 749"/>
                <a:gd name="T93" fmla="*/ 11 h 725"/>
                <a:gd name="T94" fmla="*/ 1 w 749"/>
                <a:gd name="T95" fmla="*/ 11 h 72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49"/>
                <a:gd name="T145" fmla="*/ 0 h 725"/>
                <a:gd name="T146" fmla="*/ 749 w 749"/>
                <a:gd name="T147" fmla="*/ 725 h 72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49" h="725">
                  <a:moveTo>
                    <a:pt x="226" y="70"/>
                  </a:moveTo>
                  <a:lnTo>
                    <a:pt x="226" y="63"/>
                  </a:lnTo>
                  <a:lnTo>
                    <a:pt x="227" y="58"/>
                  </a:lnTo>
                  <a:lnTo>
                    <a:pt x="228" y="54"/>
                  </a:lnTo>
                  <a:lnTo>
                    <a:pt x="230" y="51"/>
                  </a:lnTo>
                  <a:lnTo>
                    <a:pt x="233" y="49"/>
                  </a:lnTo>
                  <a:lnTo>
                    <a:pt x="238" y="48"/>
                  </a:lnTo>
                  <a:lnTo>
                    <a:pt x="243" y="47"/>
                  </a:lnTo>
                  <a:lnTo>
                    <a:pt x="249" y="47"/>
                  </a:lnTo>
                  <a:lnTo>
                    <a:pt x="333" y="47"/>
                  </a:lnTo>
                  <a:lnTo>
                    <a:pt x="351" y="47"/>
                  </a:lnTo>
                  <a:lnTo>
                    <a:pt x="368" y="48"/>
                  </a:lnTo>
                  <a:lnTo>
                    <a:pt x="384" y="50"/>
                  </a:lnTo>
                  <a:lnTo>
                    <a:pt x="400" y="53"/>
                  </a:lnTo>
                  <a:lnTo>
                    <a:pt x="414" y="56"/>
                  </a:lnTo>
                  <a:lnTo>
                    <a:pt x="429" y="60"/>
                  </a:lnTo>
                  <a:lnTo>
                    <a:pt x="442" y="65"/>
                  </a:lnTo>
                  <a:lnTo>
                    <a:pt x="456" y="72"/>
                  </a:lnTo>
                  <a:lnTo>
                    <a:pt x="468" y="78"/>
                  </a:lnTo>
                  <a:lnTo>
                    <a:pt x="481" y="84"/>
                  </a:lnTo>
                  <a:lnTo>
                    <a:pt x="491" y="92"/>
                  </a:lnTo>
                  <a:lnTo>
                    <a:pt x="503" y="101"/>
                  </a:lnTo>
                  <a:lnTo>
                    <a:pt x="513" y="109"/>
                  </a:lnTo>
                  <a:lnTo>
                    <a:pt x="523" y="120"/>
                  </a:lnTo>
                  <a:lnTo>
                    <a:pt x="531" y="129"/>
                  </a:lnTo>
                  <a:lnTo>
                    <a:pt x="540" y="140"/>
                  </a:lnTo>
                  <a:lnTo>
                    <a:pt x="548" y="152"/>
                  </a:lnTo>
                  <a:lnTo>
                    <a:pt x="555" y="163"/>
                  </a:lnTo>
                  <a:lnTo>
                    <a:pt x="562" y="176"/>
                  </a:lnTo>
                  <a:lnTo>
                    <a:pt x="568" y="188"/>
                  </a:lnTo>
                  <a:lnTo>
                    <a:pt x="574" y="202"/>
                  </a:lnTo>
                  <a:lnTo>
                    <a:pt x="579" y="216"/>
                  </a:lnTo>
                  <a:lnTo>
                    <a:pt x="584" y="230"/>
                  </a:lnTo>
                  <a:lnTo>
                    <a:pt x="588" y="245"/>
                  </a:lnTo>
                  <a:lnTo>
                    <a:pt x="591" y="260"/>
                  </a:lnTo>
                  <a:lnTo>
                    <a:pt x="594" y="276"/>
                  </a:lnTo>
                  <a:lnTo>
                    <a:pt x="598" y="292"/>
                  </a:lnTo>
                  <a:lnTo>
                    <a:pt x="600" y="309"/>
                  </a:lnTo>
                  <a:lnTo>
                    <a:pt x="603" y="342"/>
                  </a:lnTo>
                  <a:lnTo>
                    <a:pt x="604" y="377"/>
                  </a:lnTo>
                  <a:lnTo>
                    <a:pt x="603" y="394"/>
                  </a:lnTo>
                  <a:lnTo>
                    <a:pt x="603" y="411"/>
                  </a:lnTo>
                  <a:lnTo>
                    <a:pt x="601" y="426"/>
                  </a:lnTo>
                  <a:lnTo>
                    <a:pt x="599" y="442"/>
                  </a:lnTo>
                  <a:lnTo>
                    <a:pt x="595" y="458"/>
                  </a:lnTo>
                  <a:lnTo>
                    <a:pt x="592" y="472"/>
                  </a:lnTo>
                  <a:lnTo>
                    <a:pt x="589" y="487"/>
                  </a:lnTo>
                  <a:lnTo>
                    <a:pt x="584" y="500"/>
                  </a:lnTo>
                  <a:lnTo>
                    <a:pt x="580" y="514"/>
                  </a:lnTo>
                  <a:lnTo>
                    <a:pt x="574" y="527"/>
                  </a:lnTo>
                  <a:lnTo>
                    <a:pt x="567" y="540"/>
                  </a:lnTo>
                  <a:lnTo>
                    <a:pt x="561" y="552"/>
                  </a:lnTo>
                  <a:lnTo>
                    <a:pt x="554" y="564"/>
                  </a:lnTo>
                  <a:lnTo>
                    <a:pt x="547" y="575"/>
                  </a:lnTo>
                  <a:lnTo>
                    <a:pt x="538" y="586"/>
                  </a:lnTo>
                  <a:lnTo>
                    <a:pt x="529" y="595"/>
                  </a:lnTo>
                  <a:lnTo>
                    <a:pt x="519" y="605"/>
                  </a:lnTo>
                  <a:lnTo>
                    <a:pt x="510" y="614"/>
                  </a:lnTo>
                  <a:lnTo>
                    <a:pt x="500" y="623"/>
                  </a:lnTo>
                  <a:lnTo>
                    <a:pt x="488" y="630"/>
                  </a:lnTo>
                  <a:lnTo>
                    <a:pt x="477" y="638"/>
                  </a:lnTo>
                  <a:lnTo>
                    <a:pt x="465" y="645"/>
                  </a:lnTo>
                  <a:lnTo>
                    <a:pt x="453" y="651"/>
                  </a:lnTo>
                  <a:lnTo>
                    <a:pt x="439" y="656"/>
                  </a:lnTo>
                  <a:lnTo>
                    <a:pt x="426" y="661"/>
                  </a:lnTo>
                  <a:lnTo>
                    <a:pt x="412" y="666"/>
                  </a:lnTo>
                  <a:lnTo>
                    <a:pt x="398" y="670"/>
                  </a:lnTo>
                  <a:lnTo>
                    <a:pt x="383" y="673"/>
                  </a:lnTo>
                  <a:lnTo>
                    <a:pt x="368" y="675"/>
                  </a:lnTo>
                  <a:lnTo>
                    <a:pt x="351" y="677"/>
                  </a:lnTo>
                  <a:lnTo>
                    <a:pt x="335" y="678"/>
                  </a:lnTo>
                  <a:lnTo>
                    <a:pt x="319" y="678"/>
                  </a:lnTo>
                  <a:lnTo>
                    <a:pt x="287" y="678"/>
                  </a:lnTo>
                  <a:lnTo>
                    <a:pt x="280" y="678"/>
                  </a:lnTo>
                  <a:lnTo>
                    <a:pt x="273" y="677"/>
                  </a:lnTo>
                  <a:lnTo>
                    <a:pt x="267" y="675"/>
                  </a:lnTo>
                  <a:lnTo>
                    <a:pt x="261" y="673"/>
                  </a:lnTo>
                  <a:lnTo>
                    <a:pt x="255" y="670"/>
                  </a:lnTo>
                  <a:lnTo>
                    <a:pt x="250" y="666"/>
                  </a:lnTo>
                  <a:lnTo>
                    <a:pt x="246" y="663"/>
                  </a:lnTo>
                  <a:lnTo>
                    <a:pt x="242" y="657"/>
                  </a:lnTo>
                  <a:lnTo>
                    <a:pt x="238" y="652"/>
                  </a:lnTo>
                  <a:lnTo>
                    <a:pt x="234" y="647"/>
                  </a:lnTo>
                  <a:lnTo>
                    <a:pt x="232" y="642"/>
                  </a:lnTo>
                  <a:lnTo>
                    <a:pt x="230" y="635"/>
                  </a:lnTo>
                  <a:lnTo>
                    <a:pt x="228" y="629"/>
                  </a:lnTo>
                  <a:lnTo>
                    <a:pt x="227" y="623"/>
                  </a:lnTo>
                  <a:lnTo>
                    <a:pt x="226" y="616"/>
                  </a:lnTo>
                  <a:lnTo>
                    <a:pt x="226" y="608"/>
                  </a:lnTo>
                  <a:lnTo>
                    <a:pt x="226" y="70"/>
                  </a:lnTo>
                  <a:close/>
                  <a:moveTo>
                    <a:pt x="10" y="694"/>
                  </a:moveTo>
                  <a:lnTo>
                    <a:pt x="0" y="724"/>
                  </a:lnTo>
                  <a:lnTo>
                    <a:pt x="319" y="725"/>
                  </a:lnTo>
                  <a:lnTo>
                    <a:pt x="341" y="724"/>
                  </a:lnTo>
                  <a:lnTo>
                    <a:pt x="362" y="723"/>
                  </a:lnTo>
                  <a:lnTo>
                    <a:pt x="383" y="721"/>
                  </a:lnTo>
                  <a:lnTo>
                    <a:pt x="405" y="718"/>
                  </a:lnTo>
                  <a:lnTo>
                    <a:pt x="426" y="715"/>
                  </a:lnTo>
                  <a:lnTo>
                    <a:pt x="446" y="709"/>
                  </a:lnTo>
                  <a:lnTo>
                    <a:pt x="465" y="704"/>
                  </a:lnTo>
                  <a:lnTo>
                    <a:pt x="485" y="698"/>
                  </a:lnTo>
                  <a:lnTo>
                    <a:pt x="504" y="692"/>
                  </a:lnTo>
                  <a:lnTo>
                    <a:pt x="523" y="683"/>
                  </a:lnTo>
                  <a:lnTo>
                    <a:pt x="541" y="675"/>
                  </a:lnTo>
                  <a:lnTo>
                    <a:pt x="559" y="667"/>
                  </a:lnTo>
                  <a:lnTo>
                    <a:pt x="576" y="656"/>
                  </a:lnTo>
                  <a:lnTo>
                    <a:pt x="592" y="646"/>
                  </a:lnTo>
                  <a:lnTo>
                    <a:pt x="608" y="634"/>
                  </a:lnTo>
                  <a:lnTo>
                    <a:pt x="622" y="623"/>
                  </a:lnTo>
                  <a:lnTo>
                    <a:pt x="637" y="611"/>
                  </a:lnTo>
                  <a:lnTo>
                    <a:pt x="651" y="597"/>
                  </a:lnTo>
                  <a:lnTo>
                    <a:pt x="663" y="583"/>
                  </a:lnTo>
                  <a:lnTo>
                    <a:pt x="676" y="569"/>
                  </a:lnTo>
                  <a:lnTo>
                    <a:pt x="687" y="553"/>
                  </a:lnTo>
                  <a:lnTo>
                    <a:pt x="697" y="538"/>
                  </a:lnTo>
                  <a:lnTo>
                    <a:pt x="707" y="521"/>
                  </a:lnTo>
                  <a:lnTo>
                    <a:pt x="715" y="504"/>
                  </a:lnTo>
                  <a:lnTo>
                    <a:pt x="723" y="487"/>
                  </a:lnTo>
                  <a:lnTo>
                    <a:pt x="731" y="468"/>
                  </a:lnTo>
                  <a:lnTo>
                    <a:pt x="736" y="449"/>
                  </a:lnTo>
                  <a:lnTo>
                    <a:pt x="741" y="430"/>
                  </a:lnTo>
                  <a:lnTo>
                    <a:pt x="745" y="410"/>
                  </a:lnTo>
                  <a:lnTo>
                    <a:pt x="747" y="390"/>
                  </a:lnTo>
                  <a:lnTo>
                    <a:pt x="749" y="368"/>
                  </a:lnTo>
                  <a:lnTo>
                    <a:pt x="749" y="347"/>
                  </a:lnTo>
                  <a:lnTo>
                    <a:pt x="749" y="328"/>
                  </a:lnTo>
                  <a:lnTo>
                    <a:pt x="748" y="309"/>
                  </a:lnTo>
                  <a:lnTo>
                    <a:pt x="746" y="291"/>
                  </a:lnTo>
                  <a:lnTo>
                    <a:pt x="743" y="273"/>
                  </a:lnTo>
                  <a:lnTo>
                    <a:pt x="739" y="256"/>
                  </a:lnTo>
                  <a:lnTo>
                    <a:pt x="735" y="239"/>
                  </a:lnTo>
                  <a:lnTo>
                    <a:pt x="730" y="222"/>
                  </a:lnTo>
                  <a:lnTo>
                    <a:pt x="723" y="207"/>
                  </a:lnTo>
                  <a:lnTo>
                    <a:pt x="717" y="191"/>
                  </a:lnTo>
                  <a:lnTo>
                    <a:pt x="710" y="176"/>
                  </a:lnTo>
                  <a:lnTo>
                    <a:pt x="702" y="161"/>
                  </a:lnTo>
                  <a:lnTo>
                    <a:pt x="693" y="148"/>
                  </a:lnTo>
                  <a:lnTo>
                    <a:pt x="684" y="134"/>
                  </a:lnTo>
                  <a:lnTo>
                    <a:pt x="673" y="121"/>
                  </a:lnTo>
                  <a:lnTo>
                    <a:pt x="663" y="109"/>
                  </a:lnTo>
                  <a:lnTo>
                    <a:pt x="652" y="97"/>
                  </a:lnTo>
                  <a:lnTo>
                    <a:pt x="639" y="86"/>
                  </a:lnTo>
                  <a:lnTo>
                    <a:pt x="627" y="75"/>
                  </a:lnTo>
                  <a:lnTo>
                    <a:pt x="614" y="65"/>
                  </a:lnTo>
                  <a:lnTo>
                    <a:pt x="601" y="56"/>
                  </a:lnTo>
                  <a:lnTo>
                    <a:pt x="587" y="48"/>
                  </a:lnTo>
                  <a:lnTo>
                    <a:pt x="573" y="39"/>
                  </a:lnTo>
                  <a:lnTo>
                    <a:pt x="557" y="32"/>
                  </a:lnTo>
                  <a:lnTo>
                    <a:pt x="541" y="26"/>
                  </a:lnTo>
                  <a:lnTo>
                    <a:pt x="526" y="20"/>
                  </a:lnTo>
                  <a:lnTo>
                    <a:pt x="509" y="14"/>
                  </a:lnTo>
                  <a:lnTo>
                    <a:pt x="492" y="10"/>
                  </a:lnTo>
                  <a:lnTo>
                    <a:pt x="476" y="7"/>
                  </a:lnTo>
                  <a:lnTo>
                    <a:pt x="458" y="4"/>
                  </a:lnTo>
                  <a:lnTo>
                    <a:pt x="439" y="2"/>
                  </a:lnTo>
                  <a:lnTo>
                    <a:pt x="422" y="1"/>
                  </a:lnTo>
                  <a:lnTo>
                    <a:pt x="403" y="0"/>
                  </a:lnTo>
                  <a:lnTo>
                    <a:pt x="2" y="0"/>
                  </a:lnTo>
                  <a:lnTo>
                    <a:pt x="3" y="15"/>
                  </a:lnTo>
                  <a:lnTo>
                    <a:pt x="4" y="27"/>
                  </a:lnTo>
                  <a:lnTo>
                    <a:pt x="5" y="30"/>
                  </a:lnTo>
                  <a:lnTo>
                    <a:pt x="8" y="33"/>
                  </a:lnTo>
                  <a:lnTo>
                    <a:pt x="10" y="36"/>
                  </a:lnTo>
                  <a:lnTo>
                    <a:pt x="12" y="37"/>
                  </a:lnTo>
                  <a:lnTo>
                    <a:pt x="19" y="39"/>
                  </a:lnTo>
                  <a:lnTo>
                    <a:pt x="28" y="39"/>
                  </a:lnTo>
                  <a:lnTo>
                    <a:pt x="41" y="39"/>
                  </a:lnTo>
                  <a:lnTo>
                    <a:pt x="56" y="38"/>
                  </a:lnTo>
                  <a:lnTo>
                    <a:pt x="64" y="44"/>
                  </a:lnTo>
                  <a:lnTo>
                    <a:pt x="71" y="50"/>
                  </a:lnTo>
                  <a:lnTo>
                    <a:pt x="77" y="55"/>
                  </a:lnTo>
                  <a:lnTo>
                    <a:pt x="84" y="62"/>
                  </a:lnTo>
                  <a:lnTo>
                    <a:pt x="88" y="70"/>
                  </a:lnTo>
                  <a:lnTo>
                    <a:pt x="92" y="78"/>
                  </a:lnTo>
                  <a:lnTo>
                    <a:pt x="94" y="88"/>
                  </a:lnTo>
                  <a:lnTo>
                    <a:pt x="95" y="101"/>
                  </a:lnTo>
                  <a:lnTo>
                    <a:pt x="95" y="624"/>
                  </a:lnTo>
                  <a:lnTo>
                    <a:pt x="94" y="633"/>
                  </a:lnTo>
                  <a:lnTo>
                    <a:pt x="93" y="642"/>
                  </a:lnTo>
                  <a:lnTo>
                    <a:pt x="91" y="649"/>
                  </a:lnTo>
                  <a:lnTo>
                    <a:pt x="89" y="655"/>
                  </a:lnTo>
                  <a:lnTo>
                    <a:pt x="86" y="661"/>
                  </a:lnTo>
                  <a:lnTo>
                    <a:pt x="81" y="668"/>
                  </a:lnTo>
                  <a:lnTo>
                    <a:pt x="76" y="673"/>
                  </a:lnTo>
                  <a:lnTo>
                    <a:pt x="71" y="677"/>
                  </a:lnTo>
                  <a:lnTo>
                    <a:pt x="66" y="681"/>
                  </a:lnTo>
                  <a:lnTo>
                    <a:pt x="59" y="684"/>
                  </a:lnTo>
                  <a:lnTo>
                    <a:pt x="52" y="687"/>
                  </a:lnTo>
                  <a:lnTo>
                    <a:pt x="45" y="690"/>
                  </a:lnTo>
                  <a:lnTo>
                    <a:pt x="37" y="692"/>
                  </a:lnTo>
                  <a:lnTo>
                    <a:pt x="28" y="693"/>
                  </a:lnTo>
                  <a:lnTo>
                    <a:pt x="19" y="694"/>
                  </a:lnTo>
                  <a:lnTo>
                    <a:pt x="10" y="6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Freeform 523"/>
            <p:cNvSpPr>
              <a:spLocks noChangeAspect="1"/>
            </p:cNvSpPr>
            <p:nvPr/>
          </p:nvSpPr>
          <p:spPr bwMode="auto">
            <a:xfrm>
              <a:off x="32429" y="16529"/>
              <a:ext cx="339" cy="367"/>
            </a:xfrm>
            <a:custGeom>
              <a:avLst/>
              <a:gdLst>
                <a:gd name="T0" fmla="*/ 2 w 678"/>
                <a:gd name="T1" fmla="*/ 2 h 732"/>
                <a:gd name="T2" fmla="*/ 3 w 678"/>
                <a:gd name="T3" fmla="*/ 5 h 732"/>
                <a:gd name="T4" fmla="*/ 4 w 678"/>
                <a:gd name="T5" fmla="*/ 6 h 732"/>
                <a:gd name="T6" fmla="*/ 5 w 678"/>
                <a:gd name="T7" fmla="*/ 7 h 732"/>
                <a:gd name="T8" fmla="*/ 5 w 678"/>
                <a:gd name="T9" fmla="*/ 7 h 732"/>
                <a:gd name="T10" fmla="*/ 5 w 678"/>
                <a:gd name="T11" fmla="*/ 11 h 732"/>
                <a:gd name="T12" fmla="*/ 5 w 678"/>
                <a:gd name="T13" fmla="*/ 11 h 732"/>
                <a:gd name="T14" fmla="*/ 4 w 678"/>
                <a:gd name="T15" fmla="*/ 11 h 732"/>
                <a:gd name="T16" fmla="*/ 4 w 678"/>
                <a:gd name="T17" fmla="*/ 11 h 732"/>
                <a:gd name="T18" fmla="*/ 3 w 678"/>
                <a:gd name="T19" fmla="*/ 11 h 732"/>
                <a:gd name="T20" fmla="*/ 8 w 678"/>
                <a:gd name="T21" fmla="*/ 11 h 732"/>
                <a:gd name="T22" fmla="*/ 8 w 678"/>
                <a:gd name="T23" fmla="*/ 11 h 732"/>
                <a:gd name="T24" fmla="*/ 7 w 678"/>
                <a:gd name="T25" fmla="*/ 11 h 732"/>
                <a:gd name="T26" fmla="*/ 7 w 678"/>
                <a:gd name="T27" fmla="*/ 11 h 732"/>
                <a:gd name="T28" fmla="*/ 7 w 678"/>
                <a:gd name="T29" fmla="*/ 11 h 732"/>
                <a:gd name="T30" fmla="*/ 7 w 678"/>
                <a:gd name="T31" fmla="*/ 10 h 732"/>
                <a:gd name="T32" fmla="*/ 7 w 678"/>
                <a:gd name="T33" fmla="*/ 7 h 732"/>
                <a:gd name="T34" fmla="*/ 7 w 678"/>
                <a:gd name="T35" fmla="*/ 6 h 732"/>
                <a:gd name="T36" fmla="*/ 8 w 678"/>
                <a:gd name="T37" fmla="*/ 5 h 732"/>
                <a:gd name="T38" fmla="*/ 8 w 678"/>
                <a:gd name="T39" fmla="*/ 4 h 732"/>
                <a:gd name="T40" fmla="*/ 9 w 678"/>
                <a:gd name="T41" fmla="*/ 2 h 732"/>
                <a:gd name="T42" fmla="*/ 10 w 678"/>
                <a:gd name="T43" fmla="*/ 2 h 732"/>
                <a:gd name="T44" fmla="*/ 10 w 678"/>
                <a:gd name="T45" fmla="*/ 1 h 732"/>
                <a:gd name="T46" fmla="*/ 11 w 678"/>
                <a:gd name="T47" fmla="*/ 1 h 732"/>
                <a:gd name="T48" fmla="*/ 11 w 678"/>
                <a:gd name="T49" fmla="*/ 0 h 732"/>
                <a:gd name="T50" fmla="*/ 7 w 678"/>
                <a:gd name="T51" fmla="*/ 1 h 732"/>
                <a:gd name="T52" fmla="*/ 7 w 678"/>
                <a:gd name="T53" fmla="*/ 1 h 732"/>
                <a:gd name="T54" fmla="*/ 7 w 678"/>
                <a:gd name="T55" fmla="*/ 1 h 732"/>
                <a:gd name="T56" fmla="*/ 8 w 678"/>
                <a:gd name="T57" fmla="*/ 1 h 732"/>
                <a:gd name="T58" fmla="*/ 8 w 678"/>
                <a:gd name="T59" fmla="*/ 1 h 732"/>
                <a:gd name="T60" fmla="*/ 8 w 678"/>
                <a:gd name="T61" fmla="*/ 2 h 732"/>
                <a:gd name="T62" fmla="*/ 7 w 678"/>
                <a:gd name="T63" fmla="*/ 4 h 732"/>
                <a:gd name="T64" fmla="*/ 7 w 678"/>
                <a:gd name="T65" fmla="*/ 5 h 732"/>
                <a:gd name="T66" fmla="*/ 6 w 678"/>
                <a:gd name="T67" fmla="*/ 6 h 732"/>
                <a:gd name="T68" fmla="*/ 6 w 678"/>
                <a:gd name="T69" fmla="*/ 6 h 732"/>
                <a:gd name="T70" fmla="*/ 6 w 678"/>
                <a:gd name="T71" fmla="*/ 5 h 732"/>
                <a:gd name="T72" fmla="*/ 5 w 678"/>
                <a:gd name="T73" fmla="*/ 3 h 732"/>
                <a:gd name="T74" fmla="*/ 4 w 678"/>
                <a:gd name="T75" fmla="*/ 2 h 732"/>
                <a:gd name="T76" fmla="*/ 4 w 678"/>
                <a:gd name="T77" fmla="*/ 1 h 732"/>
                <a:gd name="T78" fmla="*/ 4 w 678"/>
                <a:gd name="T79" fmla="*/ 1 h 732"/>
                <a:gd name="T80" fmla="*/ 5 w 678"/>
                <a:gd name="T81" fmla="*/ 1 h 732"/>
                <a:gd name="T82" fmla="*/ 0 w 678"/>
                <a:gd name="T83" fmla="*/ 0 h 732"/>
                <a:gd name="T84" fmla="*/ 1 w 678"/>
                <a:gd name="T85" fmla="*/ 1 h 732"/>
                <a:gd name="T86" fmla="*/ 1 w 678"/>
                <a:gd name="T87" fmla="*/ 1 h 732"/>
                <a:gd name="T88" fmla="*/ 1 w 678"/>
                <a:gd name="T89" fmla="*/ 1 h 7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78"/>
                <a:gd name="T136" fmla="*/ 0 h 732"/>
                <a:gd name="T137" fmla="*/ 678 w 678"/>
                <a:gd name="T138" fmla="*/ 732 h 7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78" h="732">
                  <a:moveTo>
                    <a:pt x="46" y="38"/>
                  </a:moveTo>
                  <a:lnTo>
                    <a:pt x="66" y="70"/>
                  </a:lnTo>
                  <a:lnTo>
                    <a:pt x="96" y="115"/>
                  </a:lnTo>
                  <a:lnTo>
                    <a:pt x="133" y="172"/>
                  </a:lnTo>
                  <a:lnTo>
                    <a:pt x="171" y="234"/>
                  </a:lnTo>
                  <a:lnTo>
                    <a:pt x="191" y="265"/>
                  </a:lnTo>
                  <a:lnTo>
                    <a:pt x="209" y="295"/>
                  </a:lnTo>
                  <a:lnTo>
                    <a:pt x="225" y="325"/>
                  </a:lnTo>
                  <a:lnTo>
                    <a:pt x="240" y="353"/>
                  </a:lnTo>
                  <a:lnTo>
                    <a:pt x="252" y="377"/>
                  </a:lnTo>
                  <a:lnTo>
                    <a:pt x="262" y="399"/>
                  </a:lnTo>
                  <a:lnTo>
                    <a:pt x="265" y="410"/>
                  </a:lnTo>
                  <a:lnTo>
                    <a:pt x="267" y="418"/>
                  </a:lnTo>
                  <a:lnTo>
                    <a:pt x="269" y="425"/>
                  </a:lnTo>
                  <a:lnTo>
                    <a:pt x="269" y="432"/>
                  </a:lnTo>
                  <a:lnTo>
                    <a:pt x="269" y="632"/>
                  </a:lnTo>
                  <a:lnTo>
                    <a:pt x="269" y="642"/>
                  </a:lnTo>
                  <a:lnTo>
                    <a:pt x="267" y="650"/>
                  </a:lnTo>
                  <a:lnTo>
                    <a:pt x="265" y="657"/>
                  </a:lnTo>
                  <a:lnTo>
                    <a:pt x="261" y="664"/>
                  </a:lnTo>
                  <a:lnTo>
                    <a:pt x="257" y="670"/>
                  </a:lnTo>
                  <a:lnTo>
                    <a:pt x="251" y="675"/>
                  </a:lnTo>
                  <a:lnTo>
                    <a:pt x="245" y="679"/>
                  </a:lnTo>
                  <a:lnTo>
                    <a:pt x="238" y="682"/>
                  </a:lnTo>
                  <a:lnTo>
                    <a:pt x="231" y="685"/>
                  </a:lnTo>
                  <a:lnTo>
                    <a:pt x="223" y="687"/>
                  </a:lnTo>
                  <a:lnTo>
                    <a:pt x="215" y="690"/>
                  </a:lnTo>
                  <a:lnTo>
                    <a:pt x="207" y="691"/>
                  </a:lnTo>
                  <a:lnTo>
                    <a:pt x="188" y="693"/>
                  </a:lnTo>
                  <a:lnTo>
                    <a:pt x="169" y="694"/>
                  </a:lnTo>
                  <a:lnTo>
                    <a:pt x="169" y="732"/>
                  </a:lnTo>
                  <a:lnTo>
                    <a:pt x="508" y="732"/>
                  </a:lnTo>
                  <a:lnTo>
                    <a:pt x="508" y="694"/>
                  </a:lnTo>
                  <a:lnTo>
                    <a:pt x="494" y="694"/>
                  </a:lnTo>
                  <a:lnTo>
                    <a:pt x="480" y="693"/>
                  </a:lnTo>
                  <a:lnTo>
                    <a:pt x="468" y="692"/>
                  </a:lnTo>
                  <a:lnTo>
                    <a:pt x="456" y="690"/>
                  </a:lnTo>
                  <a:lnTo>
                    <a:pt x="447" y="687"/>
                  </a:lnTo>
                  <a:lnTo>
                    <a:pt x="438" y="683"/>
                  </a:lnTo>
                  <a:lnTo>
                    <a:pt x="430" y="680"/>
                  </a:lnTo>
                  <a:lnTo>
                    <a:pt x="423" y="675"/>
                  </a:lnTo>
                  <a:lnTo>
                    <a:pt x="418" y="669"/>
                  </a:lnTo>
                  <a:lnTo>
                    <a:pt x="413" y="661"/>
                  </a:lnTo>
                  <a:lnTo>
                    <a:pt x="408" y="653"/>
                  </a:lnTo>
                  <a:lnTo>
                    <a:pt x="405" y="644"/>
                  </a:lnTo>
                  <a:lnTo>
                    <a:pt x="403" y="633"/>
                  </a:lnTo>
                  <a:lnTo>
                    <a:pt x="402" y="622"/>
                  </a:lnTo>
                  <a:lnTo>
                    <a:pt x="401" y="608"/>
                  </a:lnTo>
                  <a:lnTo>
                    <a:pt x="400" y="594"/>
                  </a:lnTo>
                  <a:lnTo>
                    <a:pt x="400" y="432"/>
                  </a:lnTo>
                  <a:lnTo>
                    <a:pt x="401" y="421"/>
                  </a:lnTo>
                  <a:lnTo>
                    <a:pt x="404" y="409"/>
                  </a:lnTo>
                  <a:lnTo>
                    <a:pt x="408" y="395"/>
                  </a:lnTo>
                  <a:lnTo>
                    <a:pt x="414" y="380"/>
                  </a:lnTo>
                  <a:lnTo>
                    <a:pt x="428" y="347"/>
                  </a:lnTo>
                  <a:lnTo>
                    <a:pt x="446" y="313"/>
                  </a:lnTo>
                  <a:lnTo>
                    <a:pt x="464" y="280"/>
                  </a:lnTo>
                  <a:lnTo>
                    <a:pt x="482" y="248"/>
                  </a:lnTo>
                  <a:lnTo>
                    <a:pt x="498" y="221"/>
                  </a:lnTo>
                  <a:lnTo>
                    <a:pt x="510" y="202"/>
                  </a:lnTo>
                  <a:lnTo>
                    <a:pt x="525" y="177"/>
                  </a:lnTo>
                  <a:lnTo>
                    <a:pt x="541" y="149"/>
                  </a:lnTo>
                  <a:lnTo>
                    <a:pt x="557" y="122"/>
                  </a:lnTo>
                  <a:lnTo>
                    <a:pt x="575" y="95"/>
                  </a:lnTo>
                  <a:lnTo>
                    <a:pt x="585" y="82"/>
                  </a:lnTo>
                  <a:lnTo>
                    <a:pt x="596" y="72"/>
                  </a:lnTo>
                  <a:lnTo>
                    <a:pt x="607" y="61"/>
                  </a:lnTo>
                  <a:lnTo>
                    <a:pt x="620" y="52"/>
                  </a:lnTo>
                  <a:lnTo>
                    <a:pt x="632" y="44"/>
                  </a:lnTo>
                  <a:lnTo>
                    <a:pt x="647" y="38"/>
                  </a:lnTo>
                  <a:lnTo>
                    <a:pt x="654" y="35"/>
                  </a:lnTo>
                  <a:lnTo>
                    <a:pt x="661" y="33"/>
                  </a:lnTo>
                  <a:lnTo>
                    <a:pt x="670" y="32"/>
                  </a:lnTo>
                  <a:lnTo>
                    <a:pt x="678" y="31"/>
                  </a:lnTo>
                  <a:lnTo>
                    <a:pt x="678" y="0"/>
                  </a:lnTo>
                  <a:lnTo>
                    <a:pt x="424" y="0"/>
                  </a:lnTo>
                  <a:lnTo>
                    <a:pt x="424" y="9"/>
                  </a:lnTo>
                  <a:lnTo>
                    <a:pt x="425" y="18"/>
                  </a:lnTo>
                  <a:lnTo>
                    <a:pt x="426" y="24"/>
                  </a:lnTo>
                  <a:lnTo>
                    <a:pt x="427" y="29"/>
                  </a:lnTo>
                  <a:lnTo>
                    <a:pt x="429" y="32"/>
                  </a:lnTo>
                  <a:lnTo>
                    <a:pt x="431" y="35"/>
                  </a:lnTo>
                  <a:lnTo>
                    <a:pt x="434" y="37"/>
                  </a:lnTo>
                  <a:lnTo>
                    <a:pt x="438" y="39"/>
                  </a:lnTo>
                  <a:lnTo>
                    <a:pt x="447" y="40"/>
                  </a:lnTo>
                  <a:lnTo>
                    <a:pt x="458" y="40"/>
                  </a:lnTo>
                  <a:lnTo>
                    <a:pt x="474" y="39"/>
                  </a:lnTo>
                  <a:lnTo>
                    <a:pt x="493" y="38"/>
                  </a:lnTo>
                  <a:lnTo>
                    <a:pt x="502" y="51"/>
                  </a:lnTo>
                  <a:lnTo>
                    <a:pt x="508" y="62"/>
                  </a:lnTo>
                  <a:lnTo>
                    <a:pt x="507" y="72"/>
                  </a:lnTo>
                  <a:lnTo>
                    <a:pt x="503" y="85"/>
                  </a:lnTo>
                  <a:lnTo>
                    <a:pt x="497" y="100"/>
                  </a:lnTo>
                  <a:lnTo>
                    <a:pt x="490" y="117"/>
                  </a:lnTo>
                  <a:lnTo>
                    <a:pt x="470" y="156"/>
                  </a:lnTo>
                  <a:lnTo>
                    <a:pt x="447" y="199"/>
                  </a:lnTo>
                  <a:lnTo>
                    <a:pt x="424" y="241"/>
                  </a:lnTo>
                  <a:lnTo>
                    <a:pt x="403" y="281"/>
                  </a:lnTo>
                  <a:lnTo>
                    <a:pt x="394" y="298"/>
                  </a:lnTo>
                  <a:lnTo>
                    <a:pt x="387" y="314"/>
                  </a:lnTo>
                  <a:lnTo>
                    <a:pt x="380" y="329"/>
                  </a:lnTo>
                  <a:lnTo>
                    <a:pt x="377" y="339"/>
                  </a:lnTo>
                  <a:lnTo>
                    <a:pt x="375" y="338"/>
                  </a:lnTo>
                  <a:lnTo>
                    <a:pt x="371" y="335"/>
                  </a:lnTo>
                  <a:lnTo>
                    <a:pt x="368" y="332"/>
                  </a:lnTo>
                  <a:lnTo>
                    <a:pt x="363" y="327"/>
                  </a:lnTo>
                  <a:lnTo>
                    <a:pt x="353" y="314"/>
                  </a:lnTo>
                  <a:lnTo>
                    <a:pt x="341" y="297"/>
                  </a:lnTo>
                  <a:lnTo>
                    <a:pt x="315" y="256"/>
                  </a:lnTo>
                  <a:lnTo>
                    <a:pt x="287" y="208"/>
                  </a:lnTo>
                  <a:lnTo>
                    <a:pt x="260" y="159"/>
                  </a:lnTo>
                  <a:lnTo>
                    <a:pt x="237" y="113"/>
                  </a:lnTo>
                  <a:lnTo>
                    <a:pt x="228" y="93"/>
                  </a:lnTo>
                  <a:lnTo>
                    <a:pt x="221" y="77"/>
                  </a:lnTo>
                  <a:lnTo>
                    <a:pt x="217" y="63"/>
                  </a:lnTo>
                  <a:lnTo>
                    <a:pt x="216" y="54"/>
                  </a:lnTo>
                  <a:lnTo>
                    <a:pt x="216" y="51"/>
                  </a:lnTo>
                  <a:lnTo>
                    <a:pt x="218" y="49"/>
                  </a:lnTo>
                  <a:lnTo>
                    <a:pt x="220" y="46"/>
                  </a:lnTo>
                  <a:lnTo>
                    <a:pt x="224" y="44"/>
                  </a:lnTo>
                  <a:lnTo>
                    <a:pt x="233" y="39"/>
                  </a:lnTo>
                  <a:lnTo>
                    <a:pt x="244" y="37"/>
                  </a:lnTo>
                  <a:lnTo>
                    <a:pt x="267" y="33"/>
                  </a:lnTo>
                  <a:lnTo>
                    <a:pt x="285" y="31"/>
                  </a:lnTo>
                  <a:lnTo>
                    <a:pt x="285" y="0"/>
                  </a:lnTo>
                  <a:lnTo>
                    <a:pt x="0" y="0"/>
                  </a:lnTo>
                  <a:lnTo>
                    <a:pt x="1" y="14"/>
                  </a:lnTo>
                  <a:lnTo>
                    <a:pt x="2" y="25"/>
                  </a:lnTo>
                  <a:lnTo>
                    <a:pt x="3" y="28"/>
                  </a:lnTo>
                  <a:lnTo>
                    <a:pt x="4" y="31"/>
                  </a:lnTo>
                  <a:lnTo>
                    <a:pt x="5" y="34"/>
                  </a:lnTo>
                  <a:lnTo>
                    <a:pt x="7" y="35"/>
                  </a:lnTo>
                  <a:lnTo>
                    <a:pt x="13" y="38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4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Freeform 524"/>
            <p:cNvSpPr>
              <a:spLocks noChangeAspect="1"/>
            </p:cNvSpPr>
            <p:nvPr/>
          </p:nvSpPr>
          <p:spPr bwMode="auto">
            <a:xfrm>
              <a:off x="33277" y="16529"/>
              <a:ext cx="263" cy="367"/>
            </a:xfrm>
            <a:custGeom>
              <a:avLst/>
              <a:gdLst>
                <a:gd name="T0" fmla="*/ 2 w 525"/>
                <a:gd name="T1" fmla="*/ 1 h 732"/>
                <a:gd name="T2" fmla="*/ 2 w 525"/>
                <a:gd name="T3" fmla="*/ 2 h 732"/>
                <a:gd name="T4" fmla="*/ 2 w 525"/>
                <a:gd name="T5" fmla="*/ 10 h 732"/>
                <a:gd name="T6" fmla="*/ 2 w 525"/>
                <a:gd name="T7" fmla="*/ 11 h 732"/>
                <a:gd name="T8" fmla="*/ 2 w 525"/>
                <a:gd name="T9" fmla="*/ 11 h 732"/>
                <a:gd name="T10" fmla="*/ 1 w 525"/>
                <a:gd name="T11" fmla="*/ 11 h 732"/>
                <a:gd name="T12" fmla="*/ 1 w 525"/>
                <a:gd name="T13" fmla="*/ 11 h 732"/>
                <a:gd name="T14" fmla="*/ 0 w 525"/>
                <a:gd name="T15" fmla="*/ 12 h 732"/>
                <a:gd name="T16" fmla="*/ 1 w 525"/>
                <a:gd name="T17" fmla="*/ 12 h 732"/>
                <a:gd name="T18" fmla="*/ 5 w 525"/>
                <a:gd name="T19" fmla="*/ 12 h 732"/>
                <a:gd name="T20" fmla="*/ 6 w 525"/>
                <a:gd name="T21" fmla="*/ 12 h 732"/>
                <a:gd name="T22" fmla="*/ 6 w 525"/>
                <a:gd name="T23" fmla="*/ 11 h 732"/>
                <a:gd name="T24" fmla="*/ 5 w 525"/>
                <a:gd name="T25" fmla="*/ 11 h 732"/>
                <a:gd name="T26" fmla="*/ 5 w 525"/>
                <a:gd name="T27" fmla="*/ 11 h 732"/>
                <a:gd name="T28" fmla="*/ 4 w 525"/>
                <a:gd name="T29" fmla="*/ 11 h 732"/>
                <a:gd name="T30" fmla="*/ 4 w 525"/>
                <a:gd name="T31" fmla="*/ 11 h 732"/>
                <a:gd name="T32" fmla="*/ 4 w 525"/>
                <a:gd name="T33" fmla="*/ 10 h 732"/>
                <a:gd name="T34" fmla="*/ 4 w 525"/>
                <a:gd name="T35" fmla="*/ 7 h 732"/>
                <a:gd name="T36" fmla="*/ 6 w 525"/>
                <a:gd name="T37" fmla="*/ 7 h 732"/>
                <a:gd name="T38" fmla="*/ 7 w 525"/>
                <a:gd name="T39" fmla="*/ 7 h 732"/>
                <a:gd name="T40" fmla="*/ 7 w 525"/>
                <a:gd name="T41" fmla="*/ 7 h 732"/>
                <a:gd name="T42" fmla="*/ 7 w 525"/>
                <a:gd name="T43" fmla="*/ 7 h 732"/>
                <a:gd name="T44" fmla="*/ 7 w 525"/>
                <a:gd name="T45" fmla="*/ 7 h 732"/>
                <a:gd name="T46" fmla="*/ 7 w 525"/>
                <a:gd name="T47" fmla="*/ 8 h 732"/>
                <a:gd name="T48" fmla="*/ 7 w 525"/>
                <a:gd name="T49" fmla="*/ 8 h 732"/>
                <a:gd name="T50" fmla="*/ 8 w 525"/>
                <a:gd name="T51" fmla="*/ 8 h 732"/>
                <a:gd name="T52" fmla="*/ 8 w 525"/>
                <a:gd name="T53" fmla="*/ 8 h 732"/>
                <a:gd name="T54" fmla="*/ 8 w 525"/>
                <a:gd name="T55" fmla="*/ 4 h 732"/>
                <a:gd name="T56" fmla="*/ 8 w 525"/>
                <a:gd name="T57" fmla="*/ 4 h 732"/>
                <a:gd name="T58" fmla="*/ 7 w 525"/>
                <a:gd name="T59" fmla="*/ 4 h 732"/>
                <a:gd name="T60" fmla="*/ 7 w 525"/>
                <a:gd name="T61" fmla="*/ 5 h 732"/>
                <a:gd name="T62" fmla="*/ 7 w 525"/>
                <a:gd name="T63" fmla="*/ 5 h 732"/>
                <a:gd name="T64" fmla="*/ 7 w 525"/>
                <a:gd name="T65" fmla="*/ 5 h 732"/>
                <a:gd name="T66" fmla="*/ 7 w 525"/>
                <a:gd name="T67" fmla="*/ 6 h 732"/>
                <a:gd name="T68" fmla="*/ 7 w 525"/>
                <a:gd name="T69" fmla="*/ 6 h 732"/>
                <a:gd name="T70" fmla="*/ 4 w 525"/>
                <a:gd name="T71" fmla="*/ 2 h 732"/>
                <a:gd name="T72" fmla="*/ 4 w 525"/>
                <a:gd name="T73" fmla="*/ 1 h 732"/>
                <a:gd name="T74" fmla="*/ 4 w 525"/>
                <a:gd name="T75" fmla="*/ 1 h 732"/>
                <a:gd name="T76" fmla="*/ 6 w 525"/>
                <a:gd name="T77" fmla="*/ 1 h 732"/>
                <a:gd name="T78" fmla="*/ 7 w 525"/>
                <a:gd name="T79" fmla="*/ 1 h 732"/>
                <a:gd name="T80" fmla="*/ 7 w 525"/>
                <a:gd name="T81" fmla="*/ 1 h 732"/>
                <a:gd name="T82" fmla="*/ 8 w 525"/>
                <a:gd name="T83" fmla="*/ 2 h 732"/>
                <a:gd name="T84" fmla="*/ 8 w 525"/>
                <a:gd name="T85" fmla="*/ 2 h 732"/>
                <a:gd name="T86" fmla="*/ 8 w 525"/>
                <a:gd name="T87" fmla="*/ 3 h 732"/>
                <a:gd name="T88" fmla="*/ 9 w 525"/>
                <a:gd name="T89" fmla="*/ 1 h 732"/>
                <a:gd name="T90" fmla="*/ 0 w 525"/>
                <a:gd name="T91" fmla="*/ 1 h 73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25"/>
                <a:gd name="T139" fmla="*/ 0 h 732"/>
                <a:gd name="T140" fmla="*/ 525 w 525"/>
                <a:gd name="T141" fmla="*/ 732 h 73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25" h="732">
                  <a:moveTo>
                    <a:pt x="0" y="31"/>
                  </a:moveTo>
                  <a:lnTo>
                    <a:pt x="61" y="38"/>
                  </a:lnTo>
                  <a:lnTo>
                    <a:pt x="72" y="53"/>
                  </a:lnTo>
                  <a:lnTo>
                    <a:pt x="82" y="64"/>
                  </a:lnTo>
                  <a:lnTo>
                    <a:pt x="86" y="72"/>
                  </a:lnTo>
                  <a:lnTo>
                    <a:pt x="89" y="79"/>
                  </a:lnTo>
                  <a:lnTo>
                    <a:pt x="91" y="88"/>
                  </a:lnTo>
                  <a:lnTo>
                    <a:pt x="92" y="101"/>
                  </a:lnTo>
                  <a:lnTo>
                    <a:pt x="92" y="632"/>
                  </a:lnTo>
                  <a:lnTo>
                    <a:pt x="91" y="642"/>
                  </a:lnTo>
                  <a:lnTo>
                    <a:pt x="90" y="650"/>
                  </a:lnTo>
                  <a:lnTo>
                    <a:pt x="88" y="657"/>
                  </a:lnTo>
                  <a:lnTo>
                    <a:pt x="85" y="665"/>
                  </a:lnTo>
                  <a:lnTo>
                    <a:pt x="82" y="670"/>
                  </a:lnTo>
                  <a:lnTo>
                    <a:pt x="77" y="675"/>
                  </a:lnTo>
                  <a:lnTo>
                    <a:pt x="71" y="679"/>
                  </a:lnTo>
                  <a:lnTo>
                    <a:pt x="66" y="682"/>
                  </a:lnTo>
                  <a:lnTo>
                    <a:pt x="60" y="685"/>
                  </a:lnTo>
                  <a:lnTo>
                    <a:pt x="53" y="689"/>
                  </a:lnTo>
                  <a:lnTo>
                    <a:pt x="44" y="691"/>
                  </a:lnTo>
                  <a:lnTo>
                    <a:pt x="37" y="692"/>
                  </a:lnTo>
                  <a:lnTo>
                    <a:pt x="19" y="693"/>
                  </a:lnTo>
                  <a:lnTo>
                    <a:pt x="0" y="694"/>
                  </a:lnTo>
                  <a:lnTo>
                    <a:pt x="0" y="710"/>
                  </a:lnTo>
                  <a:lnTo>
                    <a:pt x="2" y="722"/>
                  </a:lnTo>
                  <a:lnTo>
                    <a:pt x="4" y="727"/>
                  </a:lnTo>
                  <a:lnTo>
                    <a:pt x="8" y="730"/>
                  </a:lnTo>
                  <a:lnTo>
                    <a:pt x="14" y="731"/>
                  </a:lnTo>
                  <a:lnTo>
                    <a:pt x="22" y="732"/>
                  </a:lnTo>
                  <a:lnTo>
                    <a:pt x="316" y="732"/>
                  </a:lnTo>
                  <a:lnTo>
                    <a:pt x="324" y="731"/>
                  </a:lnTo>
                  <a:lnTo>
                    <a:pt x="329" y="730"/>
                  </a:lnTo>
                  <a:lnTo>
                    <a:pt x="334" y="727"/>
                  </a:lnTo>
                  <a:lnTo>
                    <a:pt x="337" y="722"/>
                  </a:lnTo>
                  <a:lnTo>
                    <a:pt x="339" y="710"/>
                  </a:lnTo>
                  <a:lnTo>
                    <a:pt x="339" y="694"/>
                  </a:lnTo>
                  <a:lnTo>
                    <a:pt x="308" y="694"/>
                  </a:lnTo>
                  <a:lnTo>
                    <a:pt x="296" y="694"/>
                  </a:lnTo>
                  <a:lnTo>
                    <a:pt x="285" y="692"/>
                  </a:lnTo>
                  <a:lnTo>
                    <a:pt x="275" y="691"/>
                  </a:lnTo>
                  <a:lnTo>
                    <a:pt x="266" y="687"/>
                  </a:lnTo>
                  <a:lnTo>
                    <a:pt x="258" y="684"/>
                  </a:lnTo>
                  <a:lnTo>
                    <a:pt x="251" y="679"/>
                  </a:lnTo>
                  <a:lnTo>
                    <a:pt x="245" y="675"/>
                  </a:lnTo>
                  <a:lnTo>
                    <a:pt x="240" y="669"/>
                  </a:lnTo>
                  <a:lnTo>
                    <a:pt x="236" y="663"/>
                  </a:lnTo>
                  <a:lnTo>
                    <a:pt x="232" y="654"/>
                  </a:lnTo>
                  <a:lnTo>
                    <a:pt x="228" y="647"/>
                  </a:lnTo>
                  <a:lnTo>
                    <a:pt x="226" y="638"/>
                  </a:lnTo>
                  <a:lnTo>
                    <a:pt x="225" y="627"/>
                  </a:lnTo>
                  <a:lnTo>
                    <a:pt x="223" y="617"/>
                  </a:lnTo>
                  <a:lnTo>
                    <a:pt x="223" y="605"/>
                  </a:lnTo>
                  <a:lnTo>
                    <a:pt x="223" y="594"/>
                  </a:lnTo>
                  <a:lnTo>
                    <a:pt x="223" y="386"/>
                  </a:lnTo>
                  <a:lnTo>
                    <a:pt x="362" y="386"/>
                  </a:lnTo>
                  <a:lnTo>
                    <a:pt x="373" y="386"/>
                  </a:lnTo>
                  <a:lnTo>
                    <a:pt x="382" y="387"/>
                  </a:lnTo>
                  <a:lnTo>
                    <a:pt x="391" y="388"/>
                  </a:lnTo>
                  <a:lnTo>
                    <a:pt x="399" y="389"/>
                  </a:lnTo>
                  <a:lnTo>
                    <a:pt x="405" y="391"/>
                  </a:lnTo>
                  <a:lnTo>
                    <a:pt x="412" y="394"/>
                  </a:lnTo>
                  <a:lnTo>
                    <a:pt x="416" y="396"/>
                  </a:lnTo>
                  <a:lnTo>
                    <a:pt x="420" y="399"/>
                  </a:lnTo>
                  <a:lnTo>
                    <a:pt x="423" y="402"/>
                  </a:lnTo>
                  <a:lnTo>
                    <a:pt x="426" y="407"/>
                  </a:lnTo>
                  <a:lnTo>
                    <a:pt x="428" y="411"/>
                  </a:lnTo>
                  <a:lnTo>
                    <a:pt x="430" y="414"/>
                  </a:lnTo>
                  <a:lnTo>
                    <a:pt x="432" y="422"/>
                  </a:lnTo>
                  <a:lnTo>
                    <a:pt x="433" y="431"/>
                  </a:lnTo>
                  <a:lnTo>
                    <a:pt x="433" y="440"/>
                  </a:lnTo>
                  <a:lnTo>
                    <a:pt x="434" y="448"/>
                  </a:lnTo>
                  <a:lnTo>
                    <a:pt x="437" y="456"/>
                  </a:lnTo>
                  <a:lnTo>
                    <a:pt x="440" y="463"/>
                  </a:lnTo>
                  <a:lnTo>
                    <a:pt x="442" y="466"/>
                  </a:lnTo>
                  <a:lnTo>
                    <a:pt x="444" y="469"/>
                  </a:lnTo>
                  <a:lnTo>
                    <a:pt x="448" y="471"/>
                  </a:lnTo>
                  <a:lnTo>
                    <a:pt x="452" y="473"/>
                  </a:lnTo>
                  <a:lnTo>
                    <a:pt x="456" y="475"/>
                  </a:lnTo>
                  <a:lnTo>
                    <a:pt x="463" y="476"/>
                  </a:lnTo>
                  <a:lnTo>
                    <a:pt x="470" y="477"/>
                  </a:lnTo>
                  <a:lnTo>
                    <a:pt x="477" y="478"/>
                  </a:lnTo>
                  <a:lnTo>
                    <a:pt x="477" y="239"/>
                  </a:lnTo>
                  <a:lnTo>
                    <a:pt x="470" y="239"/>
                  </a:lnTo>
                  <a:lnTo>
                    <a:pt x="464" y="240"/>
                  </a:lnTo>
                  <a:lnTo>
                    <a:pt x="458" y="242"/>
                  </a:lnTo>
                  <a:lnTo>
                    <a:pt x="453" y="243"/>
                  </a:lnTo>
                  <a:lnTo>
                    <a:pt x="449" y="245"/>
                  </a:lnTo>
                  <a:lnTo>
                    <a:pt x="446" y="248"/>
                  </a:lnTo>
                  <a:lnTo>
                    <a:pt x="443" y="252"/>
                  </a:lnTo>
                  <a:lnTo>
                    <a:pt x="440" y="255"/>
                  </a:lnTo>
                  <a:lnTo>
                    <a:pt x="437" y="261"/>
                  </a:lnTo>
                  <a:lnTo>
                    <a:pt x="434" y="269"/>
                  </a:lnTo>
                  <a:lnTo>
                    <a:pt x="433" y="278"/>
                  </a:lnTo>
                  <a:lnTo>
                    <a:pt x="432" y="286"/>
                  </a:lnTo>
                  <a:lnTo>
                    <a:pt x="431" y="294"/>
                  </a:lnTo>
                  <a:lnTo>
                    <a:pt x="429" y="303"/>
                  </a:lnTo>
                  <a:lnTo>
                    <a:pt x="426" y="311"/>
                  </a:lnTo>
                  <a:lnTo>
                    <a:pt x="422" y="317"/>
                  </a:lnTo>
                  <a:lnTo>
                    <a:pt x="419" y="320"/>
                  </a:lnTo>
                  <a:lnTo>
                    <a:pt x="415" y="323"/>
                  </a:lnTo>
                  <a:lnTo>
                    <a:pt x="411" y="325"/>
                  </a:lnTo>
                  <a:lnTo>
                    <a:pt x="405" y="328"/>
                  </a:lnTo>
                  <a:lnTo>
                    <a:pt x="400" y="330"/>
                  </a:lnTo>
                  <a:lnTo>
                    <a:pt x="393" y="331"/>
                  </a:lnTo>
                  <a:lnTo>
                    <a:pt x="386" y="332"/>
                  </a:lnTo>
                  <a:lnTo>
                    <a:pt x="377" y="332"/>
                  </a:lnTo>
                  <a:lnTo>
                    <a:pt x="223" y="332"/>
                  </a:lnTo>
                  <a:lnTo>
                    <a:pt x="223" y="70"/>
                  </a:lnTo>
                  <a:lnTo>
                    <a:pt x="223" y="63"/>
                  </a:lnTo>
                  <a:lnTo>
                    <a:pt x="224" y="58"/>
                  </a:lnTo>
                  <a:lnTo>
                    <a:pt x="225" y="54"/>
                  </a:lnTo>
                  <a:lnTo>
                    <a:pt x="227" y="51"/>
                  </a:lnTo>
                  <a:lnTo>
                    <a:pt x="231" y="49"/>
                  </a:lnTo>
                  <a:lnTo>
                    <a:pt x="235" y="48"/>
                  </a:lnTo>
                  <a:lnTo>
                    <a:pt x="240" y="47"/>
                  </a:lnTo>
                  <a:lnTo>
                    <a:pt x="246" y="47"/>
                  </a:lnTo>
                  <a:lnTo>
                    <a:pt x="354" y="47"/>
                  </a:lnTo>
                  <a:lnTo>
                    <a:pt x="369" y="47"/>
                  </a:lnTo>
                  <a:lnTo>
                    <a:pt x="384" y="49"/>
                  </a:lnTo>
                  <a:lnTo>
                    <a:pt x="397" y="51"/>
                  </a:lnTo>
                  <a:lnTo>
                    <a:pt x="410" y="54"/>
                  </a:lnTo>
                  <a:lnTo>
                    <a:pt x="421" y="59"/>
                  </a:lnTo>
                  <a:lnTo>
                    <a:pt x="432" y="64"/>
                  </a:lnTo>
                  <a:lnTo>
                    <a:pt x="442" y="71"/>
                  </a:lnTo>
                  <a:lnTo>
                    <a:pt x="450" y="78"/>
                  </a:lnTo>
                  <a:lnTo>
                    <a:pt x="458" y="86"/>
                  </a:lnTo>
                  <a:lnTo>
                    <a:pt x="465" y="95"/>
                  </a:lnTo>
                  <a:lnTo>
                    <a:pt x="471" y="105"/>
                  </a:lnTo>
                  <a:lnTo>
                    <a:pt x="476" y="116"/>
                  </a:lnTo>
                  <a:lnTo>
                    <a:pt x="479" y="128"/>
                  </a:lnTo>
                  <a:lnTo>
                    <a:pt x="482" y="141"/>
                  </a:lnTo>
                  <a:lnTo>
                    <a:pt x="484" y="155"/>
                  </a:lnTo>
                  <a:lnTo>
                    <a:pt x="485" y="169"/>
                  </a:lnTo>
                  <a:lnTo>
                    <a:pt x="525" y="169"/>
                  </a:lnTo>
                  <a:lnTo>
                    <a:pt x="516" y="54"/>
                  </a:lnTo>
                  <a:lnTo>
                    <a:pt x="516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525"/>
            <p:cNvSpPr>
              <a:spLocks noChangeAspect="1"/>
            </p:cNvSpPr>
            <p:nvPr/>
          </p:nvSpPr>
          <p:spPr bwMode="auto">
            <a:xfrm>
              <a:off x="34453" y="16529"/>
              <a:ext cx="292" cy="367"/>
            </a:xfrm>
            <a:custGeom>
              <a:avLst/>
              <a:gdLst>
                <a:gd name="T0" fmla="*/ 1 w 586"/>
                <a:gd name="T1" fmla="*/ 1 h 732"/>
                <a:gd name="T2" fmla="*/ 1 w 586"/>
                <a:gd name="T3" fmla="*/ 2 h 732"/>
                <a:gd name="T4" fmla="*/ 1 w 586"/>
                <a:gd name="T5" fmla="*/ 2 h 732"/>
                <a:gd name="T6" fmla="*/ 1 w 586"/>
                <a:gd name="T7" fmla="*/ 2 h 732"/>
                <a:gd name="T8" fmla="*/ 1 w 586"/>
                <a:gd name="T9" fmla="*/ 10 h 732"/>
                <a:gd name="T10" fmla="*/ 1 w 586"/>
                <a:gd name="T11" fmla="*/ 11 h 732"/>
                <a:gd name="T12" fmla="*/ 1 w 586"/>
                <a:gd name="T13" fmla="*/ 11 h 732"/>
                <a:gd name="T14" fmla="*/ 0 w 586"/>
                <a:gd name="T15" fmla="*/ 11 h 732"/>
                <a:gd name="T16" fmla="*/ 8 w 586"/>
                <a:gd name="T17" fmla="*/ 12 h 732"/>
                <a:gd name="T18" fmla="*/ 8 w 586"/>
                <a:gd name="T19" fmla="*/ 9 h 732"/>
                <a:gd name="T20" fmla="*/ 8 w 586"/>
                <a:gd name="T21" fmla="*/ 9 h 732"/>
                <a:gd name="T22" fmla="*/ 8 w 586"/>
                <a:gd name="T23" fmla="*/ 9 h 732"/>
                <a:gd name="T24" fmla="*/ 8 w 586"/>
                <a:gd name="T25" fmla="*/ 9 h 732"/>
                <a:gd name="T26" fmla="*/ 8 w 586"/>
                <a:gd name="T27" fmla="*/ 10 h 732"/>
                <a:gd name="T28" fmla="*/ 7 w 586"/>
                <a:gd name="T29" fmla="*/ 10 h 732"/>
                <a:gd name="T30" fmla="*/ 7 w 586"/>
                <a:gd name="T31" fmla="*/ 11 h 732"/>
                <a:gd name="T32" fmla="*/ 7 w 586"/>
                <a:gd name="T33" fmla="*/ 11 h 732"/>
                <a:gd name="T34" fmla="*/ 7 w 586"/>
                <a:gd name="T35" fmla="*/ 11 h 732"/>
                <a:gd name="T36" fmla="*/ 6 w 586"/>
                <a:gd name="T37" fmla="*/ 11 h 732"/>
                <a:gd name="T38" fmla="*/ 6 w 586"/>
                <a:gd name="T39" fmla="*/ 11 h 732"/>
                <a:gd name="T40" fmla="*/ 4 w 586"/>
                <a:gd name="T41" fmla="*/ 11 h 732"/>
                <a:gd name="T42" fmla="*/ 4 w 586"/>
                <a:gd name="T43" fmla="*/ 11 h 732"/>
                <a:gd name="T44" fmla="*/ 4 w 586"/>
                <a:gd name="T45" fmla="*/ 11 h 732"/>
                <a:gd name="T46" fmla="*/ 3 w 586"/>
                <a:gd name="T47" fmla="*/ 11 h 732"/>
                <a:gd name="T48" fmla="*/ 3 w 586"/>
                <a:gd name="T49" fmla="*/ 11 h 732"/>
                <a:gd name="T50" fmla="*/ 3 w 586"/>
                <a:gd name="T51" fmla="*/ 10 h 732"/>
                <a:gd name="T52" fmla="*/ 3 w 586"/>
                <a:gd name="T53" fmla="*/ 10 h 732"/>
                <a:gd name="T54" fmla="*/ 3 w 586"/>
                <a:gd name="T55" fmla="*/ 6 h 732"/>
                <a:gd name="T56" fmla="*/ 6 w 586"/>
                <a:gd name="T57" fmla="*/ 6 h 732"/>
                <a:gd name="T58" fmla="*/ 6 w 586"/>
                <a:gd name="T59" fmla="*/ 6 h 732"/>
                <a:gd name="T60" fmla="*/ 6 w 586"/>
                <a:gd name="T61" fmla="*/ 7 h 732"/>
                <a:gd name="T62" fmla="*/ 6 w 586"/>
                <a:gd name="T63" fmla="*/ 7 h 732"/>
                <a:gd name="T64" fmla="*/ 6 w 586"/>
                <a:gd name="T65" fmla="*/ 7 h 732"/>
                <a:gd name="T66" fmla="*/ 6 w 586"/>
                <a:gd name="T67" fmla="*/ 8 h 732"/>
                <a:gd name="T68" fmla="*/ 7 w 586"/>
                <a:gd name="T69" fmla="*/ 8 h 732"/>
                <a:gd name="T70" fmla="*/ 6 w 586"/>
                <a:gd name="T71" fmla="*/ 4 h 732"/>
                <a:gd name="T72" fmla="*/ 6 w 586"/>
                <a:gd name="T73" fmla="*/ 5 h 732"/>
                <a:gd name="T74" fmla="*/ 6 w 586"/>
                <a:gd name="T75" fmla="*/ 5 h 732"/>
                <a:gd name="T76" fmla="*/ 6 w 586"/>
                <a:gd name="T77" fmla="*/ 5 h 732"/>
                <a:gd name="T78" fmla="*/ 4 w 586"/>
                <a:gd name="T79" fmla="*/ 6 h 732"/>
                <a:gd name="T80" fmla="*/ 3 w 586"/>
                <a:gd name="T81" fmla="*/ 2 h 732"/>
                <a:gd name="T82" fmla="*/ 3 w 586"/>
                <a:gd name="T83" fmla="*/ 1 h 732"/>
                <a:gd name="T84" fmla="*/ 3 w 586"/>
                <a:gd name="T85" fmla="*/ 1 h 732"/>
                <a:gd name="T86" fmla="*/ 3 w 586"/>
                <a:gd name="T87" fmla="*/ 1 h 732"/>
                <a:gd name="T88" fmla="*/ 3 w 586"/>
                <a:gd name="T89" fmla="*/ 1 h 732"/>
                <a:gd name="T90" fmla="*/ 5 w 586"/>
                <a:gd name="T91" fmla="*/ 1 h 732"/>
                <a:gd name="T92" fmla="*/ 6 w 586"/>
                <a:gd name="T93" fmla="*/ 1 h 732"/>
                <a:gd name="T94" fmla="*/ 6 w 586"/>
                <a:gd name="T95" fmla="*/ 1 h 732"/>
                <a:gd name="T96" fmla="*/ 7 w 586"/>
                <a:gd name="T97" fmla="*/ 2 h 732"/>
                <a:gd name="T98" fmla="*/ 7 w 586"/>
                <a:gd name="T99" fmla="*/ 2 h 732"/>
                <a:gd name="T100" fmla="*/ 7 w 586"/>
                <a:gd name="T101" fmla="*/ 2 h 732"/>
                <a:gd name="T102" fmla="*/ 7 w 586"/>
                <a:gd name="T103" fmla="*/ 3 h 732"/>
                <a:gd name="T104" fmla="*/ 7 w 586"/>
                <a:gd name="T105" fmla="*/ 3 h 732"/>
                <a:gd name="T106" fmla="*/ 8 w 586"/>
                <a:gd name="T107" fmla="*/ 3 h 732"/>
                <a:gd name="T108" fmla="*/ 0 w 586"/>
                <a:gd name="T109" fmla="*/ 0 h 73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6"/>
                <a:gd name="T166" fmla="*/ 0 h 732"/>
                <a:gd name="T167" fmla="*/ 586 w 586"/>
                <a:gd name="T168" fmla="*/ 732 h 73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6" h="732">
                  <a:moveTo>
                    <a:pt x="8" y="31"/>
                  </a:moveTo>
                  <a:lnTo>
                    <a:pt x="70" y="38"/>
                  </a:lnTo>
                  <a:lnTo>
                    <a:pt x="82" y="55"/>
                  </a:lnTo>
                  <a:lnTo>
                    <a:pt x="92" y="70"/>
                  </a:lnTo>
                  <a:lnTo>
                    <a:pt x="96" y="78"/>
                  </a:lnTo>
                  <a:lnTo>
                    <a:pt x="98" y="87"/>
                  </a:lnTo>
                  <a:lnTo>
                    <a:pt x="100" y="100"/>
                  </a:lnTo>
                  <a:lnTo>
                    <a:pt x="100" y="115"/>
                  </a:lnTo>
                  <a:lnTo>
                    <a:pt x="100" y="624"/>
                  </a:lnTo>
                  <a:lnTo>
                    <a:pt x="100" y="637"/>
                  </a:lnTo>
                  <a:lnTo>
                    <a:pt x="98" y="646"/>
                  </a:lnTo>
                  <a:lnTo>
                    <a:pt x="95" y="653"/>
                  </a:lnTo>
                  <a:lnTo>
                    <a:pt x="91" y="660"/>
                  </a:lnTo>
                  <a:lnTo>
                    <a:pt x="80" y="672"/>
                  </a:lnTo>
                  <a:lnTo>
                    <a:pt x="70" y="684"/>
                  </a:lnTo>
                  <a:lnTo>
                    <a:pt x="0" y="694"/>
                  </a:lnTo>
                  <a:lnTo>
                    <a:pt x="0" y="732"/>
                  </a:lnTo>
                  <a:lnTo>
                    <a:pt x="548" y="732"/>
                  </a:lnTo>
                  <a:lnTo>
                    <a:pt x="586" y="540"/>
                  </a:lnTo>
                  <a:lnTo>
                    <a:pt x="563" y="540"/>
                  </a:lnTo>
                  <a:lnTo>
                    <a:pt x="559" y="540"/>
                  </a:lnTo>
                  <a:lnTo>
                    <a:pt x="556" y="541"/>
                  </a:lnTo>
                  <a:lnTo>
                    <a:pt x="553" y="543"/>
                  </a:lnTo>
                  <a:lnTo>
                    <a:pt x="549" y="546"/>
                  </a:lnTo>
                  <a:lnTo>
                    <a:pt x="543" y="552"/>
                  </a:lnTo>
                  <a:lnTo>
                    <a:pt x="538" y="562"/>
                  </a:lnTo>
                  <a:lnTo>
                    <a:pt x="529" y="583"/>
                  </a:lnTo>
                  <a:lnTo>
                    <a:pt x="517" y="608"/>
                  </a:lnTo>
                  <a:lnTo>
                    <a:pt x="510" y="622"/>
                  </a:lnTo>
                  <a:lnTo>
                    <a:pt x="503" y="634"/>
                  </a:lnTo>
                  <a:lnTo>
                    <a:pt x="493" y="646"/>
                  </a:lnTo>
                  <a:lnTo>
                    <a:pt x="482" y="656"/>
                  </a:lnTo>
                  <a:lnTo>
                    <a:pt x="476" y="661"/>
                  </a:lnTo>
                  <a:lnTo>
                    <a:pt x="469" y="666"/>
                  </a:lnTo>
                  <a:lnTo>
                    <a:pt x="462" y="669"/>
                  </a:lnTo>
                  <a:lnTo>
                    <a:pt x="455" y="672"/>
                  </a:lnTo>
                  <a:lnTo>
                    <a:pt x="445" y="675"/>
                  </a:lnTo>
                  <a:lnTo>
                    <a:pt x="437" y="677"/>
                  </a:lnTo>
                  <a:lnTo>
                    <a:pt x="427" y="678"/>
                  </a:lnTo>
                  <a:lnTo>
                    <a:pt x="416" y="678"/>
                  </a:lnTo>
                  <a:lnTo>
                    <a:pt x="293" y="678"/>
                  </a:lnTo>
                  <a:lnTo>
                    <a:pt x="284" y="678"/>
                  </a:lnTo>
                  <a:lnTo>
                    <a:pt x="276" y="676"/>
                  </a:lnTo>
                  <a:lnTo>
                    <a:pt x="267" y="674"/>
                  </a:lnTo>
                  <a:lnTo>
                    <a:pt x="261" y="671"/>
                  </a:lnTo>
                  <a:lnTo>
                    <a:pt x="256" y="668"/>
                  </a:lnTo>
                  <a:lnTo>
                    <a:pt x="251" y="663"/>
                  </a:lnTo>
                  <a:lnTo>
                    <a:pt x="247" y="657"/>
                  </a:lnTo>
                  <a:lnTo>
                    <a:pt x="242" y="651"/>
                  </a:lnTo>
                  <a:lnTo>
                    <a:pt x="239" y="645"/>
                  </a:lnTo>
                  <a:lnTo>
                    <a:pt x="237" y="638"/>
                  </a:lnTo>
                  <a:lnTo>
                    <a:pt x="235" y="630"/>
                  </a:lnTo>
                  <a:lnTo>
                    <a:pt x="234" y="622"/>
                  </a:lnTo>
                  <a:lnTo>
                    <a:pt x="232" y="604"/>
                  </a:lnTo>
                  <a:lnTo>
                    <a:pt x="231" y="586"/>
                  </a:lnTo>
                  <a:lnTo>
                    <a:pt x="231" y="377"/>
                  </a:lnTo>
                  <a:lnTo>
                    <a:pt x="386" y="377"/>
                  </a:lnTo>
                  <a:lnTo>
                    <a:pt x="392" y="379"/>
                  </a:lnTo>
                  <a:lnTo>
                    <a:pt x="399" y="380"/>
                  </a:lnTo>
                  <a:lnTo>
                    <a:pt x="404" y="383"/>
                  </a:lnTo>
                  <a:lnTo>
                    <a:pt x="409" y="387"/>
                  </a:lnTo>
                  <a:lnTo>
                    <a:pt x="413" y="391"/>
                  </a:lnTo>
                  <a:lnTo>
                    <a:pt x="417" y="396"/>
                  </a:lnTo>
                  <a:lnTo>
                    <a:pt x="420" y="401"/>
                  </a:lnTo>
                  <a:lnTo>
                    <a:pt x="422" y="409"/>
                  </a:lnTo>
                  <a:lnTo>
                    <a:pt x="428" y="422"/>
                  </a:lnTo>
                  <a:lnTo>
                    <a:pt x="430" y="438"/>
                  </a:lnTo>
                  <a:lnTo>
                    <a:pt x="432" y="454"/>
                  </a:lnTo>
                  <a:lnTo>
                    <a:pt x="432" y="470"/>
                  </a:lnTo>
                  <a:lnTo>
                    <a:pt x="470" y="470"/>
                  </a:lnTo>
                  <a:lnTo>
                    <a:pt x="470" y="232"/>
                  </a:lnTo>
                  <a:lnTo>
                    <a:pt x="432" y="232"/>
                  </a:lnTo>
                  <a:lnTo>
                    <a:pt x="432" y="255"/>
                  </a:lnTo>
                  <a:lnTo>
                    <a:pt x="431" y="266"/>
                  </a:lnTo>
                  <a:lnTo>
                    <a:pt x="429" y="276"/>
                  </a:lnTo>
                  <a:lnTo>
                    <a:pt x="426" y="284"/>
                  </a:lnTo>
                  <a:lnTo>
                    <a:pt x="421" y="290"/>
                  </a:lnTo>
                  <a:lnTo>
                    <a:pt x="412" y="302"/>
                  </a:lnTo>
                  <a:lnTo>
                    <a:pt x="401" y="315"/>
                  </a:lnTo>
                  <a:lnTo>
                    <a:pt x="301" y="323"/>
                  </a:lnTo>
                  <a:lnTo>
                    <a:pt x="231" y="323"/>
                  </a:lnTo>
                  <a:lnTo>
                    <a:pt x="231" y="70"/>
                  </a:lnTo>
                  <a:lnTo>
                    <a:pt x="232" y="63"/>
                  </a:lnTo>
                  <a:lnTo>
                    <a:pt x="232" y="58"/>
                  </a:lnTo>
                  <a:lnTo>
                    <a:pt x="234" y="54"/>
                  </a:lnTo>
                  <a:lnTo>
                    <a:pt x="236" y="51"/>
                  </a:lnTo>
                  <a:lnTo>
                    <a:pt x="239" y="49"/>
                  </a:lnTo>
                  <a:lnTo>
                    <a:pt x="244" y="48"/>
                  </a:lnTo>
                  <a:lnTo>
                    <a:pt x="249" y="47"/>
                  </a:lnTo>
                  <a:lnTo>
                    <a:pt x="255" y="47"/>
                  </a:lnTo>
                  <a:lnTo>
                    <a:pt x="362" y="47"/>
                  </a:lnTo>
                  <a:lnTo>
                    <a:pt x="378" y="47"/>
                  </a:lnTo>
                  <a:lnTo>
                    <a:pt x="392" y="49"/>
                  </a:lnTo>
                  <a:lnTo>
                    <a:pt x="406" y="51"/>
                  </a:lnTo>
                  <a:lnTo>
                    <a:pt x="418" y="55"/>
                  </a:lnTo>
                  <a:lnTo>
                    <a:pt x="430" y="59"/>
                  </a:lnTo>
                  <a:lnTo>
                    <a:pt x="440" y="65"/>
                  </a:lnTo>
                  <a:lnTo>
                    <a:pt x="450" y="72"/>
                  </a:lnTo>
                  <a:lnTo>
                    <a:pt x="458" y="79"/>
                  </a:lnTo>
                  <a:lnTo>
                    <a:pt x="465" y="87"/>
                  </a:lnTo>
                  <a:lnTo>
                    <a:pt x="472" y="97"/>
                  </a:lnTo>
                  <a:lnTo>
                    <a:pt x="478" y="107"/>
                  </a:lnTo>
                  <a:lnTo>
                    <a:pt x="483" y="117"/>
                  </a:lnTo>
                  <a:lnTo>
                    <a:pt x="486" y="130"/>
                  </a:lnTo>
                  <a:lnTo>
                    <a:pt x="489" y="142"/>
                  </a:lnTo>
                  <a:lnTo>
                    <a:pt x="492" y="156"/>
                  </a:lnTo>
                  <a:lnTo>
                    <a:pt x="493" y="169"/>
                  </a:lnTo>
                  <a:lnTo>
                    <a:pt x="530" y="169"/>
                  </a:lnTo>
                  <a:lnTo>
                    <a:pt x="516" y="0"/>
                  </a:lnTo>
                  <a:lnTo>
                    <a:pt x="8" y="0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526"/>
            <p:cNvSpPr>
              <a:spLocks noChangeAspect="1"/>
            </p:cNvSpPr>
            <p:nvPr/>
          </p:nvSpPr>
          <p:spPr bwMode="auto">
            <a:xfrm>
              <a:off x="34899" y="16476"/>
              <a:ext cx="324" cy="420"/>
            </a:xfrm>
            <a:custGeom>
              <a:avLst/>
              <a:gdLst>
                <a:gd name="T0" fmla="*/ 1 w 647"/>
                <a:gd name="T1" fmla="*/ 1 h 839"/>
                <a:gd name="T2" fmla="*/ 1 w 647"/>
                <a:gd name="T3" fmla="*/ 1 h 839"/>
                <a:gd name="T4" fmla="*/ 1 w 647"/>
                <a:gd name="T5" fmla="*/ 1 h 839"/>
                <a:gd name="T6" fmla="*/ 2 w 647"/>
                <a:gd name="T7" fmla="*/ 1 h 839"/>
                <a:gd name="T8" fmla="*/ 2 w 647"/>
                <a:gd name="T9" fmla="*/ 2 h 839"/>
                <a:gd name="T10" fmla="*/ 2 w 647"/>
                <a:gd name="T11" fmla="*/ 2 h 839"/>
                <a:gd name="T12" fmla="*/ 2 w 647"/>
                <a:gd name="T13" fmla="*/ 2 h 839"/>
                <a:gd name="T14" fmla="*/ 2 w 647"/>
                <a:gd name="T15" fmla="*/ 2 h 839"/>
                <a:gd name="T16" fmla="*/ 2 w 647"/>
                <a:gd name="T17" fmla="*/ 12 h 839"/>
                <a:gd name="T18" fmla="*/ 2 w 647"/>
                <a:gd name="T19" fmla="*/ 12 h 839"/>
                <a:gd name="T20" fmla="*/ 2 w 647"/>
                <a:gd name="T21" fmla="*/ 12 h 839"/>
                <a:gd name="T22" fmla="*/ 2 w 647"/>
                <a:gd name="T23" fmla="*/ 12 h 839"/>
                <a:gd name="T24" fmla="*/ 2 w 647"/>
                <a:gd name="T25" fmla="*/ 13 h 839"/>
                <a:gd name="T26" fmla="*/ 2 w 647"/>
                <a:gd name="T27" fmla="*/ 13 h 839"/>
                <a:gd name="T28" fmla="*/ 2 w 647"/>
                <a:gd name="T29" fmla="*/ 13 h 839"/>
                <a:gd name="T30" fmla="*/ 1 w 647"/>
                <a:gd name="T31" fmla="*/ 13 h 839"/>
                <a:gd name="T32" fmla="*/ 1 w 647"/>
                <a:gd name="T33" fmla="*/ 13 h 839"/>
                <a:gd name="T34" fmla="*/ 0 w 647"/>
                <a:gd name="T35" fmla="*/ 14 h 839"/>
                <a:gd name="T36" fmla="*/ 10 w 647"/>
                <a:gd name="T37" fmla="*/ 14 h 839"/>
                <a:gd name="T38" fmla="*/ 10 w 647"/>
                <a:gd name="T39" fmla="*/ 14 h 839"/>
                <a:gd name="T40" fmla="*/ 10 w 647"/>
                <a:gd name="T41" fmla="*/ 13 h 839"/>
                <a:gd name="T42" fmla="*/ 10 w 647"/>
                <a:gd name="T43" fmla="*/ 13 h 839"/>
                <a:gd name="T44" fmla="*/ 10 w 647"/>
                <a:gd name="T45" fmla="*/ 12 h 839"/>
                <a:gd name="T46" fmla="*/ 10 w 647"/>
                <a:gd name="T47" fmla="*/ 12 h 839"/>
                <a:gd name="T48" fmla="*/ 11 w 647"/>
                <a:gd name="T49" fmla="*/ 11 h 839"/>
                <a:gd name="T50" fmla="*/ 10 w 647"/>
                <a:gd name="T51" fmla="*/ 10 h 839"/>
                <a:gd name="T52" fmla="*/ 10 w 647"/>
                <a:gd name="T53" fmla="*/ 11 h 839"/>
                <a:gd name="T54" fmla="*/ 10 w 647"/>
                <a:gd name="T55" fmla="*/ 11 h 839"/>
                <a:gd name="T56" fmla="*/ 9 w 647"/>
                <a:gd name="T57" fmla="*/ 12 h 839"/>
                <a:gd name="T58" fmla="*/ 9 w 647"/>
                <a:gd name="T59" fmla="*/ 12 h 839"/>
                <a:gd name="T60" fmla="*/ 9 w 647"/>
                <a:gd name="T61" fmla="*/ 12 h 839"/>
                <a:gd name="T62" fmla="*/ 9 w 647"/>
                <a:gd name="T63" fmla="*/ 12 h 839"/>
                <a:gd name="T64" fmla="*/ 9 w 647"/>
                <a:gd name="T65" fmla="*/ 12 h 839"/>
                <a:gd name="T66" fmla="*/ 8 w 647"/>
                <a:gd name="T67" fmla="*/ 13 h 839"/>
                <a:gd name="T68" fmla="*/ 7 w 647"/>
                <a:gd name="T69" fmla="*/ 13 h 839"/>
                <a:gd name="T70" fmla="*/ 6 w 647"/>
                <a:gd name="T71" fmla="*/ 13 h 839"/>
                <a:gd name="T72" fmla="*/ 6 w 647"/>
                <a:gd name="T73" fmla="*/ 13 h 839"/>
                <a:gd name="T74" fmla="*/ 6 w 647"/>
                <a:gd name="T75" fmla="*/ 13 h 839"/>
                <a:gd name="T76" fmla="*/ 5 w 647"/>
                <a:gd name="T77" fmla="*/ 13 h 839"/>
                <a:gd name="T78" fmla="*/ 5 w 647"/>
                <a:gd name="T79" fmla="*/ 12 h 839"/>
                <a:gd name="T80" fmla="*/ 5 w 647"/>
                <a:gd name="T81" fmla="*/ 12 h 839"/>
                <a:gd name="T82" fmla="*/ 5 w 647"/>
                <a:gd name="T83" fmla="*/ 12 h 839"/>
                <a:gd name="T84" fmla="*/ 5 w 647"/>
                <a:gd name="T85" fmla="*/ 12 h 839"/>
                <a:gd name="T86" fmla="*/ 5 w 647"/>
                <a:gd name="T87" fmla="*/ 11 h 839"/>
                <a:gd name="T88" fmla="*/ 5 w 647"/>
                <a:gd name="T89" fmla="*/ 11 h 839"/>
                <a:gd name="T90" fmla="*/ 5 w 647"/>
                <a:gd name="T91" fmla="*/ 10 h 839"/>
                <a:gd name="T92" fmla="*/ 5 w 647"/>
                <a:gd name="T93" fmla="*/ 3 h 839"/>
                <a:gd name="T94" fmla="*/ 5 w 647"/>
                <a:gd name="T95" fmla="*/ 2 h 839"/>
                <a:gd name="T96" fmla="*/ 5 w 647"/>
                <a:gd name="T97" fmla="*/ 2 h 839"/>
                <a:gd name="T98" fmla="*/ 5 w 647"/>
                <a:gd name="T99" fmla="*/ 2 h 839"/>
                <a:gd name="T100" fmla="*/ 5 w 647"/>
                <a:gd name="T101" fmla="*/ 1 h 839"/>
                <a:gd name="T102" fmla="*/ 6 w 647"/>
                <a:gd name="T103" fmla="*/ 1 h 839"/>
                <a:gd name="T104" fmla="*/ 6 w 647"/>
                <a:gd name="T105" fmla="*/ 1 h 839"/>
                <a:gd name="T106" fmla="*/ 6 w 647"/>
                <a:gd name="T107" fmla="*/ 0 h 839"/>
                <a:gd name="T108" fmla="*/ 1 w 647"/>
                <a:gd name="T109" fmla="*/ 1 h 8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47"/>
                <a:gd name="T166" fmla="*/ 0 h 839"/>
                <a:gd name="T167" fmla="*/ 647 w 647"/>
                <a:gd name="T168" fmla="*/ 839 h 8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47" h="839">
                  <a:moveTo>
                    <a:pt x="8" y="38"/>
                  </a:moveTo>
                  <a:lnTo>
                    <a:pt x="20" y="38"/>
                  </a:lnTo>
                  <a:lnTo>
                    <a:pt x="31" y="39"/>
                  </a:lnTo>
                  <a:lnTo>
                    <a:pt x="42" y="41"/>
                  </a:lnTo>
                  <a:lnTo>
                    <a:pt x="53" y="43"/>
                  </a:lnTo>
                  <a:lnTo>
                    <a:pt x="62" y="47"/>
                  </a:lnTo>
                  <a:lnTo>
                    <a:pt x="71" y="50"/>
                  </a:lnTo>
                  <a:lnTo>
                    <a:pt x="79" y="54"/>
                  </a:lnTo>
                  <a:lnTo>
                    <a:pt x="86" y="59"/>
                  </a:lnTo>
                  <a:lnTo>
                    <a:pt x="93" y="65"/>
                  </a:lnTo>
                  <a:lnTo>
                    <a:pt x="99" y="72"/>
                  </a:lnTo>
                  <a:lnTo>
                    <a:pt x="104" y="79"/>
                  </a:lnTo>
                  <a:lnTo>
                    <a:pt x="108" y="87"/>
                  </a:lnTo>
                  <a:lnTo>
                    <a:pt x="111" y="96"/>
                  </a:lnTo>
                  <a:lnTo>
                    <a:pt x="114" y="107"/>
                  </a:lnTo>
                  <a:lnTo>
                    <a:pt x="115" y="118"/>
                  </a:lnTo>
                  <a:lnTo>
                    <a:pt x="116" y="131"/>
                  </a:lnTo>
                  <a:lnTo>
                    <a:pt x="116" y="724"/>
                  </a:lnTo>
                  <a:lnTo>
                    <a:pt x="115" y="731"/>
                  </a:lnTo>
                  <a:lnTo>
                    <a:pt x="114" y="737"/>
                  </a:lnTo>
                  <a:lnTo>
                    <a:pt x="113" y="745"/>
                  </a:lnTo>
                  <a:lnTo>
                    <a:pt x="110" y="751"/>
                  </a:lnTo>
                  <a:lnTo>
                    <a:pt x="107" y="757"/>
                  </a:lnTo>
                  <a:lnTo>
                    <a:pt x="104" y="762"/>
                  </a:lnTo>
                  <a:lnTo>
                    <a:pt x="100" y="767"/>
                  </a:lnTo>
                  <a:lnTo>
                    <a:pt x="96" y="773"/>
                  </a:lnTo>
                  <a:lnTo>
                    <a:pt x="90" y="777"/>
                  </a:lnTo>
                  <a:lnTo>
                    <a:pt x="85" y="781"/>
                  </a:lnTo>
                  <a:lnTo>
                    <a:pt x="80" y="784"/>
                  </a:lnTo>
                  <a:lnTo>
                    <a:pt x="74" y="787"/>
                  </a:lnTo>
                  <a:lnTo>
                    <a:pt x="67" y="790"/>
                  </a:lnTo>
                  <a:lnTo>
                    <a:pt x="60" y="791"/>
                  </a:lnTo>
                  <a:lnTo>
                    <a:pt x="54" y="792"/>
                  </a:lnTo>
                  <a:lnTo>
                    <a:pt x="47" y="793"/>
                  </a:lnTo>
                  <a:lnTo>
                    <a:pt x="0" y="793"/>
                  </a:lnTo>
                  <a:lnTo>
                    <a:pt x="0" y="839"/>
                  </a:lnTo>
                  <a:lnTo>
                    <a:pt x="586" y="839"/>
                  </a:lnTo>
                  <a:lnTo>
                    <a:pt x="589" y="838"/>
                  </a:lnTo>
                  <a:lnTo>
                    <a:pt x="592" y="837"/>
                  </a:lnTo>
                  <a:lnTo>
                    <a:pt x="595" y="835"/>
                  </a:lnTo>
                  <a:lnTo>
                    <a:pt x="598" y="832"/>
                  </a:lnTo>
                  <a:lnTo>
                    <a:pt x="603" y="823"/>
                  </a:lnTo>
                  <a:lnTo>
                    <a:pt x="609" y="811"/>
                  </a:lnTo>
                  <a:lnTo>
                    <a:pt x="614" y="798"/>
                  </a:lnTo>
                  <a:lnTo>
                    <a:pt x="619" y="782"/>
                  </a:lnTo>
                  <a:lnTo>
                    <a:pt x="624" y="765"/>
                  </a:lnTo>
                  <a:lnTo>
                    <a:pt x="628" y="747"/>
                  </a:lnTo>
                  <a:lnTo>
                    <a:pt x="636" y="710"/>
                  </a:lnTo>
                  <a:lnTo>
                    <a:pt x="642" y="675"/>
                  </a:lnTo>
                  <a:lnTo>
                    <a:pt x="646" y="646"/>
                  </a:lnTo>
                  <a:lnTo>
                    <a:pt x="647" y="625"/>
                  </a:lnTo>
                  <a:lnTo>
                    <a:pt x="601" y="616"/>
                  </a:lnTo>
                  <a:lnTo>
                    <a:pt x="599" y="630"/>
                  </a:lnTo>
                  <a:lnTo>
                    <a:pt x="595" y="646"/>
                  </a:lnTo>
                  <a:lnTo>
                    <a:pt x="589" y="662"/>
                  </a:lnTo>
                  <a:lnTo>
                    <a:pt x="583" y="680"/>
                  </a:lnTo>
                  <a:lnTo>
                    <a:pt x="575" y="697"/>
                  </a:lnTo>
                  <a:lnTo>
                    <a:pt x="567" y="712"/>
                  </a:lnTo>
                  <a:lnTo>
                    <a:pt x="560" y="726"/>
                  </a:lnTo>
                  <a:lnTo>
                    <a:pt x="552" y="736"/>
                  </a:lnTo>
                  <a:lnTo>
                    <a:pt x="547" y="744"/>
                  </a:lnTo>
                  <a:lnTo>
                    <a:pt x="542" y="749"/>
                  </a:lnTo>
                  <a:lnTo>
                    <a:pt x="536" y="754"/>
                  </a:lnTo>
                  <a:lnTo>
                    <a:pt x="529" y="758"/>
                  </a:lnTo>
                  <a:lnTo>
                    <a:pt x="522" y="762"/>
                  </a:lnTo>
                  <a:lnTo>
                    <a:pt x="516" y="765"/>
                  </a:lnTo>
                  <a:lnTo>
                    <a:pt x="509" y="767"/>
                  </a:lnTo>
                  <a:lnTo>
                    <a:pt x="500" y="770"/>
                  </a:lnTo>
                  <a:lnTo>
                    <a:pt x="466" y="775"/>
                  </a:lnTo>
                  <a:lnTo>
                    <a:pt x="424" y="778"/>
                  </a:lnTo>
                  <a:lnTo>
                    <a:pt x="399" y="781"/>
                  </a:lnTo>
                  <a:lnTo>
                    <a:pt x="376" y="782"/>
                  </a:lnTo>
                  <a:lnTo>
                    <a:pt x="356" y="781"/>
                  </a:lnTo>
                  <a:lnTo>
                    <a:pt x="338" y="780"/>
                  </a:lnTo>
                  <a:lnTo>
                    <a:pt x="331" y="778"/>
                  </a:lnTo>
                  <a:lnTo>
                    <a:pt x="323" y="776"/>
                  </a:lnTo>
                  <a:lnTo>
                    <a:pt x="316" y="774"/>
                  </a:lnTo>
                  <a:lnTo>
                    <a:pt x="310" y="772"/>
                  </a:lnTo>
                  <a:lnTo>
                    <a:pt x="304" y="768"/>
                  </a:lnTo>
                  <a:lnTo>
                    <a:pt x="298" y="764"/>
                  </a:lnTo>
                  <a:lnTo>
                    <a:pt x="294" y="760"/>
                  </a:lnTo>
                  <a:lnTo>
                    <a:pt x="289" y="756"/>
                  </a:lnTo>
                  <a:lnTo>
                    <a:pt x="285" y="751"/>
                  </a:lnTo>
                  <a:lnTo>
                    <a:pt x="282" y="745"/>
                  </a:lnTo>
                  <a:lnTo>
                    <a:pt x="279" y="739"/>
                  </a:lnTo>
                  <a:lnTo>
                    <a:pt x="276" y="732"/>
                  </a:lnTo>
                  <a:lnTo>
                    <a:pt x="271" y="718"/>
                  </a:lnTo>
                  <a:lnTo>
                    <a:pt x="267" y="701"/>
                  </a:lnTo>
                  <a:lnTo>
                    <a:pt x="265" y="681"/>
                  </a:lnTo>
                  <a:lnTo>
                    <a:pt x="263" y="659"/>
                  </a:lnTo>
                  <a:lnTo>
                    <a:pt x="263" y="635"/>
                  </a:lnTo>
                  <a:lnTo>
                    <a:pt x="262" y="608"/>
                  </a:lnTo>
                  <a:lnTo>
                    <a:pt x="262" y="222"/>
                  </a:lnTo>
                  <a:lnTo>
                    <a:pt x="262" y="170"/>
                  </a:lnTo>
                  <a:lnTo>
                    <a:pt x="263" y="131"/>
                  </a:lnTo>
                  <a:lnTo>
                    <a:pt x="265" y="115"/>
                  </a:lnTo>
                  <a:lnTo>
                    <a:pt x="267" y="102"/>
                  </a:lnTo>
                  <a:lnTo>
                    <a:pt x="270" y="91"/>
                  </a:lnTo>
                  <a:lnTo>
                    <a:pt x="276" y="82"/>
                  </a:lnTo>
                  <a:lnTo>
                    <a:pt x="282" y="74"/>
                  </a:lnTo>
                  <a:lnTo>
                    <a:pt x="289" y="67"/>
                  </a:lnTo>
                  <a:lnTo>
                    <a:pt x="298" y="61"/>
                  </a:lnTo>
                  <a:lnTo>
                    <a:pt x="310" y="56"/>
                  </a:lnTo>
                  <a:lnTo>
                    <a:pt x="322" y="52"/>
                  </a:lnTo>
                  <a:lnTo>
                    <a:pt x="339" y="48"/>
                  </a:lnTo>
                  <a:lnTo>
                    <a:pt x="357" y="42"/>
                  </a:lnTo>
                  <a:lnTo>
                    <a:pt x="378" y="38"/>
                  </a:lnTo>
                  <a:lnTo>
                    <a:pt x="378" y="0"/>
                  </a:lnTo>
                  <a:lnTo>
                    <a:pt x="8" y="0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527"/>
            <p:cNvSpPr>
              <a:spLocks noChangeAspect="1"/>
            </p:cNvSpPr>
            <p:nvPr/>
          </p:nvSpPr>
          <p:spPr bwMode="auto">
            <a:xfrm>
              <a:off x="28314" y="16622"/>
              <a:ext cx="1553" cy="1225"/>
            </a:xfrm>
            <a:custGeom>
              <a:avLst/>
              <a:gdLst>
                <a:gd name="T0" fmla="*/ 1 w 3106"/>
                <a:gd name="T1" fmla="*/ 12 h 2450"/>
                <a:gd name="T2" fmla="*/ 2 w 3106"/>
                <a:gd name="T3" fmla="*/ 11 h 2450"/>
                <a:gd name="T4" fmla="*/ 4 w 3106"/>
                <a:gd name="T5" fmla="*/ 11 h 2450"/>
                <a:gd name="T6" fmla="*/ 5 w 3106"/>
                <a:gd name="T7" fmla="*/ 10 h 2450"/>
                <a:gd name="T8" fmla="*/ 7 w 3106"/>
                <a:gd name="T9" fmla="*/ 10 h 2450"/>
                <a:gd name="T10" fmla="*/ 9 w 3106"/>
                <a:gd name="T11" fmla="*/ 10 h 2450"/>
                <a:gd name="T12" fmla="*/ 12 w 3106"/>
                <a:gd name="T13" fmla="*/ 9 h 2450"/>
                <a:gd name="T14" fmla="*/ 15 w 3106"/>
                <a:gd name="T15" fmla="*/ 9 h 2450"/>
                <a:gd name="T16" fmla="*/ 18 w 3106"/>
                <a:gd name="T17" fmla="*/ 9 h 2450"/>
                <a:gd name="T18" fmla="*/ 20 w 3106"/>
                <a:gd name="T19" fmla="*/ 9 h 2450"/>
                <a:gd name="T20" fmla="*/ 18 w 3106"/>
                <a:gd name="T21" fmla="*/ 39 h 2450"/>
                <a:gd name="T22" fmla="*/ 30 w 3106"/>
                <a:gd name="T23" fmla="*/ 26 h 2450"/>
                <a:gd name="T24" fmla="*/ 30 w 3106"/>
                <a:gd name="T25" fmla="*/ 9 h 2450"/>
                <a:gd name="T26" fmla="*/ 32 w 3106"/>
                <a:gd name="T27" fmla="*/ 9 h 2450"/>
                <a:gd name="T28" fmla="*/ 36 w 3106"/>
                <a:gd name="T29" fmla="*/ 9 h 2450"/>
                <a:gd name="T30" fmla="*/ 40 w 3106"/>
                <a:gd name="T31" fmla="*/ 10 h 2450"/>
                <a:gd name="T32" fmla="*/ 41 w 3106"/>
                <a:gd name="T33" fmla="*/ 10 h 2450"/>
                <a:gd name="T34" fmla="*/ 43 w 3106"/>
                <a:gd name="T35" fmla="*/ 10 h 2450"/>
                <a:gd name="T36" fmla="*/ 45 w 3106"/>
                <a:gd name="T37" fmla="*/ 11 h 2450"/>
                <a:gd name="T38" fmla="*/ 47 w 3106"/>
                <a:gd name="T39" fmla="*/ 11 h 2450"/>
                <a:gd name="T40" fmla="*/ 49 w 3106"/>
                <a:gd name="T41" fmla="*/ 12 h 2450"/>
                <a:gd name="T42" fmla="*/ 49 w 3106"/>
                <a:gd name="T43" fmla="*/ 12 h 2450"/>
                <a:gd name="T44" fmla="*/ 49 w 3106"/>
                <a:gd name="T45" fmla="*/ 11 h 2450"/>
                <a:gd name="T46" fmla="*/ 49 w 3106"/>
                <a:gd name="T47" fmla="*/ 11 h 2450"/>
                <a:gd name="T48" fmla="*/ 49 w 3106"/>
                <a:gd name="T49" fmla="*/ 9 h 2450"/>
                <a:gd name="T50" fmla="*/ 49 w 3106"/>
                <a:gd name="T51" fmla="*/ 7 h 2450"/>
                <a:gd name="T52" fmla="*/ 49 w 3106"/>
                <a:gd name="T53" fmla="*/ 5 h 2450"/>
                <a:gd name="T54" fmla="*/ 49 w 3106"/>
                <a:gd name="T55" fmla="*/ 4 h 2450"/>
                <a:gd name="T56" fmla="*/ 48 w 3106"/>
                <a:gd name="T57" fmla="*/ 2 h 2450"/>
                <a:gd name="T58" fmla="*/ 48 w 3106"/>
                <a:gd name="T59" fmla="*/ 1 h 2450"/>
                <a:gd name="T60" fmla="*/ 42 w 3106"/>
                <a:gd name="T61" fmla="*/ 1 h 2450"/>
                <a:gd name="T62" fmla="*/ 39 w 3106"/>
                <a:gd name="T63" fmla="*/ 1 h 2450"/>
                <a:gd name="T64" fmla="*/ 36 w 3106"/>
                <a:gd name="T65" fmla="*/ 2 h 2450"/>
                <a:gd name="T66" fmla="*/ 32 w 3106"/>
                <a:gd name="T67" fmla="*/ 2 h 2450"/>
                <a:gd name="T68" fmla="*/ 29 w 3106"/>
                <a:gd name="T69" fmla="*/ 2 h 2450"/>
                <a:gd name="T70" fmla="*/ 26 w 3106"/>
                <a:gd name="T71" fmla="*/ 2 h 2450"/>
                <a:gd name="T72" fmla="*/ 22 w 3106"/>
                <a:gd name="T73" fmla="*/ 2 h 2450"/>
                <a:gd name="T74" fmla="*/ 19 w 3106"/>
                <a:gd name="T75" fmla="*/ 2 h 2450"/>
                <a:gd name="T76" fmla="*/ 16 w 3106"/>
                <a:gd name="T77" fmla="*/ 2 h 2450"/>
                <a:gd name="T78" fmla="*/ 12 w 3106"/>
                <a:gd name="T79" fmla="*/ 1 h 2450"/>
                <a:gd name="T80" fmla="*/ 9 w 3106"/>
                <a:gd name="T81" fmla="*/ 1 h 2450"/>
                <a:gd name="T82" fmla="*/ 5 w 3106"/>
                <a:gd name="T83" fmla="*/ 1 h 2450"/>
                <a:gd name="T84" fmla="*/ 2 w 3106"/>
                <a:gd name="T85" fmla="*/ 1 h 2450"/>
                <a:gd name="T86" fmla="*/ 1 w 3106"/>
                <a:gd name="T87" fmla="*/ 3 h 2450"/>
                <a:gd name="T88" fmla="*/ 1 w 3106"/>
                <a:gd name="T89" fmla="*/ 6 h 2450"/>
                <a:gd name="T90" fmla="*/ 1 w 3106"/>
                <a:gd name="T91" fmla="*/ 6 h 24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106"/>
                <a:gd name="T139" fmla="*/ 0 h 2450"/>
                <a:gd name="T140" fmla="*/ 3106 w 3106"/>
                <a:gd name="T141" fmla="*/ 2450 h 24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106" h="2450">
                  <a:moveTo>
                    <a:pt x="0" y="393"/>
                  </a:moveTo>
                  <a:lnTo>
                    <a:pt x="0" y="663"/>
                  </a:lnTo>
                  <a:lnTo>
                    <a:pt x="7" y="717"/>
                  </a:lnTo>
                  <a:lnTo>
                    <a:pt x="33" y="714"/>
                  </a:lnTo>
                  <a:lnTo>
                    <a:pt x="66" y="707"/>
                  </a:lnTo>
                  <a:lnTo>
                    <a:pt x="103" y="699"/>
                  </a:lnTo>
                  <a:lnTo>
                    <a:pt x="143" y="690"/>
                  </a:lnTo>
                  <a:lnTo>
                    <a:pt x="182" y="679"/>
                  </a:lnTo>
                  <a:lnTo>
                    <a:pt x="221" y="669"/>
                  </a:lnTo>
                  <a:lnTo>
                    <a:pt x="255" y="661"/>
                  </a:lnTo>
                  <a:lnTo>
                    <a:pt x="283" y="653"/>
                  </a:lnTo>
                  <a:lnTo>
                    <a:pt x="317" y="646"/>
                  </a:lnTo>
                  <a:lnTo>
                    <a:pt x="353" y="639"/>
                  </a:lnTo>
                  <a:lnTo>
                    <a:pt x="389" y="631"/>
                  </a:lnTo>
                  <a:lnTo>
                    <a:pt x="427" y="624"/>
                  </a:lnTo>
                  <a:lnTo>
                    <a:pt x="464" y="618"/>
                  </a:lnTo>
                  <a:lnTo>
                    <a:pt x="502" y="612"/>
                  </a:lnTo>
                  <a:lnTo>
                    <a:pt x="539" y="605"/>
                  </a:lnTo>
                  <a:lnTo>
                    <a:pt x="577" y="599"/>
                  </a:lnTo>
                  <a:lnTo>
                    <a:pt x="645" y="588"/>
                  </a:lnTo>
                  <a:lnTo>
                    <a:pt x="720" y="575"/>
                  </a:lnTo>
                  <a:lnTo>
                    <a:pt x="798" y="565"/>
                  </a:lnTo>
                  <a:lnTo>
                    <a:pt x="880" y="554"/>
                  </a:lnTo>
                  <a:lnTo>
                    <a:pt x="963" y="545"/>
                  </a:lnTo>
                  <a:lnTo>
                    <a:pt x="1045" y="538"/>
                  </a:lnTo>
                  <a:lnTo>
                    <a:pt x="1085" y="536"/>
                  </a:lnTo>
                  <a:lnTo>
                    <a:pt x="1125" y="534"/>
                  </a:lnTo>
                  <a:lnTo>
                    <a:pt x="1164" y="533"/>
                  </a:lnTo>
                  <a:lnTo>
                    <a:pt x="1203" y="532"/>
                  </a:lnTo>
                  <a:lnTo>
                    <a:pt x="1263" y="533"/>
                  </a:lnTo>
                  <a:lnTo>
                    <a:pt x="1179" y="1633"/>
                  </a:lnTo>
                  <a:lnTo>
                    <a:pt x="1156" y="1841"/>
                  </a:lnTo>
                  <a:lnTo>
                    <a:pt x="1102" y="2450"/>
                  </a:lnTo>
                  <a:lnTo>
                    <a:pt x="1981" y="2450"/>
                  </a:lnTo>
                  <a:lnTo>
                    <a:pt x="1927" y="1841"/>
                  </a:lnTo>
                  <a:lnTo>
                    <a:pt x="1904" y="1633"/>
                  </a:lnTo>
                  <a:lnTo>
                    <a:pt x="1827" y="554"/>
                  </a:lnTo>
                  <a:lnTo>
                    <a:pt x="1827" y="532"/>
                  </a:lnTo>
                  <a:lnTo>
                    <a:pt x="1912" y="532"/>
                  </a:lnTo>
                  <a:lnTo>
                    <a:pt x="1945" y="533"/>
                  </a:lnTo>
                  <a:lnTo>
                    <a:pt x="1983" y="534"/>
                  </a:lnTo>
                  <a:lnTo>
                    <a:pt x="2026" y="537"/>
                  </a:lnTo>
                  <a:lnTo>
                    <a:pt x="2071" y="540"/>
                  </a:lnTo>
                  <a:lnTo>
                    <a:pt x="2169" y="549"/>
                  </a:lnTo>
                  <a:lnTo>
                    <a:pt x="2269" y="562"/>
                  </a:lnTo>
                  <a:lnTo>
                    <a:pt x="2370" y="575"/>
                  </a:lnTo>
                  <a:lnTo>
                    <a:pt x="2465" y="590"/>
                  </a:lnTo>
                  <a:lnTo>
                    <a:pt x="2508" y="597"/>
                  </a:lnTo>
                  <a:lnTo>
                    <a:pt x="2546" y="604"/>
                  </a:lnTo>
                  <a:lnTo>
                    <a:pt x="2582" y="612"/>
                  </a:lnTo>
                  <a:lnTo>
                    <a:pt x="2611" y="618"/>
                  </a:lnTo>
                  <a:lnTo>
                    <a:pt x="2650" y="627"/>
                  </a:lnTo>
                  <a:lnTo>
                    <a:pt x="2691" y="635"/>
                  </a:lnTo>
                  <a:lnTo>
                    <a:pt x="2733" y="642"/>
                  </a:lnTo>
                  <a:lnTo>
                    <a:pt x="2774" y="649"/>
                  </a:lnTo>
                  <a:lnTo>
                    <a:pt x="2816" y="656"/>
                  </a:lnTo>
                  <a:lnTo>
                    <a:pt x="2858" y="664"/>
                  </a:lnTo>
                  <a:lnTo>
                    <a:pt x="2899" y="673"/>
                  </a:lnTo>
                  <a:lnTo>
                    <a:pt x="2940" y="682"/>
                  </a:lnTo>
                  <a:lnTo>
                    <a:pt x="2999" y="700"/>
                  </a:lnTo>
                  <a:lnTo>
                    <a:pt x="3043" y="713"/>
                  </a:lnTo>
                  <a:lnTo>
                    <a:pt x="3059" y="716"/>
                  </a:lnTo>
                  <a:lnTo>
                    <a:pt x="3073" y="717"/>
                  </a:lnTo>
                  <a:lnTo>
                    <a:pt x="3078" y="717"/>
                  </a:lnTo>
                  <a:lnTo>
                    <a:pt x="3083" y="716"/>
                  </a:lnTo>
                  <a:lnTo>
                    <a:pt x="3087" y="714"/>
                  </a:lnTo>
                  <a:lnTo>
                    <a:pt x="3091" y="712"/>
                  </a:lnTo>
                  <a:lnTo>
                    <a:pt x="3095" y="708"/>
                  </a:lnTo>
                  <a:lnTo>
                    <a:pt x="3098" y="704"/>
                  </a:lnTo>
                  <a:lnTo>
                    <a:pt x="3100" y="699"/>
                  </a:lnTo>
                  <a:lnTo>
                    <a:pt x="3102" y="693"/>
                  </a:lnTo>
                  <a:lnTo>
                    <a:pt x="3104" y="677"/>
                  </a:lnTo>
                  <a:lnTo>
                    <a:pt x="3106" y="659"/>
                  </a:lnTo>
                  <a:lnTo>
                    <a:pt x="3106" y="605"/>
                  </a:lnTo>
                  <a:lnTo>
                    <a:pt x="3106" y="532"/>
                  </a:lnTo>
                  <a:lnTo>
                    <a:pt x="3106" y="493"/>
                  </a:lnTo>
                  <a:lnTo>
                    <a:pt x="3104" y="457"/>
                  </a:lnTo>
                  <a:lnTo>
                    <a:pt x="3102" y="420"/>
                  </a:lnTo>
                  <a:lnTo>
                    <a:pt x="3099" y="386"/>
                  </a:lnTo>
                  <a:lnTo>
                    <a:pt x="3096" y="352"/>
                  </a:lnTo>
                  <a:lnTo>
                    <a:pt x="3091" y="317"/>
                  </a:lnTo>
                  <a:lnTo>
                    <a:pt x="3086" y="283"/>
                  </a:lnTo>
                  <a:lnTo>
                    <a:pt x="3081" y="249"/>
                  </a:lnTo>
                  <a:lnTo>
                    <a:pt x="3076" y="213"/>
                  </a:lnTo>
                  <a:lnTo>
                    <a:pt x="3068" y="181"/>
                  </a:lnTo>
                  <a:lnTo>
                    <a:pt x="3059" y="150"/>
                  </a:lnTo>
                  <a:lnTo>
                    <a:pt x="3050" y="120"/>
                  </a:lnTo>
                  <a:lnTo>
                    <a:pt x="3039" y="90"/>
                  </a:lnTo>
                  <a:lnTo>
                    <a:pt x="3030" y="60"/>
                  </a:lnTo>
                  <a:lnTo>
                    <a:pt x="3022" y="31"/>
                  </a:lnTo>
                  <a:lnTo>
                    <a:pt x="3013" y="1"/>
                  </a:lnTo>
                  <a:lnTo>
                    <a:pt x="2790" y="31"/>
                  </a:lnTo>
                  <a:lnTo>
                    <a:pt x="2667" y="39"/>
                  </a:lnTo>
                  <a:lnTo>
                    <a:pt x="2601" y="44"/>
                  </a:lnTo>
                  <a:lnTo>
                    <a:pt x="2535" y="49"/>
                  </a:lnTo>
                  <a:lnTo>
                    <a:pt x="2467" y="54"/>
                  </a:lnTo>
                  <a:lnTo>
                    <a:pt x="2398" y="58"/>
                  </a:lnTo>
                  <a:lnTo>
                    <a:pt x="2330" y="62"/>
                  </a:lnTo>
                  <a:lnTo>
                    <a:pt x="2260" y="66"/>
                  </a:lnTo>
                  <a:lnTo>
                    <a:pt x="2189" y="70"/>
                  </a:lnTo>
                  <a:lnTo>
                    <a:pt x="2119" y="73"/>
                  </a:lnTo>
                  <a:lnTo>
                    <a:pt x="2048" y="76"/>
                  </a:lnTo>
                  <a:lnTo>
                    <a:pt x="1977" y="78"/>
                  </a:lnTo>
                  <a:lnTo>
                    <a:pt x="1905" y="80"/>
                  </a:lnTo>
                  <a:lnTo>
                    <a:pt x="1835" y="82"/>
                  </a:lnTo>
                  <a:lnTo>
                    <a:pt x="1763" y="83"/>
                  </a:lnTo>
                  <a:lnTo>
                    <a:pt x="1691" y="84"/>
                  </a:lnTo>
                  <a:lnTo>
                    <a:pt x="1620" y="84"/>
                  </a:lnTo>
                  <a:lnTo>
                    <a:pt x="1549" y="85"/>
                  </a:lnTo>
                  <a:lnTo>
                    <a:pt x="1476" y="84"/>
                  </a:lnTo>
                  <a:lnTo>
                    <a:pt x="1403" y="82"/>
                  </a:lnTo>
                  <a:lnTo>
                    <a:pt x="1330" y="80"/>
                  </a:lnTo>
                  <a:lnTo>
                    <a:pt x="1258" y="77"/>
                  </a:lnTo>
                  <a:lnTo>
                    <a:pt x="1187" y="74"/>
                  </a:lnTo>
                  <a:lnTo>
                    <a:pt x="1118" y="72"/>
                  </a:lnTo>
                  <a:lnTo>
                    <a:pt x="1048" y="70"/>
                  </a:lnTo>
                  <a:lnTo>
                    <a:pt x="979" y="70"/>
                  </a:lnTo>
                  <a:lnTo>
                    <a:pt x="904" y="68"/>
                  </a:lnTo>
                  <a:lnTo>
                    <a:pt x="833" y="65"/>
                  </a:lnTo>
                  <a:lnTo>
                    <a:pt x="762" y="60"/>
                  </a:lnTo>
                  <a:lnTo>
                    <a:pt x="692" y="55"/>
                  </a:lnTo>
                  <a:lnTo>
                    <a:pt x="624" y="50"/>
                  </a:lnTo>
                  <a:lnTo>
                    <a:pt x="557" y="45"/>
                  </a:lnTo>
                  <a:lnTo>
                    <a:pt x="490" y="41"/>
                  </a:lnTo>
                  <a:lnTo>
                    <a:pt x="424" y="39"/>
                  </a:lnTo>
                  <a:lnTo>
                    <a:pt x="293" y="23"/>
                  </a:lnTo>
                  <a:lnTo>
                    <a:pt x="93" y="0"/>
                  </a:lnTo>
                  <a:lnTo>
                    <a:pt x="84" y="19"/>
                  </a:lnTo>
                  <a:lnTo>
                    <a:pt x="76" y="41"/>
                  </a:lnTo>
                  <a:lnTo>
                    <a:pt x="69" y="66"/>
                  </a:lnTo>
                  <a:lnTo>
                    <a:pt x="60" y="95"/>
                  </a:lnTo>
                  <a:lnTo>
                    <a:pt x="47" y="156"/>
                  </a:lnTo>
                  <a:lnTo>
                    <a:pt x="34" y="221"/>
                  </a:lnTo>
                  <a:lnTo>
                    <a:pt x="23" y="282"/>
                  </a:lnTo>
                  <a:lnTo>
                    <a:pt x="14" y="335"/>
                  </a:lnTo>
                  <a:lnTo>
                    <a:pt x="10" y="357"/>
                  </a:lnTo>
                  <a:lnTo>
                    <a:pt x="5" y="373"/>
                  </a:lnTo>
                  <a:lnTo>
                    <a:pt x="2" y="386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Freeform 528"/>
            <p:cNvSpPr>
              <a:spLocks noChangeAspect="1"/>
            </p:cNvSpPr>
            <p:nvPr/>
          </p:nvSpPr>
          <p:spPr bwMode="auto">
            <a:xfrm>
              <a:off x="32842" y="17084"/>
              <a:ext cx="92" cy="159"/>
            </a:xfrm>
            <a:custGeom>
              <a:avLst/>
              <a:gdLst>
                <a:gd name="T0" fmla="*/ 0 w 185"/>
                <a:gd name="T1" fmla="*/ 2 h 316"/>
                <a:gd name="T2" fmla="*/ 0 w 185"/>
                <a:gd name="T3" fmla="*/ 2 h 316"/>
                <a:gd name="T4" fmla="*/ 0 w 185"/>
                <a:gd name="T5" fmla="*/ 2 h 316"/>
                <a:gd name="T6" fmla="*/ 0 w 185"/>
                <a:gd name="T7" fmla="*/ 2 h 316"/>
                <a:gd name="T8" fmla="*/ 0 w 185"/>
                <a:gd name="T9" fmla="*/ 2 h 316"/>
                <a:gd name="T10" fmla="*/ 1 w 185"/>
                <a:gd name="T11" fmla="*/ 2 h 316"/>
                <a:gd name="T12" fmla="*/ 1 w 185"/>
                <a:gd name="T13" fmla="*/ 2 h 316"/>
                <a:gd name="T14" fmla="*/ 1 w 185"/>
                <a:gd name="T15" fmla="*/ 3 h 316"/>
                <a:gd name="T16" fmla="*/ 1 w 185"/>
                <a:gd name="T17" fmla="*/ 3 h 316"/>
                <a:gd name="T18" fmla="*/ 1 w 185"/>
                <a:gd name="T19" fmla="*/ 3 h 316"/>
                <a:gd name="T20" fmla="*/ 1 w 185"/>
                <a:gd name="T21" fmla="*/ 3 h 316"/>
                <a:gd name="T22" fmla="*/ 1 w 185"/>
                <a:gd name="T23" fmla="*/ 4 h 316"/>
                <a:gd name="T24" fmla="*/ 1 w 185"/>
                <a:gd name="T25" fmla="*/ 4 h 316"/>
                <a:gd name="T26" fmla="*/ 1 w 185"/>
                <a:gd name="T27" fmla="*/ 4 h 316"/>
                <a:gd name="T28" fmla="*/ 0 w 185"/>
                <a:gd name="T29" fmla="*/ 4 h 316"/>
                <a:gd name="T30" fmla="*/ 0 w 185"/>
                <a:gd name="T31" fmla="*/ 5 h 316"/>
                <a:gd name="T32" fmla="*/ 0 w 185"/>
                <a:gd name="T33" fmla="*/ 5 h 316"/>
                <a:gd name="T34" fmla="*/ 0 w 185"/>
                <a:gd name="T35" fmla="*/ 5 h 316"/>
                <a:gd name="T36" fmla="*/ 0 w 185"/>
                <a:gd name="T37" fmla="*/ 5 h 316"/>
                <a:gd name="T38" fmla="*/ 0 w 185"/>
                <a:gd name="T39" fmla="*/ 5 h 316"/>
                <a:gd name="T40" fmla="*/ 1 w 185"/>
                <a:gd name="T41" fmla="*/ 5 h 316"/>
                <a:gd name="T42" fmla="*/ 1 w 185"/>
                <a:gd name="T43" fmla="*/ 5 h 316"/>
                <a:gd name="T44" fmla="*/ 2 w 185"/>
                <a:gd name="T45" fmla="*/ 4 h 316"/>
                <a:gd name="T46" fmla="*/ 2 w 185"/>
                <a:gd name="T47" fmla="*/ 4 h 316"/>
                <a:gd name="T48" fmla="*/ 2 w 185"/>
                <a:gd name="T49" fmla="*/ 3 h 316"/>
                <a:gd name="T50" fmla="*/ 2 w 185"/>
                <a:gd name="T51" fmla="*/ 3 h 316"/>
                <a:gd name="T52" fmla="*/ 2 w 185"/>
                <a:gd name="T53" fmla="*/ 3 h 316"/>
                <a:gd name="T54" fmla="*/ 2 w 185"/>
                <a:gd name="T55" fmla="*/ 2 h 316"/>
                <a:gd name="T56" fmla="*/ 2 w 185"/>
                <a:gd name="T57" fmla="*/ 2 h 316"/>
                <a:gd name="T58" fmla="*/ 2 w 185"/>
                <a:gd name="T59" fmla="*/ 2 h 316"/>
                <a:gd name="T60" fmla="*/ 2 w 185"/>
                <a:gd name="T61" fmla="*/ 1 h 316"/>
                <a:gd name="T62" fmla="*/ 2 w 185"/>
                <a:gd name="T63" fmla="*/ 1 h 316"/>
                <a:gd name="T64" fmla="*/ 1 w 185"/>
                <a:gd name="T65" fmla="*/ 1 h 316"/>
                <a:gd name="T66" fmla="*/ 1 w 185"/>
                <a:gd name="T67" fmla="*/ 1 h 316"/>
                <a:gd name="T68" fmla="*/ 1 w 185"/>
                <a:gd name="T69" fmla="*/ 1 h 316"/>
                <a:gd name="T70" fmla="*/ 0 w 185"/>
                <a:gd name="T71" fmla="*/ 0 h 316"/>
                <a:gd name="T72" fmla="*/ 0 w 185"/>
                <a:gd name="T73" fmla="*/ 1 h 316"/>
                <a:gd name="T74" fmla="*/ 0 w 185"/>
                <a:gd name="T75" fmla="*/ 1 h 316"/>
                <a:gd name="T76" fmla="*/ 0 w 185"/>
                <a:gd name="T77" fmla="*/ 1 h 316"/>
                <a:gd name="T78" fmla="*/ 0 w 185"/>
                <a:gd name="T79" fmla="*/ 1 h 316"/>
                <a:gd name="T80" fmla="*/ 0 w 185"/>
                <a:gd name="T81" fmla="*/ 1 h 316"/>
                <a:gd name="T82" fmla="*/ 0 w 185"/>
                <a:gd name="T83" fmla="*/ 1 h 316"/>
                <a:gd name="T84" fmla="*/ 0 w 185"/>
                <a:gd name="T85" fmla="*/ 1 h 31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5"/>
                <a:gd name="T130" fmla="*/ 0 h 316"/>
                <a:gd name="T131" fmla="*/ 185 w 185"/>
                <a:gd name="T132" fmla="*/ 316 h 31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5" h="316">
                  <a:moveTo>
                    <a:pt x="0" y="61"/>
                  </a:moveTo>
                  <a:lnTo>
                    <a:pt x="0" y="65"/>
                  </a:lnTo>
                  <a:lnTo>
                    <a:pt x="1" y="70"/>
                  </a:lnTo>
                  <a:lnTo>
                    <a:pt x="2" y="73"/>
                  </a:lnTo>
                  <a:lnTo>
                    <a:pt x="4" y="76"/>
                  </a:lnTo>
                  <a:lnTo>
                    <a:pt x="8" y="81"/>
                  </a:lnTo>
                  <a:lnTo>
                    <a:pt x="14" y="85"/>
                  </a:lnTo>
                  <a:lnTo>
                    <a:pt x="29" y="92"/>
                  </a:lnTo>
                  <a:lnTo>
                    <a:pt x="45" y="100"/>
                  </a:lnTo>
                  <a:lnTo>
                    <a:pt x="55" y="103"/>
                  </a:lnTo>
                  <a:lnTo>
                    <a:pt x="63" y="108"/>
                  </a:lnTo>
                  <a:lnTo>
                    <a:pt x="70" y="113"/>
                  </a:lnTo>
                  <a:lnTo>
                    <a:pt x="78" y="120"/>
                  </a:lnTo>
                  <a:lnTo>
                    <a:pt x="81" y="125"/>
                  </a:lnTo>
                  <a:lnTo>
                    <a:pt x="83" y="130"/>
                  </a:lnTo>
                  <a:lnTo>
                    <a:pt x="86" y="135"/>
                  </a:lnTo>
                  <a:lnTo>
                    <a:pt x="88" y="140"/>
                  </a:lnTo>
                  <a:lnTo>
                    <a:pt x="89" y="147"/>
                  </a:lnTo>
                  <a:lnTo>
                    <a:pt x="91" y="154"/>
                  </a:lnTo>
                  <a:lnTo>
                    <a:pt x="91" y="161"/>
                  </a:lnTo>
                  <a:lnTo>
                    <a:pt x="92" y="169"/>
                  </a:lnTo>
                  <a:lnTo>
                    <a:pt x="92" y="177"/>
                  </a:lnTo>
                  <a:lnTo>
                    <a:pt x="91" y="189"/>
                  </a:lnTo>
                  <a:lnTo>
                    <a:pt x="89" y="201"/>
                  </a:lnTo>
                  <a:lnTo>
                    <a:pt x="85" y="211"/>
                  </a:lnTo>
                  <a:lnTo>
                    <a:pt x="81" y="219"/>
                  </a:lnTo>
                  <a:lnTo>
                    <a:pt x="76" y="228"/>
                  </a:lnTo>
                  <a:lnTo>
                    <a:pt x="69" y="235"/>
                  </a:lnTo>
                  <a:lnTo>
                    <a:pt x="62" y="241"/>
                  </a:lnTo>
                  <a:lnTo>
                    <a:pt x="55" y="247"/>
                  </a:lnTo>
                  <a:lnTo>
                    <a:pt x="39" y="259"/>
                  </a:lnTo>
                  <a:lnTo>
                    <a:pt x="25" y="269"/>
                  </a:lnTo>
                  <a:lnTo>
                    <a:pt x="17" y="274"/>
                  </a:lnTo>
                  <a:lnTo>
                    <a:pt x="11" y="280"/>
                  </a:lnTo>
                  <a:lnTo>
                    <a:pt x="5" y="286"/>
                  </a:lnTo>
                  <a:lnTo>
                    <a:pt x="0" y="292"/>
                  </a:lnTo>
                  <a:lnTo>
                    <a:pt x="7" y="316"/>
                  </a:lnTo>
                  <a:lnTo>
                    <a:pt x="23" y="312"/>
                  </a:lnTo>
                  <a:lnTo>
                    <a:pt x="38" y="307"/>
                  </a:lnTo>
                  <a:lnTo>
                    <a:pt x="54" y="300"/>
                  </a:lnTo>
                  <a:lnTo>
                    <a:pt x="69" y="294"/>
                  </a:lnTo>
                  <a:lnTo>
                    <a:pt x="84" y="286"/>
                  </a:lnTo>
                  <a:lnTo>
                    <a:pt x="99" y="278"/>
                  </a:lnTo>
                  <a:lnTo>
                    <a:pt x="113" y="267"/>
                  </a:lnTo>
                  <a:lnTo>
                    <a:pt x="127" y="257"/>
                  </a:lnTo>
                  <a:lnTo>
                    <a:pt x="138" y="245"/>
                  </a:lnTo>
                  <a:lnTo>
                    <a:pt x="149" y="233"/>
                  </a:lnTo>
                  <a:lnTo>
                    <a:pt x="160" y="219"/>
                  </a:lnTo>
                  <a:lnTo>
                    <a:pt x="168" y="205"/>
                  </a:lnTo>
                  <a:lnTo>
                    <a:pt x="176" y="189"/>
                  </a:lnTo>
                  <a:lnTo>
                    <a:pt x="180" y="174"/>
                  </a:lnTo>
                  <a:lnTo>
                    <a:pt x="182" y="165"/>
                  </a:lnTo>
                  <a:lnTo>
                    <a:pt x="184" y="156"/>
                  </a:lnTo>
                  <a:lnTo>
                    <a:pt x="184" y="148"/>
                  </a:lnTo>
                  <a:lnTo>
                    <a:pt x="185" y="138"/>
                  </a:lnTo>
                  <a:lnTo>
                    <a:pt x="184" y="126"/>
                  </a:lnTo>
                  <a:lnTo>
                    <a:pt x="182" y="113"/>
                  </a:lnTo>
                  <a:lnTo>
                    <a:pt x="179" y="100"/>
                  </a:lnTo>
                  <a:lnTo>
                    <a:pt x="174" y="88"/>
                  </a:lnTo>
                  <a:lnTo>
                    <a:pt x="168" y="76"/>
                  </a:lnTo>
                  <a:lnTo>
                    <a:pt x="162" y="64"/>
                  </a:lnTo>
                  <a:lnTo>
                    <a:pt x="155" y="54"/>
                  </a:lnTo>
                  <a:lnTo>
                    <a:pt x="146" y="44"/>
                  </a:lnTo>
                  <a:lnTo>
                    <a:pt x="138" y="34"/>
                  </a:lnTo>
                  <a:lnTo>
                    <a:pt x="128" y="26"/>
                  </a:lnTo>
                  <a:lnTo>
                    <a:pt x="118" y="19"/>
                  </a:lnTo>
                  <a:lnTo>
                    <a:pt x="107" y="11"/>
                  </a:lnTo>
                  <a:lnTo>
                    <a:pt x="96" y="7"/>
                  </a:lnTo>
                  <a:lnTo>
                    <a:pt x="85" y="3"/>
                  </a:lnTo>
                  <a:lnTo>
                    <a:pt x="72" y="1"/>
                  </a:lnTo>
                  <a:lnTo>
                    <a:pt x="61" y="0"/>
                  </a:lnTo>
                  <a:lnTo>
                    <a:pt x="54" y="0"/>
                  </a:lnTo>
                  <a:lnTo>
                    <a:pt x="48" y="1"/>
                  </a:lnTo>
                  <a:lnTo>
                    <a:pt x="41" y="2"/>
                  </a:lnTo>
                  <a:lnTo>
                    <a:pt x="36" y="4"/>
                  </a:lnTo>
                  <a:lnTo>
                    <a:pt x="30" y="6"/>
                  </a:lnTo>
                  <a:lnTo>
                    <a:pt x="26" y="9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1"/>
                  </a:lnTo>
                  <a:lnTo>
                    <a:pt x="9" y="26"/>
                  </a:lnTo>
                  <a:lnTo>
                    <a:pt x="6" y="31"/>
                  </a:lnTo>
                  <a:lnTo>
                    <a:pt x="4" y="36"/>
                  </a:lnTo>
                  <a:lnTo>
                    <a:pt x="2" y="41"/>
                  </a:lnTo>
                  <a:lnTo>
                    <a:pt x="1" y="48"/>
                  </a:lnTo>
                  <a:lnTo>
                    <a:pt x="0" y="55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529"/>
            <p:cNvSpPr>
              <a:spLocks noChangeAspect="1"/>
            </p:cNvSpPr>
            <p:nvPr/>
          </p:nvSpPr>
          <p:spPr bwMode="auto">
            <a:xfrm>
              <a:off x="31092" y="17119"/>
              <a:ext cx="284" cy="366"/>
            </a:xfrm>
            <a:custGeom>
              <a:avLst/>
              <a:gdLst>
                <a:gd name="T0" fmla="*/ 2 w 568"/>
                <a:gd name="T1" fmla="*/ 10 h 731"/>
                <a:gd name="T2" fmla="*/ 2 w 568"/>
                <a:gd name="T3" fmla="*/ 11 h 731"/>
                <a:gd name="T4" fmla="*/ 2 w 568"/>
                <a:gd name="T5" fmla="*/ 11 h 731"/>
                <a:gd name="T6" fmla="*/ 2 w 568"/>
                <a:gd name="T7" fmla="*/ 11 h 731"/>
                <a:gd name="T8" fmla="*/ 2 w 568"/>
                <a:gd name="T9" fmla="*/ 11 h 731"/>
                <a:gd name="T10" fmla="*/ 1 w 568"/>
                <a:gd name="T11" fmla="*/ 11 h 731"/>
                <a:gd name="T12" fmla="*/ 1 w 568"/>
                <a:gd name="T13" fmla="*/ 11 h 731"/>
                <a:gd name="T14" fmla="*/ 0 w 568"/>
                <a:gd name="T15" fmla="*/ 11 h 731"/>
                <a:gd name="T16" fmla="*/ 8 w 568"/>
                <a:gd name="T17" fmla="*/ 12 h 731"/>
                <a:gd name="T18" fmla="*/ 9 w 568"/>
                <a:gd name="T19" fmla="*/ 12 h 731"/>
                <a:gd name="T20" fmla="*/ 9 w 568"/>
                <a:gd name="T21" fmla="*/ 12 h 731"/>
                <a:gd name="T22" fmla="*/ 9 w 568"/>
                <a:gd name="T23" fmla="*/ 12 h 731"/>
                <a:gd name="T24" fmla="*/ 9 w 568"/>
                <a:gd name="T25" fmla="*/ 11 h 731"/>
                <a:gd name="T26" fmla="*/ 9 w 568"/>
                <a:gd name="T27" fmla="*/ 10 h 731"/>
                <a:gd name="T28" fmla="*/ 9 w 568"/>
                <a:gd name="T29" fmla="*/ 9 h 731"/>
                <a:gd name="T30" fmla="*/ 9 w 568"/>
                <a:gd name="T31" fmla="*/ 9 h 731"/>
                <a:gd name="T32" fmla="*/ 9 w 568"/>
                <a:gd name="T33" fmla="*/ 9 h 731"/>
                <a:gd name="T34" fmla="*/ 9 w 568"/>
                <a:gd name="T35" fmla="*/ 9 h 731"/>
                <a:gd name="T36" fmla="*/ 9 w 568"/>
                <a:gd name="T37" fmla="*/ 9 h 731"/>
                <a:gd name="T38" fmla="*/ 9 w 568"/>
                <a:gd name="T39" fmla="*/ 9 h 731"/>
                <a:gd name="T40" fmla="*/ 9 w 568"/>
                <a:gd name="T41" fmla="*/ 10 h 731"/>
                <a:gd name="T42" fmla="*/ 8 w 568"/>
                <a:gd name="T43" fmla="*/ 10 h 731"/>
                <a:gd name="T44" fmla="*/ 8 w 568"/>
                <a:gd name="T45" fmla="*/ 10 h 731"/>
                <a:gd name="T46" fmla="*/ 8 w 568"/>
                <a:gd name="T47" fmla="*/ 11 h 731"/>
                <a:gd name="T48" fmla="*/ 7 w 568"/>
                <a:gd name="T49" fmla="*/ 11 h 731"/>
                <a:gd name="T50" fmla="*/ 7 w 568"/>
                <a:gd name="T51" fmla="*/ 11 h 731"/>
                <a:gd name="T52" fmla="*/ 6 w 568"/>
                <a:gd name="T53" fmla="*/ 11 h 731"/>
                <a:gd name="T54" fmla="*/ 6 w 568"/>
                <a:gd name="T55" fmla="*/ 11 h 731"/>
                <a:gd name="T56" fmla="*/ 5 w 568"/>
                <a:gd name="T57" fmla="*/ 11 h 731"/>
                <a:gd name="T58" fmla="*/ 5 w 568"/>
                <a:gd name="T59" fmla="*/ 11 h 731"/>
                <a:gd name="T60" fmla="*/ 5 w 568"/>
                <a:gd name="T61" fmla="*/ 11 h 731"/>
                <a:gd name="T62" fmla="*/ 4 w 568"/>
                <a:gd name="T63" fmla="*/ 11 h 731"/>
                <a:gd name="T64" fmla="*/ 4 w 568"/>
                <a:gd name="T65" fmla="*/ 11 h 731"/>
                <a:gd name="T66" fmla="*/ 4 w 568"/>
                <a:gd name="T67" fmla="*/ 10 h 731"/>
                <a:gd name="T68" fmla="*/ 4 w 568"/>
                <a:gd name="T69" fmla="*/ 10 h 731"/>
                <a:gd name="T70" fmla="*/ 4 w 568"/>
                <a:gd name="T71" fmla="*/ 2 h 731"/>
                <a:gd name="T72" fmla="*/ 4 w 568"/>
                <a:gd name="T73" fmla="*/ 2 h 731"/>
                <a:gd name="T74" fmla="*/ 4 w 568"/>
                <a:gd name="T75" fmla="*/ 2 h 731"/>
                <a:gd name="T76" fmla="*/ 4 w 568"/>
                <a:gd name="T77" fmla="*/ 1 h 731"/>
                <a:gd name="T78" fmla="*/ 4 w 568"/>
                <a:gd name="T79" fmla="*/ 1 h 731"/>
                <a:gd name="T80" fmla="*/ 5 w 568"/>
                <a:gd name="T81" fmla="*/ 1 h 731"/>
                <a:gd name="T82" fmla="*/ 5 w 568"/>
                <a:gd name="T83" fmla="*/ 1 h 731"/>
                <a:gd name="T84" fmla="*/ 6 w 568"/>
                <a:gd name="T85" fmla="*/ 1 h 731"/>
                <a:gd name="T86" fmla="*/ 0 w 568"/>
                <a:gd name="T87" fmla="*/ 0 h 731"/>
                <a:gd name="T88" fmla="*/ 1 w 568"/>
                <a:gd name="T89" fmla="*/ 1 h 731"/>
                <a:gd name="T90" fmla="*/ 1 w 568"/>
                <a:gd name="T91" fmla="*/ 1 h 731"/>
                <a:gd name="T92" fmla="*/ 1 w 568"/>
                <a:gd name="T93" fmla="*/ 1 h 731"/>
                <a:gd name="T94" fmla="*/ 1 w 568"/>
                <a:gd name="T95" fmla="*/ 1 h 731"/>
                <a:gd name="T96" fmla="*/ 1 w 568"/>
                <a:gd name="T97" fmla="*/ 1 h 731"/>
                <a:gd name="T98" fmla="*/ 1 w 568"/>
                <a:gd name="T99" fmla="*/ 1 h 731"/>
                <a:gd name="T100" fmla="*/ 2 w 568"/>
                <a:gd name="T101" fmla="*/ 1 h 731"/>
                <a:gd name="T102" fmla="*/ 2 w 568"/>
                <a:gd name="T103" fmla="*/ 1 h 731"/>
                <a:gd name="T104" fmla="*/ 2 w 568"/>
                <a:gd name="T105" fmla="*/ 1 h 731"/>
                <a:gd name="T106" fmla="*/ 2 w 568"/>
                <a:gd name="T107" fmla="*/ 2 h 731"/>
                <a:gd name="T108" fmla="*/ 2 w 568"/>
                <a:gd name="T109" fmla="*/ 2 h 731"/>
                <a:gd name="T110" fmla="*/ 2 w 568"/>
                <a:gd name="T111" fmla="*/ 2 h 73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68"/>
                <a:gd name="T169" fmla="*/ 0 h 731"/>
                <a:gd name="T170" fmla="*/ 568 w 568"/>
                <a:gd name="T171" fmla="*/ 731 h 73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68" h="731">
                  <a:moveTo>
                    <a:pt x="100" y="99"/>
                  </a:moveTo>
                  <a:lnTo>
                    <a:pt x="100" y="631"/>
                  </a:lnTo>
                  <a:lnTo>
                    <a:pt x="100" y="640"/>
                  </a:lnTo>
                  <a:lnTo>
                    <a:pt x="98" y="650"/>
                  </a:lnTo>
                  <a:lnTo>
                    <a:pt x="96" y="657"/>
                  </a:lnTo>
                  <a:lnTo>
                    <a:pt x="93" y="664"/>
                  </a:lnTo>
                  <a:lnTo>
                    <a:pt x="88" y="669"/>
                  </a:lnTo>
                  <a:lnTo>
                    <a:pt x="84" y="675"/>
                  </a:lnTo>
                  <a:lnTo>
                    <a:pt x="77" y="679"/>
                  </a:lnTo>
                  <a:lnTo>
                    <a:pt x="71" y="683"/>
                  </a:lnTo>
                  <a:lnTo>
                    <a:pt x="64" y="685"/>
                  </a:lnTo>
                  <a:lnTo>
                    <a:pt x="57" y="688"/>
                  </a:lnTo>
                  <a:lnTo>
                    <a:pt x="48" y="689"/>
                  </a:lnTo>
                  <a:lnTo>
                    <a:pt x="39" y="690"/>
                  </a:lnTo>
                  <a:lnTo>
                    <a:pt x="20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509" y="731"/>
                  </a:lnTo>
                  <a:lnTo>
                    <a:pt x="514" y="730"/>
                  </a:lnTo>
                  <a:lnTo>
                    <a:pt x="520" y="728"/>
                  </a:lnTo>
                  <a:lnTo>
                    <a:pt x="524" y="725"/>
                  </a:lnTo>
                  <a:lnTo>
                    <a:pt x="528" y="720"/>
                  </a:lnTo>
                  <a:lnTo>
                    <a:pt x="531" y="715"/>
                  </a:lnTo>
                  <a:lnTo>
                    <a:pt x="534" y="709"/>
                  </a:lnTo>
                  <a:lnTo>
                    <a:pt x="537" y="702"/>
                  </a:lnTo>
                  <a:lnTo>
                    <a:pt x="539" y="694"/>
                  </a:lnTo>
                  <a:lnTo>
                    <a:pt x="545" y="662"/>
                  </a:lnTo>
                  <a:lnTo>
                    <a:pt x="549" y="633"/>
                  </a:lnTo>
                  <a:lnTo>
                    <a:pt x="557" y="605"/>
                  </a:lnTo>
                  <a:lnTo>
                    <a:pt x="565" y="574"/>
                  </a:lnTo>
                  <a:lnTo>
                    <a:pt x="566" y="566"/>
                  </a:lnTo>
                  <a:lnTo>
                    <a:pt x="568" y="560"/>
                  </a:lnTo>
                  <a:lnTo>
                    <a:pt x="568" y="554"/>
                  </a:lnTo>
                  <a:lnTo>
                    <a:pt x="565" y="549"/>
                  </a:lnTo>
                  <a:lnTo>
                    <a:pt x="563" y="545"/>
                  </a:lnTo>
                  <a:lnTo>
                    <a:pt x="559" y="541"/>
                  </a:lnTo>
                  <a:lnTo>
                    <a:pt x="554" y="539"/>
                  </a:lnTo>
                  <a:lnTo>
                    <a:pt x="548" y="538"/>
                  </a:lnTo>
                  <a:lnTo>
                    <a:pt x="524" y="538"/>
                  </a:lnTo>
                  <a:lnTo>
                    <a:pt x="523" y="555"/>
                  </a:lnTo>
                  <a:lnTo>
                    <a:pt x="520" y="570"/>
                  </a:lnTo>
                  <a:lnTo>
                    <a:pt x="516" y="584"/>
                  </a:lnTo>
                  <a:lnTo>
                    <a:pt x="509" y="599"/>
                  </a:lnTo>
                  <a:lnTo>
                    <a:pt x="503" y="611"/>
                  </a:lnTo>
                  <a:lnTo>
                    <a:pt x="496" y="624"/>
                  </a:lnTo>
                  <a:lnTo>
                    <a:pt x="486" y="634"/>
                  </a:lnTo>
                  <a:lnTo>
                    <a:pt x="477" y="644"/>
                  </a:lnTo>
                  <a:lnTo>
                    <a:pt x="467" y="654"/>
                  </a:lnTo>
                  <a:lnTo>
                    <a:pt x="454" y="661"/>
                  </a:lnTo>
                  <a:lnTo>
                    <a:pt x="442" y="668"/>
                  </a:lnTo>
                  <a:lnTo>
                    <a:pt x="428" y="675"/>
                  </a:lnTo>
                  <a:lnTo>
                    <a:pt x="412" y="679"/>
                  </a:lnTo>
                  <a:lnTo>
                    <a:pt x="397" y="682"/>
                  </a:lnTo>
                  <a:lnTo>
                    <a:pt x="380" y="684"/>
                  </a:lnTo>
                  <a:lnTo>
                    <a:pt x="363" y="685"/>
                  </a:lnTo>
                  <a:lnTo>
                    <a:pt x="340" y="685"/>
                  </a:lnTo>
                  <a:lnTo>
                    <a:pt x="317" y="684"/>
                  </a:lnTo>
                  <a:lnTo>
                    <a:pt x="297" y="681"/>
                  </a:lnTo>
                  <a:lnTo>
                    <a:pt x="288" y="679"/>
                  </a:lnTo>
                  <a:lnTo>
                    <a:pt x="278" y="677"/>
                  </a:lnTo>
                  <a:lnTo>
                    <a:pt x="270" y="673"/>
                  </a:lnTo>
                  <a:lnTo>
                    <a:pt x="263" y="668"/>
                  </a:lnTo>
                  <a:lnTo>
                    <a:pt x="255" y="664"/>
                  </a:lnTo>
                  <a:lnTo>
                    <a:pt x="249" y="659"/>
                  </a:lnTo>
                  <a:lnTo>
                    <a:pt x="244" y="653"/>
                  </a:lnTo>
                  <a:lnTo>
                    <a:pt x="240" y="646"/>
                  </a:lnTo>
                  <a:lnTo>
                    <a:pt x="237" y="637"/>
                  </a:lnTo>
                  <a:lnTo>
                    <a:pt x="234" y="629"/>
                  </a:lnTo>
                  <a:lnTo>
                    <a:pt x="232" y="618"/>
                  </a:lnTo>
                  <a:lnTo>
                    <a:pt x="231" y="608"/>
                  </a:lnTo>
                  <a:lnTo>
                    <a:pt x="231" y="130"/>
                  </a:lnTo>
                  <a:lnTo>
                    <a:pt x="231" y="111"/>
                  </a:lnTo>
                  <a:lnTo>
                    <a:pt x="234" y="94"/>
                  </a:lnTo>
                  <a:lnTo>
                    <a:pt x="236" y="86"/>
                  </a:lnTo>
                  <a:lnTo>
                    <a:pt x="237" y="78"/>
                  </a:lnTo>
                  <a:lnTo>
                    <a:pt x="240" y="71"/>
                  </a:lnTo>
                  <a:lnTo>
                    <a:pt x="243" y="64"/>
                  </a:lnTo>
                  <a:lnTo>
                    <a:pt x="246" y="59"/>
                  </a:lnTo>
                  <a:lnTo>
                    <a:pt x="250" y="54"/>
                  </a:lnTo>
                  <a:lnTo>
                    <a:pt x="255" y="48"/>
                  </a:lnTo>
                  <a:lnTo>
                    <a:pt x="262" y="44"/>
                  </a:lnTo>
                  <a:lnTo>
                    <a:pt x="268" y="42"/>
                  </a:lnTo>
                  <a:lnTo>
                    <a:pt x="275" y="39"/>
                  </a:lnTo>
                  <a:lnTo>
                    <a:pt x="283" y="38"/>
                  </a:lnTo>
                  <a:lnTo>
                    <a:pt x="293" y="38"/>
                  </a:lnTo>
                  <a:lnTo>
                    <a:pt x="331" y="38"/>
                  </a:lnTo>
                  <a:lnTo>
                    <a:pt x="33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" y="13"/>
                  </a:lnTo>
                  <a:lnTo>
                    <a:pt x="4" y="18"/>
                  </a:lnTo>
                  <a:lnTo>
                    <a:pt x="5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3" y="33"/>
                  </a:lnTo>
                  <a:lnTo>
                    <a:pt x="17" y="35"/>
                  </a:lnTo>
                  <a:lnTo>
                    <a:pt x="24" y="38"/>
                  </a:lnTo>
                  <a:lnTo>
                    <a:pt x="33" y="40"/>
                  </a:lnTo>
                  <a:lnTo>
                    <a:pt x="42" y="41"/>
                  </a:lnTo>
                  <a:lnTo>
                    <a:pt x="51" y="41"/>
                  </a:lnTo>
                  <a:lnTo>
                    <a:pt x="60" y="42"/>
                  </a:lnTo>
                  <a:lnTo>
                    <a:pt x="69" y="44"/>
                  </a:lnTo>
                  <a:lnTo>
                    <a:pt x="77" y="47"/>
                  </a:lnTo>
                  <a:lnTo>
                    <a:pt x="85" y="52"/>
                  </a:lnTo>
                  <a:lnTo>
                    <a:pt x="88" y="55"/>
                  </a:lnTo>
                  <a:lnTo>
                    <a:pt x="91" y="59"/>
                  </a:lnTo>
                  <a:lnTo>
                    <a:pt x="94" y="63"/>
                  </a:lnTo>
                  <a:lnTo>
                    <a:pt x="96" y="68"/>
                  </a:lnTo>
                  <a:lnTo>
                    <a:pt x="98" y="74"/>
                  </a:lnTo>
                  <a:lnTo>
                    <a:pt x="99" y="82"/>
                  </a:lnTo>
                  <a:lnTo>
                    <a:pt x="100" y="90"/>
                  </a:lnTo>
                  <a:lnTo>
                    <a:pt x="100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Freeform 530"/>
            <p:cNvSpPr>
              <a:spLocks noChangeAspect="1"/>
            </p:cNvSpPr>
            <p:nvPr/>
          </p:nvSpPr>
          <p:spPr bwMode="auto">
            <a:xfrm>
              <a:off x="34993" y="17104"/>
              <a:ext cx="318" cy="381"/>
            </a:xfrm>
            <a:custGeom>
              <a:avLst/>
              <a:gdLst>
                <a:gd name="T0" fmla="*/ 0 w 637"/>
                <a:gd name="T1" fmla="*/ 3 h 763"/>
                <a:gd name="T2" fmla="*/ 0 w 637"/>
                <a:gd name="T3" fmla="*/ 2 h 763"/>
                <a:gd name="T4" fmla="*/ 0 w 637"/>
                <a:gd name="T5" fmla="*/ 2 h 763"/>
                <a:gd name="T6" fmla="*/ 0 w 637"/>
                <a:gd name="T7" fmla="*/ 2 h 763"/>
                <a:gd name="T8" fmla="*/ 1 w 637"/>
                <a:gd name="T9" fmla="*/ 1 h 763"/>
                <a:gd name="T10" fmla="*/ 1 w 637"/>
                <a:gd name="T11" fmla="*/ 1 h 763"/>
                <a:gd name="T12" fmla="*/ 1 w 637"/>
                <a:gd name="T13" fmla="*/ 1 h 763"/>
                <a:gd name="T14" fmla="*/ 2 w 637"/>
                <a:gd name="T15" fmla="*/ 1 h 763"/>
                <a:gd name="T16" fmla="*/ 2 w 637"/>
                <a:gd name="T17" fmla="*/ 1 h 763"/>
                <a:gd name="T18" fmla="*/ 3 w 637"/>
                <a:gd name="T19" fmla="*/ 10 h 763"/>
                <a:gd name="T20" fmla="*/ 3 w 637"/>
                <a:gd name="T21" fmla="*/ 10 h 763"/>
                <a:gd name="T22" fmla="*/ 3 w 637"/>
                <a:gd name="T23" fmla="*/ 10 h 763"/>
                <a:gd name="T24" fmla="*/ 3 w 637"/>
                <a:gd name="T25" fmla="*/ 10 h 763"/>
                <a:gd name="T26" fmla="*/ 3 w 637"/>
                <a:gd name="T27" fmla="*/ 11 h 763"/>
                <a:gd name="T28" fmla="*/ 3 w 637"/>
                <a:gd name="T29" fmla="*/ 11 h 763"/>
                <a:gd name="T30" fmla="*/ 3 w 637"/>
                <a:gd name="T31" fmla="*/ 11 h 763"/>
                <a:gd name="T32" fmla="*/ 2 w 637"/>
                <a:gd name="T33" fmla="*/ 11 h 763"/>
                <a:gd name="T34" fmla="*/ 2 w 637"/>
                <a:gd name="T35" fmla="*/ 11 h 763"/>
                <a:gd name="T36" fmla="*/ 2 w 637"/>
                <a:gd name="T37" fmla="*/ 11 h 763"/>
                <a:gd name="T38" fmla="*/ 2 w 637"/>
                <a:gd name="T39" fmla="*/ 11 h 763"/>
                <a:gd name="T40" fmla="*/ 2 w 637"/>
                <a:gd name="T41" fmla="*/ 11 h 763"/>
                <a:gd name="T42" fmla="*/ 2 w 637"/>
                <a:gd name="T43" fmla="*/ 11 h 763"/>
                <a:gd name="T44" fmla="*/ 7 w 637"/>
                <a:gd name="T45" fmla="*/ 11 h 763"/>
                <a:gd name="T46" fmla="*/ 6 w 637"/>
                <a:gd name="T47" fmla="*/ 11 h 763"/>
                <a:gd name="T48" fmla="*/ 6 w 637"/>
                <a:gd name="T49" fmla="*/ 11 h 763"/>
                <a:gd name="T50" fmla="*/ 6 w 637"/>
                <a:gd name="T51" fmla="*/ 11 h 763"/>
                <a:gd name="T52" fmla="*/ 6 w 637"/>
                <a:gd name="T53" fmla="*/ 11 h 763"/>
                <a:gd name="T54" fmla="*/ 6 w 637"/>
                <a:gd name="T55" fmla="*/ 10 h 763"/>
                <a:gd name="T56" fmla="*/ 6 w 637"/>
                <a:gd name="T57" fmla="*/ 10 h 763"/>
                <a:gd name="T58" fmla="*/ 6 w 637"/>
                <a:gd name="T59" fmla="*/ 10 h 763"/>
                <a:gd name="T60" fmla="*/ 6 w 637"/>
                <a:gd name="T61" fmla="*/ 10 h 763"/>
                <a:gd name="T62" fmla="*/ 6 w 637"/>
                <a:gd name="T63" fmla="*/ 1 h 763"/>
                <a:gd name="T64" fmla="*/ 7 w 637"/>
                <a:gd name="T65" fmla="*/ 1 h 763"/>
                <a:gd name="T66" fmla="*/ 8 w 637"/>
                <a:gd name="T67" fmla="*/ 1 h 763"/>
                <a:gd name="T68" fmla="*/ 8 w 637"/>
                <a:gd name="T69" fmla="*/ 1 h 763"/>
                <a:gd name="T70" fmla="*/ 8 w 637"/>
                <a:gd name="T71" fmla="*/ 1 h 763"/>
                <a:gd name="T72" fmla="*/ 8 w 637"/>
                <a:gd name="T73" fmla="*/ 1 h 763"/>
                <a:gd name="T74" fmla="*/ 9 w 637"/>
                <a:gd name="T75" fmla="*/ 2 h 763"/>
                <a:gd name="T76" fmla="*/ 9 w 637"/>
                <a:gd name="T77" fmla="*/ 2 h 763"/>
                <a:gd name="T78" fmla="*/ 9 w 637"/>
                <a:gd name="T79" fmla="*/ 3 h 763"/>
                <a:gd name="T80" fmla="*/ 9 w 637"/>
                <a:gd name="T81" fmla="*/ 3 h 763"/>
                <a:gd name="T82" fmla="*/ 9 w 637"/>
                <a:gd name="T83" fmla="*/ 0 h 763"/>
                <a:gd name="T84" fmla="*/ 9 w 637"/>
                <a:gd name="T85" fmla="*/ 0 h 763"/>
                <a:gd name="T86" fmla="*/ 9 w 637"/>
                <a:gd name="T87" fmla="*/ 0 h 763"/>
                <a:gd name="T88" fmla="*/ 8 w 637"/>
                <a:gd name="T89" fmla="*/ 0 h 763"/>
                <a:gd name="T90" fmla="*/ 8 w 637"/>
                <a:gd name="T91" fmla="*/ 0 h 763"/>
                <a:gd name="T92" fmla="*/ 1 w 637"/>
                <a:gd name="T93" fmla="*/ 0 h 763"/>
                <a:gd name="T94" fmla="*/ 1 w 637"/>
                <a:gd name="T95" fmla="*/ 0 h 763"/>
                <a:gd name="T96" fmla="*/ 0 w 637"/>
                <a:gd name="T97" fmla="*/ 0 h 763"/>
                <a:gd name="T98" fmla="*/ 0 w 637"/>
                <a:gd name="T99" fmla="*/ 0 h 763"/>
                <a:gd name="T100" fmla="*/ 0 w 637"/>
                <a:gd name="T101" fmla="*/ 0 h 763"/>
                <a:gd name="T102" fmla="*/ 0 w 637"/>
                <a:gd name="T103" fmla="*/ 3 h 76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37"/>
                <a:gd name="T157" fmla="*/ 0 h 763"/>
                <a:gd name="T158" fmla="*/ 637 w 637"/>
                <a:gd name="T159" fmla="*/ 763 h 76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37" h="763">
                  <a:moveTo>
                    <a:pt x="0" y="208"/>
                  </a:moveTo>
                  <a:lnTo>
                    <a:pt x="38" y="208"/>
                  </a:lnTo>
                  <a:lnTo>
                    <a:pt x="40" y="193"/>
                  </a:lnTo>
                  <a:lnTo>
                    <a:pt x="43" y="178"/>
                  </a:lnTo>
                  <a:lnTo>
                    <a:pt x="46" y="165"/>
                  </a:lnTo>
                  <a:lnTo>
                    <a:pt x="50" y="152"/>
                  </a:lnTo>
                  <a:lnTo>
                    <a:pt x="56" y="140"/>
                  </a:lnTo>
                  <a:lnTo>
                    <a:pt x="63" y="129"/>
                  </a:lnTo>
                  <a:lnTo>
                    <a:pt x="70" y="120"/>
                  </a:lnTo>
                  <a:lnTo>
                    <a:pt x="78" y="111"/>
                  </a:lnTo>
                  <a:lnTo>
                    <a:pt x="87" y="103"/>
                  </a:lnTo>
                  <a:lnTo>
                    <a:pt x="99" y="96"/>
                  </a:lnTo>
                  <a:lnTo>
                    <a:pt x="110" y="91"/>
                  </a:lnTo>
                  <a:lnTo>
                    <a:pt x="123" y="86"/>
                  </a:lnTo>
                  <a:lnTo>
                    <a:pt x="136" y="82"/>
                  </a:lnTo>
                  <a:lnTo>
                    <a:pt x="151" y="79"/>
                  </a:lnTo>
                  <a:lnTo>
                    <a:pt x="168" y="78"/>
                  </a:lnTo>
                  <a:lnTo>
                    <a:pt x="184" y="77"/>
                  </a:lnTo>
                  <a:lnTo>
                    <a:pt x="254" y="77"/>
                  </a:lnTo>
                  <a:lnTo>
                    <a:pt x="254" y="655"/>
                  </a:lnTo>
                  <a:lnTo>
                    <a:pt x="253" y="665"/>
                  </a:lnTo>
                  <a:lnTo>
                    <a:pt x="252" y="673"/>
                  </a:lnTo>
                  <a:lnTo>
                    <a:pt x="251" y="681"/>
                  </a:lnTo>
                  <a:lnTo>
                    <a:pt x="249" y="687"/>
                  </a:lnTo>
                  <a:lnTo>
                    <a:pt x="247" y="692"/>
                  </a:lnTo>
                  <a:lnTo>
                    <a:pt x="244" y="697"/>
                  </a:lnTo>
                  <a:lnTo>
                    <a:pt x="240" y="701"/>
                  </a:lnTo>
                  <a:lnTo>
                    <a:pt x="237" y="706"/>
                  </a:lnTo>
                  <a:lnTo>
                    <a:pt x="229" y="711"/>
                  </a:lnTo>
                  <a:lnTo>
                    <a:pt x="220" y="715"/>
                  </a:lnTo>
                  <a:lnTo>
                    <a:pt x="210" y="717"/>
                  </a:lnTo>
                  <a:lnTo>
                    <a:pt x="200" y="719"/>
                  </a:lnTo>
                  <a:lnTo>
                    <a:pt x="190" y="720"/>
                  </a:lnTo>
                  <a:lnTo>
                    <a:pt x="180" y="722"/>
                  </a:lnTo>
                  <a:lnTo>
                    <a:pt x="172" y="724"/>
                  </a:lnTo>
                  <a:lnTo>
                    <a:pt x="163" y="727"/>
                  </a:lnTo>
                  <a:lnTo>
                    <a:pt x="159" y="730"/>
                  </a:lnTo>
                  <a:lnTo>
                    <a:pt x="156" y="733"/>
                  </a:lnTo>
                  <a:lnTo>
                    <a:pt x="153" y="736"/>
                  </a:lnTo>
                  <a:lnTo>
                    <a:pt x="151" y="740"/>
                  </a:lnTo>
                  <a:lnTo>
                    <a:pt x="149" y="744"/>
                  </a:lnTo>
                  <a:lnTo>
                    <a:pt x="147" y="750"/>
                  </a:lnTo>
                  <a:lnTo>
                    <a:pt x="146" y="756"/>
                  </a:lnTo>
                  <a:lnTo>
                    <a:pt x="146" y="763"/>
                  </a:lnTo>
                  <a:lnTo>
                    <a:pt x="492" y="763"/>
                  </a:lnTo>
                  <a:lnTo>
                    <a:pt x="492" y="724"/>
                  </a:lnTo>
                  <a:lnTo>
                    <a:pt x="454" y="724"/>
                  </a:lnTo>
                  <a:lnTo>
                    <a:pt x="446" y="724"/>
                  </a:lnTo>
                  <a:lnTo>
                    <a:pt x="439" y="723"/>
                  </a:lnTo>
                  <a:lnTo>
                    <a:pt x="432" y="721"/>
                  </a:lnTo>
                  <a:lnTo>
                    <a:pt x="426" y="719"/>
                  </a:lnTo>
                  <a:lnTo>
                    <a:pt x="419" y="717"/>
                  </a:lnTo>
                  <a:lnTo>
                    <a:pt x="413" y="714"/>
                  </a:lnTo>
                  <a:lnTo>
                    <a:pt x="408" y="710"/>
                  </a:lnTo>
                  <a:lnTo>
                    <a:pt x="404" y="706"/>
                  </a:lnTo>
                  <a:lnTo>
                    <a:pt x="400" y="700"/>
                  </a:lnTo>
                  <a:lnTo>
                    <a:pt x="395" y="695"/>
                  </a:lnTo>
                  <a:lnTo>
                    <a:pt x="392" y="690"/>
                  </a:lnTo>
                  <a:lnTo>
                    <a:pt x="389" y="684"/>
                  </a:lnTo>
                  <a:lnTo>
                    <a:pt x="387" y="678"/>
                  </a:lnTo>
                  <a:lnTo>
                    <a:pt x="386" y="670"/>
                  </a:lnTo>
                  <a:lnTo>
                    <a:pt x="385" y="663"/>
                  </a:lnTo>
                  <a:lnTo>
                    <a:pt x="385" y="655"/>
                  </a:lnTo>
                  <a:lnTo>
                    <a:pt x="385" y="77"/>
                  </a:lnTo>
                  <a:lnTo>
                    <a:pt x="477" y="77"/>
                  </a:lnTo>
                  <a:lnTo>
                    <a:pt x="492" y="78"/>
                  </a:lnTo>
                  <a:lnTo>
                    <a:pt x="507" y="79"/>
                  </a:lnTo>
                  <a:lnTo>
                    <a:pt x="519" y="82"/>
                  </a:lnTo>
                  <a:lnTo>
                    <a:pt x="532" y="87"/>
                  </a:lnTo>
                  <a:lnTo>
                    <a:pt x="542" y="92"/>
                  </a:lnTo>
                  <a:lnTo>
                    <a:pt x="552" y="98"/>
                  </a:lnTo>
                  <a:lnTo>
                    <a:pt x="561" y="105"/>
                  </a:lnTo>
                  <a:lnTo>
                    <a:pt x="568" y="114"/>
                  </a:lnTo>
                  <a:lnTo>
                    <a:pt x="575" y="122"/>
                  </a:lnTo>
                  <a:lnTo>
                    <a:pt x="581" y="132"/>
                  </a:lnTo>
                  <a:lnTo>
                    <a:pt x="586" y="143"/>
                  </a:lnTo>
                  <a:lnTo>
                    <a:pt x="590" y="154"/>
                  </a:lnTo>
                  <a:lnTo>
                    <a:pt x="594" y="167"/>
                  </a:lnTo>
                  <a:lnTo>
                    <a:pt x="596" y="180"/>
                  </a:lnTo>
                  <a:lnTo>
                    <a:pt x="599" y="194"/>
                  </a:lnTo>
                  <a:lnTo>
                    <a:pt x="600" y="208"/>
                  </a:lnTo>
                  <a:lnTo>
                    <a:pt x="637" y="208"/>
                  </a:lnTo>
                  <a:lnTo>
                    <a:pt x="623" y="0"/>
                  </a:lnTo>
                  <a:lnTo>
                    <a:pt x="612" y="4"/>
                  </a:lnTo>
                  <a:lnTo>
                    <a:pt x="604" y="9"/>
                  </a:lnTo>
                  <a:lnTo>
                    <a:pt x="597" y="14"/>
                  </a:lnTo>
                  <a:lnTo>
                    <a:pt x="592" y="19"/>
                  </a:lnTo>
                  <a:lnTo>
                    <a:pt x="586" y="24"/>
                  </a:lnTo>
                  <a:lnTo>
                    <a:pt x="579" y="27"/>
                  </a:lnTo>
                  <a:lnTo>
                    <a:pt x="574" y="29"/>
                  </a:lnTo>
                  <a:lnTo>
                    <a:pt x="568" y="30"/>
                  </a:lnTo>
                  <a:lnTo>
                    <a:pt x="562" y="30"/>
                  </a:lnTo>
                  <a:lnTo>
                    <a:pt x="555" y="32"/>
                  </a:lnTo>
                  <a:lnTo>
                    <a:pt x="84" y="32"/>
                  </a:lnTo>
                  <a:lnTo>
                    <a:pt x="73" y="30"/>
                  </a:lnTo>
                  <a:lnTo>
                    <a:pt x="65" y="29"/>
                  </a:lnTo>
                  <a:lnTo>
                    <a:pt x="57" y="27"/>
                  </a:lnTo>
                  <a:lnTo>
                    <a:pt x="51" y="24"/>
                  </a:lnTo>
                  <a:lnTo>
                    <a:pt x="47" y="20"/>
                  </a:lnTo>
                  <a:lnTo>
                    <a:pt x="44" y="15"/>
                  </a:lnTo>
                  <a:lnTo>
                    <a:pt x="41" y="9"/>
                  </a:lnTo>
                  <a:lnTo>
                    <a:pt x="38" y="0"/>
                  </a:lnTo>
                  <a:lnTo>
                    <a:pt x="12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Freeform 531"/>
            <p:cNvSpPr>
              <a:spLocks noChangeAspect="1"/>
            </p:cNvSpPr>
            <p:nvPr/>
          </p:nvSpPr>
          <p:spPr bwMode="auto">
            <a:xfrm>
              <a:off x="32125" y="17119"/>
              <a:ext cx="293" cy="366"/>
            </a:xfrm>
            <a:custGeom>
              <a:avLst/>
              <a:gdLst>
                <a:gd name="T0" fmla="*/ 0 w 587"/>
                <a:gd name="T1" fmla="*/ 1 h 731"/>
                <a:gd name="T2" fmla="*/ 1 w 587"/>
                <a:gd name="T3" fmla="*/ 1 h 731"/>
                <a:gd name="T4" fmla="*/ 1 w 587"/>
                <a:gd name="T5" fmla="*/ 1 h 731"/>
                <a:gd name="T6" fmla="*/ 1 w 587"/>
                <a:gd name="T7" fmla="*/ 2 h 731"/>
                <a:gd name="T8" fmla="*/ 1 w 587"/>
                <a:gd name="T9" fmla="*/ 2 h 731"/>
                <a:gd name="T10" fmla="*/ 1 w 587"/>
                <a:gd name="T11" fmla="*/ 10 h 731"/>
                <a:gd name="T12" fmla="*/ 1 w 587"/>
                <a:gd name="T13" fmla="*/ 11 h 731"/>
                <a:gd name="T14" fmla="*/ 1 w 587"/>
                <a:gd name="T15" fmla="*/ 11 h 731"/>
                <a:gd name="T16" fmla="*/ 0 w 587"/>
                <a:gd name="T17" fmla="*/ 11 h 731"/>
                <a:gd name="T18" fmla="*/ 0 w 587"/>
                <a:gd name="T19" fmla="*/ 11 h 731"/>
                <a:gd name="T20" fmla="*/ 8 w 587"/>
                <a:gd name="T21" fmla="*/ 12 h 731"/>
                <a:gd name="T22" fmla="*/ 8 w 587"/>
                <a:gd name="T23" fmla="*/ 11 h 731"/>
                <a:gd name="T24" fmla="*/ 9 w 587"/>
                <a:gd name="T25" fmla="*/ 9 h 731"/>
                <a:gd name="T26" fmla="*/ 9 w 587"/>
                <a:gd name="T27" fmla="*/ 9 h 731"/>
                <a:gd name="T28" fmla="*/ 8 w 587"/>
                <a:gd name="T29" fmla="*/ 9 h 731"/>
                <a:gd name="T30" fmla="*/ 8 w 587"/>
                <a:gd name="T31" fmla="*/ 9 h 731"/>
                <a:gd name="T32" fmla="*/ 8 w 587"/>
                <a:gd name="T33" fmla="*/ 10 h 731"/>
                <a:gd name="T34" fmla="*/ 7 w 587"/>
                <a:gd name="T35" fmla="*/ 10 h 731"/>
                <a:gd name="T36" fmla="*/ 7 w 587"/>
                <a:gd name="T37" fmla="*/ 11 h 731"/>
                <a:gd name="T38" fmla="*/ 6 w 587"/>
                <a:gd name="T39" fmla="*/ 11 h 731"/>
                <a:gd name="T40" fmla="*/ 6 w 587"/>
                <a:gd name="T41" fmla="*/ 11 h 731"/>
                <a:gd name="T42" fmla="*/ 4 w 587"/>
                <a:gd name="T43" fmla="*/ 11 h 731"/>
                <a:gd name="T44" fmla="*/ 4 w 587"/>
                <a:gd name="T45" fmla="*/ 11 h 731"/>
                <a:gd name="T46" fmla="*/ 3 w 587"/>
                <a:gd name="T47" fmla="*/ 11 h 731"/>
                <a:gd name="T48" fmla="*/ 3 w 587"/>
                <a:gd name="T49" fmla="*/ 10 h 731"/>
                <a:gd name="T50" fmla="*/ 3 w 587"/>
                <a:gd name="T51" fmla="*/ 6 h 731"/>
                <a:gd name="T52" fmla="*/ 6 w 587"/>
                <a:gd name="T53" fmla="*/ 6 h 731"/>
                <a:gd name="T54" fmla="*/ 6 w 587"/>
                <a:gd name="T55" fmla="*/ 7 h 731"/>
                <a:gd name="T56" fmla="*/ 6 w 587"/>
                <a:gd name="T57" fmla="*/ 7 h 731"/>
                <a:gd name="T58" fmla="*/ 6 w 587"/>
                <a:gd name="T59" fmla="*/ 7 h 731"/>
                <a:gd name="T60" fmla="*/ 6 w 587"/>
                <a:gd name="T61" fmla="*/ 8 h 731"/>
                <a:gd name="T62" fmla="*/ 6 w 587"/>
                <a:gd name="T63" fmla="*/ 4 h 731"/>
                <a:gd name="T64" fmla="*/ 6 w 587"/>
                <a:gd name="T65" fmla="*/ 5 h 731"/>
                <a:gd name="T66" fmla="*/ 6 w 587"/>
                <a:gd name="T67" fmla="*/ 5 h 731"/>
                <a:gd name="T68" fmla="*/ 6 w 587"/>
                <a:gd name="T69" fmla="*/ 5 h 731"/>
                <a:gd name="T70" fmla="*/ 6 w 587"/>
                <a:gd name="T71" fmla="*/ 5 h 731"/>
                <a:gd name="T72" fmla="*/ 5 w 587"/>
                <a:gd name="T73" fmla="*/ 6 h 731"/>
                <a:gd name="T74" fmla="*/ 3 w 587"/>
                <a:gd name="T75" fmla="*/ 2 h 731"/>
                <a:gd name="T76" fmla="*/ 3 w 587"/>
                <a:gd name="T77" fmla="*/ 1 h 731"/>
                <a:gd name="T78" fmla="*/ 3 w 587"/>
                <a:gd name="T79" fmla="*/ 1 h 731"/>
                <a:gd name="T80" fmla="*/ 5 w 587"/>
                <a:gd name="T81" fmla="*/ 1 h 731"/>
                <a:gd name="T82" fmla="*/ 6 w 587"/>
                <a:gd name="T83" fmla="*/ 1 h 731"/>
                <a:gd name="T84" fmla="*/ 6 w 587"/>
                <a:gd name="T85" fmla="*/ 1 h 731"/>
                <a:gd name="T86" fmla="*/ 7 w 587"/>
                <a:gd name="T87" fmla="*/ 2 h 731"/>
                <a:gd name="T88" fmla="*/ 7 w 587"/>
                <a:gd name="T89" fmla="*/ 2 h 731"/>
                <a:gd name="T90" fmla="*/ 7 w 587"/>
                <a:gd name="T91" fmla="*/ 3 h 731"/>
                <a:gd name="T92" fmla="*/ 8 w 587"/>
                <a:gd name="T93" fmla="*/ 0 h 73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87"/>
                <a:gd name="T142" fmla="*/ 0 h 731"/>
                <a:gd name="T143" fmla="*/ 587 w 587"/>
                <a:gd name="T144" fmla="*/ 731 h 73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87" h="731">
                  <a:moveTo>
                    <a:pt x="7" y="38"/>
                  </a:moveTo>
                  <a:lnTo>
                    <a:pt x="38" y="38"/>
                  </a:lnTo>
                  <a:lnTo>
                    <a:pt x="47" y="38"/>
                  </a:lnTo>
                  <a:lnTo>
                    <a:pt x="54" y="39"/>
                  </a:lnTo>
                  <a:lnTo>
                    <a:pt x="61" y="41"/>
                  </a:lnTo>
                  <a:lnTo>
                    <a:pt x="67" y="43"/>
                  </a:lnTo>
                  <a:lnTo>
                    <a:pt x="73" y="46"/>
                  </a:lnTo>
                  <a:lnTo>
                    <a:pt x="78" y="49"/>
                  </a:lnTo>
                  <a:lnTo>
                    <a:pt x="82" y="54"/>
                  </a:lnTo>
                  <a:lnTo>
                    <a:pt x="86" y="59"/>
                  </a:lnTo>
                  <a:lnTo>
                    <a:pt x="89" y="64"/>
                  </a:lnTo>
                  <a:lnTo>
                    <a:pt x="92" y="70"/>
                  </a:lnTo>
                  <a:lnTo>
                    <a:pt x="95" y="77"/>
                  </a:lnTo>
                  <a:lnTo>
                    <a:pt x="97" y="83"/>
                  </a:lnTo>
                  <a:lnTo>
                    <a:pt x="100" y="98"/>
                  </a:lnTo>
                  <a:lnTo>
                    <a:pt x="100" y="115"/>
                  </a:lnTo>
                  <a:lnTo>
                    <a:pt x="100" y="631"/>
                  </a:lnTo>
                  <a:lnTo>
                    <a:pt x="100" y="640"/>
                  </a:lnTo>
                  <a:lnTo>
                    <a:pt x="98" y="650"/>
                  </a:lnTo>
                  <a:lnTo>
                    <a:pt x="96" y="657"/>
                  </a:lnTo>
                  <a:lnTo>
                    <a:pt x="92" y="664"/>
                  </a:lnTo>
                  <a:lnTo>
                    <a:pt x="88" y="669"/>
                  </a:lnTo>
                  <a:lnTo>
                    <a:pt x="83" y="675"/>
                  </a:lnTo>
                  <a:lnTo>
                    <a:pt x="77" y="679"/>
                  </a:lnTo>
                  <a:lnTo>
                    <a:pt x="71" y="683"/>
                  </a:lnTo>
                  <a:lnTo>
                    <a:pt x="63" y="685"/>
                  </a:lnTo>
                  <a:lnTo>
                    <a:pt x="56" y="688"/>
                  </a:lnTo>
                  <a:lnTo>
                    <a:pt x="48" y="689"/>
                  </a:lnTo>
                  <a:lnTo>
                    <a:pt x="38" y="690"/>
                  </a:lnTo>
                  <a:lnTo>
                    <a:pt x="20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547" y="731"/>
                  </a:lnTo>
                  <a:lnTo>
                    <a:pt x="553" y="704"/>
                  </a:lnTo>
                  <a:lnTo>
                    <a:pt x="560" y="679"/>
                  </a:lnTo>
                  <a:lnTo>
                    <a:pt x="566" y="652"/>
                  </a:lnTo>
                  <a:lnTo>
                    <a:pt x="571" y="624"/>
                  </a:lnTo>
                  <a:lnTo>
                    <a:pt x="579" y="590"/>
                  </a:lnTo>
                  <a:lnTo>
                    <a:pt x="587" y="563"/>
                  </a:lnTo>
                  <a:lnTo>
                    <a:pt x="587" y="558"/>
                  </a:lnTo>
                  <a:lnTo>
                    <a:pt x="586" y="553"/>
                  </a:lnTo>
                  <a:lnTo>
                    <a:pt x="584" y="549"/>
                  </a:lnTo>
                  <a:lnTo>
                    <a:pt x="579" y="546"/>
                  </a:lnTo>
                  <a:lnTo>
                    <a:pt x="574" y="543"/>
                  </a:lnTo>
                  <a:lnTo>
                    <a:pt x="567" y="540"/>
                  </a:lnTo>
                  <a:lnTo>
                    <a:pt x="559" y="539"/>
                  </a:lnTo>
                  <a:lnTo>
                    <a:pt x="547" y="538"/>
                  </a:lnTo>
                  <a:lnTo>
                    <a:pt x="543" y="554"/>
                  </a:lnTo>
                  <a:lnTo>
                    <a:pt x="539" y="569"/>
                  </a:lnTo>
                  <a:lnTo>
                    <a:pt x="534" y="582"/>
                  </a:lnTo>
                  <a:lnTo>
                    <a:pt x="528" y="596"/>
                  </a:lnTo>
                  <a:lnTo>
                    <a:pt x="521" y="609"/>
                  </a:lnTo>
                  <a:lnTo>
                    <a:pt x="515" y="621"/>
                  </a:lnTo>
                  <a:lnTo>
                    <a:pt x="507" y="632"/>
                  </a:lnTo>
                  <a:lnTo>
                    <a:pt x="497" y="642"/>
                  </a:lnTo>
                  <a:lnTo>
                    <a:pt x="488" y="652"/>
                  </a:lnTo>
                  <a:lnTo>
                    <a:pt x="476" y="660"/>
                  </a:lnTo>
                  <a:lnTo>
                    <a:pt x="464" y="667"/>
                  </a:lnTo>
                  <a:lnTo>
                    <a:pt x="451" y="674"/>
                  </a:lnTo>
                  <a:lnTo>
                    <a:pt x="437" y="679"/>
                  </a:lnTo>
                  <a:lnTo>
                    <a:pt x="421" y="682"/>
                  </a:lnTo>
                  <a:lnTo>
                    <a:pt x="404" y="684"/>
                  </a:lnTo>
                  <a:lnTo>
                    <a:pt x="385" y="685"/>
                  </a:lnTo>
                  <a:lnTo>
                    <a:pt x="349" y="685"/>
                  </a:lnTo>
                  <a:lnTo>
                    <a:pt x="318" y="684"/>
                  </a:lnTo>
                  <a:lnTo>
                    <a:pt x="304" y="682"/>
                  </a:lnTo>
                  <a:lnTo>
                    <a:pt x="291" y="680"/>
                  </a:lnTo>
                  <a:lnTo>
                    <a:pt x="280" y="678"/>
                  </a:lnTo>
                  <a:lnTo>
                    <a:pt x="269" y="674"/>
                  </a:lnTo>
                  <a:lnTo>
                    <a:pt x="261" y="668"/>
                  </a:lnTo>
                  <a:lnTo>
                    <a:pt x="253" y="662"/>
                  </a:lnTo>
                  <a:lnTo>
                    <a:pt x="246" y="654"/>
                  </a:lnTo>
                  <a:lnTo>
                    <a:pt x="240" y="643"/>
                  </a:lnTo>
                  <a:lnTo>
                    <a:pt x="236" y="632"/>
                  </a:lnTo>
                  <a:lnTo>
                    <a:pt x="234" y="618"/>
                  </a:lnTo>
                  <a:lnTo>
                    <a:pt x="232" y="603"/>
                  </a:lnTo>
                  <a:lnTo>
                    <a:pt x="231" y="584"/>
                  </a:lnTo>
                  <a:lnTo>
                    <a:pt x="231" y="376"/>
                  </a:lnTo>
                  <a:lnTo>
                    <a:pt x="370" y="376"/>
                  </a:lnTo>
                  <a:lnTo>
                    <a:pt x="379" y="377"/>
                  </a:lnTo>
                  <a:lnTo>
                    <a:pt x="388" y="378"/>
                  </a:lnTo>
                  <a:lnTo>
                    <a:pt x="395" y="380"/>
                  </a:lnTo>
                  <a:lnTo>
                    <a:pt x="401" y="383"/>
                  </a:lnTo>
                  <a:lnTo>
                    <a:pt x="408" y="388"/>
                  </a:lnTo>
                  <a:lnTo>
                    <a:pt x="412" y="392"/>
                  </a:lnTo>
                  <a:lnTo>
                    <a:pt x="417" y="398"/>
                  </a:lnTo>
                  <a:lnTo>
                    <a:pt x="420" y="403"/>
                  </a:lnTo>
                  <a:lnTo>
                    <a:pt x="423" y="410"/>
                  </a:lnTo>
                  <a:lnTo>
                    <a:pt x="425" y="417"/>
                  </a:lnTo>
                  <a:lnTo>
                    <a:pt x="427" y="425"/>
                  </a:lnTo>
                  <a:lnTo>
                    <a:pt x="430" y="432"/>
                  </a:lnTo>
                  <a:lnTo>
                    <a:pt x="431" y="450"/>
                  </a:lnTo>
                  <a:lnTo>
                    <a:pt x="432" y="469"/>
                  </a:lnTo>
                  <a:lnTo>
                    <a:pt x="470" y="469"/>
                  </a:lnTo>
                  <a:lnTo>
                    <a:pt x="470" y="230"/>
                  </a:lnTo>
                  <a:lnTo>
                    <a:pt x="432" y="230"/>
                  </a:lnTo>
                  <a:lnTo>
                    <a:pt x="432" y="244"/>
                  </a:lnTo>
                  <a:lnTo>
                    <a:pt x="431" y="255"/>
                  </a:lnTo>
                  <a:lnTo>
                    <a:pt x="430" y="267"/>
                  </a:lnTo>
                  <a:lnTo>
                    <a:pt x="427" y="276"/>
                  </a:lnTo>
                  <a:lnTo>
                    <a:pt x="425" y="286"/>
                  </a:lnTo>
                  <a:lnTo>
                    <a:pt x="422" y="293"/>
                  </a:lnTo>
                  <a:lnTo>
                    <a:pt x="418" y="299"/>
                  </a:lnTo>
                  <a:lnTo>
                    <a:pt x="413" y="304"/>
                  </a:lnTo>
                  <a:lnTo>
                    <a:pt x="408" y="310"/>
                  </a:lnTo>
                  <a:lnTo>
                    <a:pt x="401" y="314"/>
                  </a:lnTo>
                  <a:lnTo>
                    <a:pt x="393" y="317"/>
                  </a:lnTo>
                  <a:lnTo>
                    <a:pt x="385" y="319"/>
                  </a:lnTo>
                  <a:lnTo>
                    <a:pt x="375" y="321"/>
                  </a:lnTo>
                  <a:lnTo>
                    <a:pt x="364" y="322"/>
                  </a:lnTo>
                  <a:lnTo>
                    <a:pt x="353" y="322"/>
                  </a:lnTo>
                  <a:lnTo>
                    <a:pt x="339" y="323"/>
                  </a:lnTo>
                  <a:lnTo>
                    <a:pt x="231" y="323"/>
                  </a:lnTo>
                  <a:lnTo>
                    <a:pt x="231" y="68"/>
                  </a:lnTo>
                  <a:lnTo>
                    <a:pt x="231" y="62"/>
                  </a:lnTo>
                  <a:lnTo>
                    <a:pt x="232" y="58"/>
                  </a:lnTo>
                  <a:lnTo>
                    <a:pt x="234" y="54"/>
                  </a:lnTo>
                  <a:lnTo>
                    <a:pt x="236" y="50"/>
                  </a:lnTo>
                  <a:lnTo>
                    <a:pt x="239" y="48"/>
                  </a:lnTo>
                  <a:lnTo>
                    <a:pt x="243" y="46"/>
                  </a:lnTo>
                  <a:lnTo>
                    <a:pt x="249" y="45"/>
                  </a:lnTo>
                  <a:lnTo>
                    <a:pt x="254" y="45"/>
                  </a:lnTo>
                  <a:lnTo>
                    <a:pt x="339" y="45"/>
                  </a:lnTo>
                  <a:lnTo>
                    <a:pt x="358" y="45"/>
                  </a:lnTo>
                  <a:lnTo>
                    <a:pt x="375" y="47"/>
                  </a:lnTo>
                  <a:lnTo>
                    <a:pt x="392" y="48"/>
                  </a:lnTo>
                  <a:lnTo>
                    <a:pt x="407" y="52"/>
                  </a:lnTo>
                  <a:lnTo>
                    <a:pt x="420" y="56"/>
                  </a:lnTo>
                  <a:lnTo>
                    <a:pt x="433" y="61"/>
                  </a:lnTo>
                  <a:lnTo>
                    <a:pt x="443" y="67"/>
                  </a:lnTo>
                  <a:lnTo>
                    <a:pt x="454" y="73"/>
                  </a:lnTo>
                  <a:lnTo>
                    <a:pt x="462" y="82"/>
                  </a:lnTo>
                  <a:lnTo>
                    <a:pt x="469" y="91"/>
                  </a:lnTo>
                  <a:lnTo>
                    <a:pt x="475" y="103"/>
                  </a:lnTo>
                  <a:lnTo>
                    <a:pt x="481" y="114"/>
                  </a:lnTo>
                  <a:lnTo>
                    <a:pt x="485" y="127"/>
                  </a:lnTo>
                  <a:lnTo>
                    <a:pt x="489" y="142"/>
                  </a:lnTo>
                  <a:lnTo>
                    <a:pt x="491" y="159"/>
                  </a:lnTo>
                  <a:lnTo>
                    <a:pt x="493" y="176"/>
                  </a:lnTo>
                  <a:lnTo>
                    <a:pt x="531" y="176"/>
                  </a:lnTo>
                  <a:lnTo>
                    <a:pt x="516" y="0"/>
                  </a:lnTo>
                  <a:lnTo>
                    <a:pt x="7" y="0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Freeform 532"/>
            <p:cNvSpPr>
              <a:spLocks noChangeAspect="1" noEditPoints="1"/>
            </p:cNvSpPr>
            <p:nvPr/>
          </p:nvSpPr>
          <p:spPr bwMode="auto">
            <a:xfrm>
              <a:off x="34491" y="17119"/>
              <a:ext cx="285" cy="366"/>
            </a:xfrm>
            <a:custGeom>
              <a:avLst/>
              <a:gdLst>
                <a:gd name="T0" fmla="*/ 4 w 570"/>
                <a:gd name="T1" fmla="*/ 1 h 731"/>
                <a:gd name="T2" fmla="*/ 4 w 570"/>
                <a:gd name="T3" fmla="*/ 1 h 731"/>
                <a:gd name="T4" fmla="*/ 4 w 570"/>
                <a:gd name="T5" fmla="*/ 1 h 731"/>
                <a:gd name="T6" fmla="*/ 5 w 570"/>
                <a:gd name="T7" fmla="*/ 1 h 731"/>
                <a:gd name="T8" fmla="*/ 6 w 570"/>
                <a:gd name="T9" fmla="*/ 1 h 731"/>
                <a:gd name="T10" fmla="*/ 7 w 570"/>
                <a:gd name="T11" fmla="*/ 2 h 731"/>
                <a:gd name="T12" fmla="*/ 7 w 570"/>
                <a:gd name="T13" fmla="*/ 2 h 731"/>
                <a:gd name="T14" fmla="*/ 7 w 570"/>
                <a:gd name="T15" fmla="*/ 3 h 731"/>
                <a:gd name="T16" fmla="*/ 7 w 570"/>
                <a:gd name="T17" fmla="*/ 4 h 731"/>
                <a:gd name="T18" fmla="*/ 7 w 570"/>
                <a:gd name="T19" fmla="*/ 5 h 731"/>
                <a:gd name="T20" fmla="*/ 7 w 570"/>
                <a:gd name="T21" fmla="*/ 5 h 731"/>
                <a:gd name="T22" fmla="*/ 6 w 570"/>
                <a:gd name="T23" fmla="*/ 6 h 731"/>
                <a:gd name="T24" fmla="*/ 6 w 570"/>
                <a:gd name="T25" fmla="*/ 6 h 731"/>
                <a:gd name="T26" fmla="*/ 5 w 570"/>
                <a:gd name="T27" fmla="*/ 6 h 731"/>
                <a:gd name="T28" fmla="*/ 5 w 570"/>
                <a:gd name="T29" fmla="*/ 6 h 731"/>
                <a:gd name="T30" fmla="*/ 4 w 570"/>
                <a:gd name="T31" fmla="*/ 6 h 731"/>
                <a:gd name="T32" fmla="*/ 4 w 570"/>
                <a:gd name="T33" fmla="*/ 6 h 731"/>
                <a:gd name="T34" fmla="*/ 4 w 570"/>
                <a:gd name="T35" fmla="*/ 6 h 731"/>
                <a:gd name="T36" fmla="*/ 4 w 570"/>
                <a:gd name="T37" fmla="*/ 2 h 731"/>
                <a:gd name="T38" fmla="*/ 1 w 570"/>
                <a:gd name="T39" fmla="*/ 1 h 731"/>
                <a:gd name="T40" fmla="*/ 1 w 570"/>
                <a:gd name="T41" fmla="*/ 1 h 731"/>
                <a:gd name="T42" fmla="*/ 2 w 570"/>
                <a:gd name="T43" fmla="*/ 1 h 731"/>
                <a:gd name="T44" fmla="*/ 2 w 570"/>
                <a:gd name="T45" fmla="*/ 1 h 731"/>
                <a:gd name="T46" fmla="*/ 2 w 570"/>
                <a:gd name="T47" fmla="*/ 2 h 731"/>
                <a:gd name="T48" fmla="*/ 2 w 570"/>
                <a:gd name="T49" fmla="*/ 2 h 731"/>
                <a:gd name="T50" fmla="*/ 2 w 570"/>
                <a:gd name="T51" fmla="*/ 11 h 731"/>
                <a:gd name="T52" fmla="*/ 2 w 570"/>
                <a:gd name="T53" fmla="*/ 11 h 731"/>
                <a:gd name="T54" fmla="*/ 2 w 570"/>
                <a:gd name="T55" fmla="*/ 11 h 731"/>
                <a:gd name="T56" fmla="*/ 1 w 570"/>
                <a:gd name="T57" fmla="*/ 11 h 731"/>
                <a:gd name="T58" fmla="*/ 1 w 570"/>
                <a:gd name="T59" fmla="*/ 11 h 731"/>
                <a:gd name="T60" fmla="*/ 1 w 570"/>
                <a:gd name="T61" fmla="*/ 11 h 731"/>
                <a:gd name="T62" fmla="*/ 1 w 570"/>
                <a:gd name="T63" fmla="*/ 12 h 731"/>
                <a:gd name="T64" fmla="*/ 1 w 570"/>
                <a:gd name="T65" fmla="*/ 12 h 731"/>
                <a:gd name="T66" fmla="*/ 6 w 570"/>
                <a:gd name="T67" fmla="*/ 11 h 731"/>
                <a:gd name="T68" fmla="*/ 5 w 570"/>
                <a:gd name="T69" fmla="*/ 11 h 731"/>
                <a:gd name="T70" fmla="*/ 4 w 570"/>
                <a:gd name="T71" fmla="*/ 11 h 731"/>
                <a:gd name="T72" fmla="*/ 4 w 570"/>
                <a:gd name="T73" fmla="*/ 11 h 731"/>
                <a:gd name="T74" fmla="*/ 4 w 570"/>
                <a:gd name="T75" fmla="*/ 10 h 731"/>
                <a:gd name="T76" fmla="*/ 4 w 570"/>
                <a:gd name="T77" fmla="*/ 10 h 731"/>
                <a:gd name="T78" fmla="*/ 4 w 570"/>
                <a:gd name="T79" fmla="*/ 9 h 731"/>
                <a:gd name="T80" fmla="*/ 4 w 570"/>
                <a:gd name="T81" fmla="*/ 7 h 731"/>
                <a:gd name="T82" fmla="*/ 5 w 570"/>
                <a:gd name="T83" fmla="*/ 7 h 731"/>
                <a:gd name="T84" fmla="*/ 5 w 570"/>
                <a:gd name="T85" fmla="*/ 7 h 731"/>
                <a:gd name="T86" fmla="*/ 6 w 570"/>
                <a:gd name="T87" fmla="*/ 7 h 731"/>
                <a:gd name="T88" fmla="*/ 7 w 570"/>
                <a:gd name="T89" fmla="*/ 7 h 731"/>
                <a:gd name="T90" fmla="*/ 8 w 570"/>
                <a:gd name="T91" fmla="*/ 7 h 731"/>
                <a:gd name="T92" fmla="*/ 9 w 570"/>
                <a:gd name="T93" fmla="*/ 6 h 731"/>
                <a:gd name="T94" fmla="*/ 9 w 570"/>
                <a:gd name="T95" fmla="*/ 5 h 731"/>
                <a:gd name="T96" fmla="*/ 9 w 570"/>
                <a:gd name="T97" fmla="*/ 5 h 731"/>
                <a:gd name="T98" fmla="*/ 9 w 570"/>
                <a:gd name="T99" fmla="*/ 4 h 731"/>
                <a:gd name="T100" fmla="*/ 9 w 570"/>
                <a:gd name="T101" fmla="*/ 4 h 731"/>
                <a:gd name="T102" fmla="*/ 9 w 570"/>
                <a:gd name="T103" fmla="*/ 3 h 731"/>
                <a:gd name="T104" fmla="*/ 9 w 570"/>
                <a:gd name="T105" fmla="*/ 3 h 731"/>
                <a:gd name="T106" fmla="*/ 9 w 570"/>
                <a:gd name="T107" fmla="*/ 2 h 731"/>
                <a:gd name="T108" fmla="*/ 9 w 570"/>
                <a:gd name="T109" fmla="*/ 2 h 731"/>
                <a:gd name="T110" fmla="*/ 8 w 570"/>
                <a:gd name="T111" fmla="*/ 1 h 731"/>
                <a:gd name="T112" fmla="*/ 8 w 570"/>
                <a:gd name="T113" fmla="*/ 1 h 731"/>
                <a:gd name="T114" fmla="*/ 7 w 570"/>
                <a:gd name="T115" fmla="*/ 1 h 731"/>
                <a:gd name="T116" fmla="*/ 6 w 570"/>
                <a:gd name="T117" fmla="*/ 0 h 731"/>
                <a:gd name="T118" fmla="*/ 1 w 570"/>
                <a:gd name="T119" fmla="*/ 1 h 73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70"/>
                <a:gd name="T181" fmla="*/ 0 h 731"/>
                <a:gd name="T182" fmla="*/ 570 w 570"/>
                <a:gd name="T183" fmla="*/ 731 h 73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70" h="731">
                  <a:moveTo>
                    <a:pt x="224" y="68"/>
                  </a:moveTo>
                  <a:lnTo>
                    <a:pt x="224" y="62"/>
                  </a:lnTo>
                  <a:lnTo>
                    <a:pt x="225" y="58"/>
                  </a:lnTo>
                  <a:lnTo>
                    <a:pt x="227" y="54"/>
                  </a:lnTo>
                  <a:lnTo>
                    <a:pt x="229" y="50"/>
                  </a:lnTo>
                  <a:lnTo>
                    <a:pt x="232" y="48"/>
                  </a:lnTo>
                  <a:lnTo>
                    <a:pt x="236" y="46"/>
                  </a:lnTo>
                  <a:lnTo>
                    <a:pt x="240" y="45"/>
                  </a:lnTo>
                  <a:lnTo>
                    <a:pt x="247" y="45"/>
                  </a:lnTo>
                  <a:lnTo>
                    <a:pt x="293" y="45"/>
                  </a:lnTo>
                  <a:lnTo>
                    <a:pt x="309" y="46"/>
                  </a:lnTo>
                  <a:lnTo>
                    <a:pt x="324" y="48"/>
                  </a:lnTo>
                  <a:lnTo>
                    <a:pt x="338" y="53"/>
                  </a:lnTo>
                  <a:lnTo>
                    <a:pt x="352" y="57"/>
                  </a:lnTo>
                  <a:lnTo>
                    <a:pt x="363" y="64"/>
                  </a:lnTo>
                  <a:lnTo>
                    <a:pt x="375" y="71"/>
                  </a:lnTo>
                  <a:lnTo>
                    <a:pt x="385" y="80"/>
                  </a:lnTo>
                  <a:lnTo>
                    <a:pt x="395" y="90"/>
                  </a:lnTo>
                  <a:lnTo>
                    <a:pt x="404" y="100"/>
                  </a:lnTo>
                  <a:lnTo>
                    <a:pt x="411" y="113"/>
                  </a:lnTo>
                  <a:lnTo>
                    <a:pt x="417" y="125"/>
                  </a:lnTo>
                  <a:lnTo>
                    <a:pt x="422" y="139"/>
                  </a:lnTo>
                  <a:lnTo>
                    <a:pt x="427" y="153"/>
                  </a:lnTo>
                  <a:lnTo>
                    <a:pt x="430" y="168"/>
                  </a:lnTo>
                  <a:lnTo>
                    <a:pt x="431" y="184"/>
                  </a:lnTo>
                  <a:lnTo>
                    <a:pt x="432" y="199"/>
                  </a:lnTo>
                  <a:lnTo>
                    <a:pt x="431" y="216"/>
                  </a:lnTo>
                  <a:lnTo>
                    <a:pt x="430" y="233"/>
                  </a:lnTo>
                  <a:lnTo>
                    <a:pt x="427" y="249"/>
                  </a:lnTo>
                  <a:lnTo>
                    <a:pt x="421" y="265"/>
                  </a:lnTo>
                  <a:lnTo>
                    <a:pt x="416" y="281"/>
                  </a:lnTo>
                  <a:lnTo>
                    <a:pt x="410" y="296"/>
                  </a:lnTo>
                  <a:lnTo>
                    <a:pt x="403" y="311"/>
                  </a:lnTo>
                  <a:lnTo>
                    <a:pt x="394" y="324"/>
                  </a:lnTo>
                  <a:lnTo>
                    <a:pt x="385" y="338"/>
                  </a:lnTo>
                  <a:lnTo>
                    <a:pt x="375" y="349"/>
                  </a:lnTo>
                  <a:lnTo>
                    <a:pt x="364" y="359"/>
                  </a:lnTo>
                  <a:lnTo>
                    <a:pt x="353" y="368"/>
                  </a:lnTo>
                  <a:lnTo>
                    <a:pt x="340" y="375"/>
                  </a:lnTo>
                  <a:lnTo>
                    <a:pt x="328" y="380"/>
                  </a:lnTo>
                  <a:lnTo>
                    <a:pt x="322" y="382"/>
                  </a:lnTo>
                  <a:lnTo>
                    <a:pt x="314" y="383"/>
                  </a:lnTo>
                  <a:lnTo>
                    <a:pt x="308" y="384"/>
                  </a:lnTo>
                  <a:lnTo>
                    <a:pt x="301" y="384"/>
                  </a:lnTo>
                  <a:lnTo>
                    <a:pt x="289" y="384"/>
                  </a:lnTo>
                  <a:lnTo>
                    <a:pt x="277" y="383"/>
                  </a:lnTo>
                  <a:lnTo>
                    <a:pt x="264" y="382"/>
                  </a:lnTo>
                  <a:lnTo>
                    <a:pt x="252" y="379"/>
                  </a:lnTo>
                  <a:lnTo>
                    <a:pt x="247" y="377"/>
                  </a:lnTo>
                  <a:lnTo>
                    <a:pt x="241" y="375"/>
                  </a:lnTo>
                  <a:lnTo>
                    <a:pt x="236" y="373"/>
                  </a:lnTo>
                  <a:lnTo>
                    <a:pt x="232" y="370"/>
                  </a:lnTo>
                  <a:lnTo>
                    <a:pt x="229" y="367"/>
                  </a:lnTo>
                  <a:lnTo>
                    <a:pt x="226" y="363"/>
                  </a:lnTo>
                  <a:lnTo>
                    <a:pt x="225" y="358"/>
                  </a:lnTo>
                  <a:lnTo>
                    <a:pt x="224" y="353"/>
                  </a:lnTo>
                  <a:lnTo>
                    <a:pt x="224" y="68"/>
                  </a:lnTo>
                  <a:close/>
                  <a:moveTo>
                    <a:pt x="8" y="38"/>
                  </a:moveTo>
                  <a:lnTo>
                    <a:pt x="31" y="38"/>
                  </a:lnTo>
                  <a:lnTo>
                    <a:pt x="38" y="38"/>
                  </a:lnTo>
                  <a:lnTo>
                    <a:pt x="45" y="39"/>
                  </a:lnTo>
                  <a:lnTo>
                    <a:pt x="51" y="40"/>
                  </a:lnTo>
                  <a:lnTo>
                    <a:pt x="56" y="42"/>
                  </a:lnTo>
                  <a:lnTo>
                    <a:pt x="61" y="44"/>
                  </a:lnTo>
                  <a:lnTo>
                    <a:pt x="67" y="47"/>
                  </a:lnTo>
                  <a:lnTo>
                    <a:pt x="72" y="50"/>
                  </a:lnTo>
                  <a:lnTo>
                    <a:pt x="76" y="55"/>
                  </a:lnTo>
                  <a:lnTo>
                    <a:pt x="80" y="59"/>
                  </a:lnTo>
                  <a:lnTo>
                    <a:pt x="83" y="63"/>
                  </a:lnTo>
                  <a:lnTo>
                    <a:pt x="86" y="68"/>
                  </a:lnTo>
                  <a:lnTo>
                    <a:pt x="88" y="73"/>
                  </a:lnTo>
                  <a:lnTo>
                    <a:pt x="91" y="80"/>
                  </a:lnTo>
                  <a:lnTo>
                    <a:pt x="92" y="86"/>
                  </a:lnTo>
                  <a:lnTo>
                    <a:pt x="93" y="92"/>
                  </a:lnTo>
                  <a:lnTo>
                    <a:pt x="93" y="99"/>
                  </a:lnTo>
                  <a:lnTo>
                    <a:pt x="93" y="631"/>
                  </a:lnTo>
                  <a:lnTo>
                    <a:pt x="93" y="639"/>
                  </a:lnTo>
                  <a:lnTo>
                    <a:pt x="92" y="648"/>
                  </a:lnTo>
                  <a:lnTo>
                    <a:pt x="91" y="655"/>
                  </a:lnTo>
                  <a:lnTo>
                    <a:pt x="88" y="660"/>
                  </a:lnTo>
                  <a:lnTo>
                    <a:pt x="86" y="665"/>
                  </a:lnTo>
                  <a:lnTo>
                    <a:pt x="84" y="670"/>
                  </a:lnTo>
                  <a:lnTo>
                    <a:pt x="81" y="674"/>
                  </a:lnTo>
                  <a:lnTo>
                    <a:pt x="78" y="677"/>
                  </a:lnTo>
                  <a:lnTo>
                    <a:pt x="72" y="682"/>
                  </a:lnTo>
                  <a:lnTo>
                    <a:pt x="64" y="685"/>
                  </a:lnTo>
                  <a:lnTo>
                    <a:pt x="56" y="687"/>
                  </a:lnTo>
                  <a:lnTo>
                    <a:pt x="47" y="688"/>
                  </a:lnTo>
                  <a:lnTo>
                    <a:pt x="39" y="689"/>
                  </a:lnTo>
                  <a:lnTo>
                    <a:pt x="30" y="690"/>
                  </a:lnTo>
                  <a:lnTo>
                    <a:pt x="23" y="692"/>
                  </a:lnTo>
                  <a:lnTo>
                    <a:pt x="16" y="695"/>
                  </a:lnTo>
                  <a:lnTo>
                    <a:pt x="13" y="698"/>
                  </a:lnTo>
                  <a:lnTo>
                    <a:pt x="9" y="701"/>
                  </a:lnTo>
                  <a:lnTo>
                    <a:pt x="7" y="704"/>
                  </a:lnTo>
                  <a:lnTo>
                    <a:pt x="5" y="708"/>
                  </a:lnTo>
                  <a:lnTo>
                    <a:pt x="3" y="712"/>
                  </a:lnTo>
                  <a:lnTo>
                    <a:pt x="1" y="717"/>
                  </a:lnTo>
                  <a:lnTo>
                    <a:pt x="1" y="724"/>
                  </a:lnTo>
                  <a:lnTo>
                    <a:pt x="0" y="731"/>
                  </a:lnTo>
                  <a:lnTo>
                    <a:pt x="332" y="731"/>
                  </a:lnTo>
                  <a:lnTo>
                    <a:pt x="332" y="692"/>
                  </a:lnTo>
                  <a:lnTo>
                    <a:pt x="293" y="692"/>
                  </a:lnTo>
                  <a:lnTo>
                    <a:pt x="284" y="692"/>
                  </a:lnTo>
                  <a:lnTo>
                    <a:pt x="276" y="690"/>
                  </a:lnTo>
                  <a:lnTo>
                    <a:pt x="268" y="688"/>
                  </a:lnTo>
                  <a:lnTo>
                    <a:pt x="261" y="685"/>
                  </a:lnTo>
                  <a:lnTo>
                    <a:pt x="255" y="681"/>
                  </a:lnTo>
                  <a:lnTo>
                    <a:pt x="250" y="676"/>
                  </a:lnTo>
                  <a:lnTo>
                    <a:pt x="245" y="669"/>
                  </a:lnTo>
                  <a:lnTo>
                    <a:pt x="239" y="663"/>
                  </a:lnTo>
                  <a:lnTo>
                    <a:pt x="236" y="656"/>
                  </a:lnTo>
                  <a:lnTo>
                    <a:pt x="232" y="648"/>
                  </a:lnTo>
                  <a:lnTo>
                    <a:pt x="230" y="639"/>
                  </a:lnTo>
                  <a:lnTo>
                    <a:pt x="227" y="631"/>
                  </a:lnTo>
                  <a:lnTo>
                    <a:pt x="223" y="611"/>
                  </a:lnTo>
                  <a:lnTo>
                    <a:pt x="221" y="590"/>
                  </a:lnTo>
                  <a:lnTo>
                    <a:pt x="220" y="569"/>
                  </a:lnTo>
                  <a:lnTo>
                    <a:pt x="220" y="547"/>
                  </a:lnTo>
                  <a:lnTo>
                    <a:pt x="220" y="523"/>
                  </a:lnTo>
                  <a:lnTo>
                    <a:pt x="221" y="500"/>
                  </a:lnTo>
                  <a:lnTo>
                    <a:pt x="223" y="455"/>
                  </a:lnTo>
                  <a:lnTo>
                    <a:pt x="224" y="416"/>
                  </a:lnTo>
                  <a:lnTo>
                    <a:pt x="242" y="423"/>
                  </a:lnTo>
                  <a:lnTo>
                    <a:pt x="266" y="430"/>
                  </a:lnTo>
                  <a:lnTo>
                    <a:pt x="279" y="433"/>
                  </a:lnTo>
                  <a:lnTo>
                    <a:pt x="292" y="436"/>
                  </a:lnTo>
                  <a:lnTo>
                    <a:pt x="305" y="437"/>
                  </a:lnTo>
                  <a:lnTo>
                    <a:pt x="316" y="439"/>
                  </a:lnTo>
                  <a:lnTo>
                    <a:pt x="328" y="437"/>
                  </a:lnTo>
                  <a:lnTo>
                    <a:pt x="339" y="437"/>
                  </a:lnTo>
                  <a:lnTo>
                    <a:pt x="351" y="435"/>
                  </a:lnTo>
                  <a:lnTo>
                    <a:pt x="362" y="434"/>
                  </a:lnTo>
                  <a:lnTo>
                    <a:pt x="385" y="428"/>
                  </a:lnTo>
                  <a:lnTo>
                    <a:pt x="408" y="422"/>
                  </a:lnTo>
                  <a:lnTo>
                    <a:pt x="430" y="413"/>
                  </a:lnTo>
                  <a:lnTo>
                    <a:pt x="451" y="401"/>
                  </a:lnTo>
                  <a:lnTo>
                    <a:pt x="470" y="390"/>
                  </a:lnTo>
                  <a:lnTo>
                    <a:pt x="489" y="375"/>
                  </a:lnTo>
                  <a:lnTo>
                    <a:pt x="507" y="359"/>
                  </a:lnTo>
                  <a:lnTo>
                    <a:pt x="522" y="343"/>
                  </a:lnTo>
                  <a:lnTo>
                    <a:pt x="530" y="334"/>
                  </a:lnTo>
                  <a:lnTo>
                    <a:pt x="536" y="325"/>
                  </a:lnTo>
                  <a:lnTo>
                    <a:pt x="542" y="316"/>
                  </a:lnTo>
                  <a:lnTo>
                    <a:pt x="548" y="306"/>
                  </a:lnTo>
                  <a:lnTo>
                    <a:pt x="554" y="297"/>
                  </a:lnTo>
                  <a:lnTo>
                    <a:pt x="558" y="287"/>
                  </a:lnTo>
                  <a:lnTo>
                    <a:pt x="562" y="276"/>
                  </a:lnTo>
                  <a:lnTo>
                    <a:pt x="565" y="266"/>
                  </a:lnTo>
                  <a:lnTo>
                    <a:pt x="567" y="255"/>
                  </a:lnTo>
                  <a:lnTo>
                    <a:pt x="569" y="245"/>
                  </a:lnTo>
                  <a:lnTo>
                    <a:pt x="570" y="234"/>
                  </a:lnTo>
                  <a:lnTo>
                    <a:pt x="570" y="222"/>
                  </a:lnTo>
                  <a:lnTo>
                    <a:pt x="570" y="184"/>
                  </a:lnTo>
                  <a:lnTo>
                    <a:pt x="570" y="173"/>
                  </a:lnTo>
                  <a:lnTo>
                    <a:pt x="569" y="162"/>
                  </a:lnTo>
                  <a:lnTo>
                    <a:pt x="567" y="151"/>
                  </a:lnTo>
                  <a:lnTo>
                    <a:pt x="565" y="141"/>
                  </a:lnTo>
                  <a:lnTo>
                    <a:pt x="562" y="132"/>
                  </a:lnTo>
                  <a:lnTo>
                    <a:pt x="559" y="121"/>
                  </a:lnTo>
                  <a:lnTo>
                    <a:pt x="555" y="113"/>
                  </a:lnTo>
                  <a:lnTo>
                    <a:pt x="550" y="104"/>
                  </a:lnTo>
                  <a:lnTo>
                    <a:pt x="545" y="95"/>
                  </a:lnTo>
                  <a:lnTo>
                    <a:pt x="539" y="87"/>
                  </a:lnTo>
                  <a:lnTo>
                    <a:pt x="533" y="80"/>
                  </a:lnTo>
                  <a:lnTo>
                    <a:pt x="527" y="72"/>
                  </a:lnTo>
                  <a:lnTo>
                    <a:pt x="519" y="65"/>
                  </a:lnTo>
                  <a:lnTo>
                    <a:pt x="512" y="58"/>
                  </a:lnTo>
                  <a:lnTo>
                    <a:pt x="504" y="52"/>
                  </a:lnTo>
                  <a:lnTo>
                    <a:pt x="495" y="46"/>
                  </a:lnTo>
                  <a:lnTo>
                    <a:pt x="478" y="35"/>
                  </a:lnTo>
                  <a:lnTo>
                    <a:pt x="458" y="26"/>
                  </a:lnTo>
                  <a:lnTo>
                    <a:pt x="438" y="17"/>
                  </a:lnTo>
                  <a:lnTo>
                    <a:pt x="416" y="11"/>
                  </a:lnTo>
                  <a:lnTo>
                    <a:pt x="394" y="6"/>
                  </a:lnTo>
                  <a:lnTo>
                    <a:pt x="372" y="2"/>
                  </a:lnTo>
                  <a:lnTo>
                    <a:pt x="348" y="0"/>
                  </a:lnTo>
                  <a:lnTo>
                    <a:pt x="324" y="0"/>
                  </a:lnTo>
                  <a:lnTo>
                    <a:pt x="8" y="0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533"/>
            <p:cNvSpPr>
              <a:spLocks noChangeAspect="1" noEditPoints="1"/>
            </p:cNvSpPr>
            <p:nvPr/>
          </p:nvSpPr>
          <p:spPr bwMode="auto">
            <a:xfrm>
              <a:off x="35293" y="17111"/>
              <a:ext cx="651" cy="374"/>
            </a:xfrm>
            <a:custGeom>
              <a:avLst/>
              <a:gdLst>
                <a:gd name="T0" fmla="*/ 5 w 1303"/>
                <a:gd name="T1" fmla="*/ 3 h 748"/>
                <a:gd name="T2" fmla="*/ 5 w 1303"/>
                <a:gd name="T3" fmla="*/ 1 h 748"/>
                <a:gd name="T4" fmla="*/ 4 w 1303"/>
                <a:gd name="T5" fmla="*/ 5 h 748"/>
                <a:gd name="T6" fmla="*/ 2 w 1303"/>
                <a:gd name="T7" fmla="*/ 7 h 748"/>
                <a:gd name="T8" fmla="*/ 2 w 1303"/>
                <a:gd name="T9" fmla="*/ 9 h 748"/>
                <a:gd name="T10" fmla="*/ 1 w 1303"/>
                <a:gd name="T11" fmla="*/ 10 h 748"/>
                <a:gd name="T12" fmla="*/ 1 w 1303"/>
                <a:gd name="T13" fmla="*/ 11 h 748"/>
                <a:gd name="T14" fmla="*/ 0 w 1303"/>
                <a:gd name="T15" fmla="*/ 11 h 748"/>
                <a:gd name="T16" fmla="*/ 0 w 1303"/>
                <a:gd name="T17" fmla="*/ 12 h 748"/>
                <a:gd name="T18" fmla="*/ 0 w 1303"/>
                <a:gd name="T19" fmla="*/ 12 h 748"/>
                <a:gd name="T20" fmla="*/ 3 w 1303"/>
                <a:gd name="T21" fmla="*/ 12 h 748"/>
                <a:gd name="T22" fmla="*/ 3 w 1303"/>
                <a:gd name="T23" fmla="*/ 12 h 748"/>
                <a:gd name="T24" fmla="*/ 2 w 1303"/>
                <a:gd name="T25" fmla="*/ 11 h 748"/>
                <a:gd name="T26" fmla="*/ 2 w 1303"/>
                <a:gd name="T27" fmla="*/ 11 h 748"/>
                <a:gd name="T28" fmla="*/ 2 w 1303"/>
                <a:gd name="T29" fmla="*/ 10 h 748"/>
                <a:gd name="T30" fmla="*/ 3 w 1303"/>
                <a:gd name="T31" fmla="*/ 9 h 748"/>
                <a:gd name="T32" fmla="*/ 3 w 1303"/>
                <a:gd name="T33" fmla="*/ 8 h 748"/>
                <a:gd name="T34" fmla="*/ 3 w 1303"/>
                <a:gd name="T35" fmla="*/ 8 h 748"/>
                <a:gd name="T36" fmla="*/ 6 w 1303"/>
                <a:gd name="T37" fmla="*/ 8 h 748"/>
                <a:gd name="T38" fmla="*/ 7 w 1303"/>
                <a:gd name="T39" fmla="*/ 9 h 748"/>
                <a:gd name="T40" fmla="*/ 7 w 1303"/>
                <a:gd name="T41" fmla="*/ 11 h 748"/>
                <a:gd name="T42" fmla="*/ 7 w 1303"/>
                <a:gd name="T43" fmla="*/ 11 h 748"/>
                <a:gd name="T44" fmla="*/ 7 w 1303"/>
                <a:gd name="T45" fmla="*/ 11 h 748"/>
                <a:gd name="T46" fmla="*/ 7 w 1303"/>
                <a:gd name="T47" fmla="*/ 12 h 748"/>
                <a:gd name="T48" fmla="*/ 19 w 1303"/>
                <a:gd name="T49" fmla="*/ 12 h 748"/>
                <a:gd name="T50" fmla="*/ 19 w 1303"/>
                <a:gd name="T51" fmla="*/ 9 h 748"/>
                <a:gd name="T52" fmla="*/ 19 w 1303"/>
                <a:gd name="T53" fmla="*/ 10 h 748"/>
                <a:gd name="T54" fmla="*/ 19 w 1303"/>
                <a:gd name="T55" fmla="*/ 11 h 748"/>
                <a:gd name="T56" fmla="*/ 18 w 1303"/>
                <a:gd name="T57" fmla="*/ 11 h 748"/>
                <a:gd name="T58" fmla="*/ 18 w 1303"/>
                <a:gd name="T59" fmla="*/ 11 h 748"/>
                <a:gd name="T60" fmla="*/ 17 w 1303"/>
                <a:gd name="T61" fmla="*/ 11 h 748"/>
                <a:gd name="T62" fmla="*/ 16 w 1303"/>
                <a:gd name="T63" fmla="*/ 11 h 748"/>
                <a:gd name="T64" fmla="*/ 15 w 1303"/>
                <a:gd name="T65" fmla="*/ 11 h 748"/>
                <a:gd name="T66" fmla="*/ 15 w 1303"/>
                <a:gd name="T67" fmla="*/ 11 h 748"/>
                <a:gd name="T68" fmla="*/ 15 w 1303"/>
                <a:gd name="T69" fmla="*/ 10 h 748"/>
                <a:gd name="T70" fmla="*/ 15 w 1303"/>
                <a:gd name="T71" fmla="*/ 2 h 748"/>
                <a:gd name="T72" fmla="*/ 15 w 1303"/>
                <a:gd name="T73" fmla="*/ 2 h 748"/>
                <a:gd name="T74" fmla="*/ 15 w 1303"/>
                <a:gd name="T75" fmla="*/ 2 h 748"/>
                <a:gd name="T76" fmla="*/ 15 w 1303"/>
                <a:gd name="T77" fmla="*/ 1 h 748"/>
                <a:gd name="T78" fmla="*/ 16 w 1303"/>
                <a:gd name="T79" fmla="*/ 1 h 748"/>
                <a:gd name="T80" fmla="*/ 12 w 1303"/>
                <a:gd name="T81" fmla="*/ 1 h 748"/>
                <a:gd name="T82" fmla="*/ 12 w 1303"/>
                <a:gd name="T83" fmla="*/ 1 h 748"/>
                <a:gd name="T84" fmla="*/ 12 w 1303"/>
                <a:gd name="T85" fmla="*/ 2 h 748"/>
                <a:gd name="T86" fmla="*/ 12 w 1303"/>
                <a:gd name="T87" fmla="*/ 2 h 748"/>
                <a:gd name="T88" fmla="*/ 13 w 1303"/>
                <a:gd name="T89" fmla="*/ 11 h 748"/>
                <a:gd name="T90" fmla="*/ 12 w 1303"/>
                <a:gd name="T91" fmla="*/ 11 h 748"/>
                <a:gd name="T92" fmla="*/ 12 w 1303"/>
                <a:gd name="T93" fmla="*/ 11 h 748"/>
                <a:gd name="T94" fmla="*/ 12 w 1303"/>
                <a:gd name="T95" fmla="*/ 12 h 748"/>
                <a:gd name="T96" fmla="*/ 12 w 1303"/>
                <a:gd name="T97" fmla="*/ 12 h 748"/>
                <a:gd name="T98" fmla="*/ 10 w 1303"/>
                <a:gd name="T99" fmla="*/ 11 h 748"/>
                <a:gd name="T100" fmla="*/ 10 w 1303"/>
                <a:gd name="T101" fmla="*/ 11 h 748"/>
                <a:gd name="T102" fmla="*/ 9 w 1303"/>
                <a:gd name="T103" fmla="*/ 10 h 748"/>
                <a:gd name="T104" fmla="*/ 9 w 1303"/>
                <a:gd name="T105" fmla="*/ 8 h 748"/>
                <a:gd name="T106" fmla="*/ 8 w 1303"/>
                <a:gd name="T107" fmla="*/ 6 h 748"/>
                <a:gd name="T108" fmla="*/ 6 w 1303"/>
                <a:gd name="T109" fmla="*/ 3 h 748"/>
                <a:gd name="T110" fmla="*/ 6 w 1303"/>
                <a:gd name="T111" fmla="*/ 1 h 7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303"/>
                <a:gd name="T169" fmla="*/ 0 h 748"/>
                <a:gd name="T170" fmla="*/ 1303 w 1303"/>
                <a:gd name="T171" fmla="*/ 748 h 74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303" h="748">
                  <a:moveTo>
                    <a:pt x="337" y="192"/>
                  </a:moveTo>
                  <a:lnTo>
                    <a:pt x="421" y="431"/>
                  </a:lnTo>
                  <a:lnTo>
                    <a:pt x="251" y="431"/>
                  </a:lnTo>
                  <a:lnTo>
                    <a:pt x="337" y="192"/>
                  </a:lnTo>
                  <a:close/>
                  <a:moveTo>
                    <a:pt x="348" y="18"/>
                  </a:moveTo>
                  <a:lnTo>
                    <a:pt x="346" y="28"/>
                  </a:lnTo>
                  <a:lnTo>
                    <a:pt x="341" y="45"/>
                  </a:lnTo>
                  <a:lnTo>
                    <a:pt x="334" y="64"/>
                  </a:lnTo>
                  <a:lnTo>
                    <a:pt x="326" y="87"/>
                  </a:lnTo>
                  <a:lnTo>
                    <a:pt x="305" y="142"/>
                  </a:lnTo>
                  <a:lnTo>
                    <a:pt x="281" y="204"/>
                  </a:lnTo>
                  <a:lnTo>
                    <a:pt x="256" y="266"/>
                  </a:lnTo>
                  <a:lnTo>
                    <a:pt x="232" y="324"/>
                  </a:lnTo>
                  <a:lnTo>
                    <a:pt x="213" y="373"/>
                  </a:lnTo>
                  <a:lnTo>
                    <a:pt x="200" y="408"/>
                  </a:lnTo>
                  <a:lnTo>
                    <a:pt x="191" y="432"/>
                  </a:lnTo>
                  <a:lnTo>
                    <a:pt x="182" y="456"/>
                  </a:lnTo>
                  <a:lnTo>
                    <a:pt x="172" y="480"/>
                  </a:lnTo>
                  <a:lnTo>
                    <a:pt x="163" y="504"/>
                  </a:lnTo>
                  <a:lnTo>
                    <a:pt x="153" y="529"/>
                  </a:lnTo>
                  <a:lnTo>
                    <a:pt x="143" y="553"/>
                  </a:lnTo>
                  <a:lnTo>
                    <a:pt x="134" y="578"/>
                  </a:lnTo>
                  <a:lnTo>
                    <a:pt x="124" y="601"/>
                  </a:lnTo>
                  <a:lnTo>
                    <a:pt x="115" y="624"/>
                  </a:lnTo>
                  <a:lnTo>
                    <a:pt x="105" y="648"/>
                  </a:lnTo>
                  <a:lnTo>
                    <a:pt x="98" y="659"/>
                  </a:lnTo>
                  <a:lnTo>
                    <a:pt x="92" y="670"/>
                  </a:lnTo>
                  <a:lnTo>
                    <a:pt x="86" y="679"/>
                  </a:lnTo>
                  <a:lnTo>
                    <a:pt x="78" y="687"/>
                  </a:lnTo>
                  <a:lnTo>
                    <a:pt x="70" y="695"/>
                  </a:lnTo>
                  <a:lnTo>
                    <a:pt x="63" y="700"/>
                  </a:lnTo>
                  <a:lnTo>
                    <a:pt x="56" y="703"/>
                  </a:lnTo>
                  <a:lnTo>
                    <a:pt x="48" y="705"/>
                  </a:lnTo>
                  <a:lnTo>
                    <a:pt x="35" y="707"/>
                  </a:lnTo>
                  <a:lnTo>
                    <a:pt x="23" y="708"/>
                  </a:lnTo>
                  <a:lnTo>
                    <a:pt x="19" y="708"/>
                  </a:lnTo>
                  <a:lnTo>
                    <a:pt x="14" y="709"/>
                  </a:lnTo>
                  <a:lnTo>
                    <a:pt x="11" y="712"/>
                  </a:lnTo>
                  <a:lnTo>
                    <a:pt x="7" y="716"/>
                  </a:lnTo>
                  <a:lnTo>
                    <a:pt x="5" y="721"/>
                  </a:lnTo>
                  <a:lnTo>
                    <a:pt x="3" y="727"/>
                  </a:lnTo>
                  <a:lnTo>
                    <a:pt x="1" y="736"/>
                  </a:lnTo>
                  <a:lnTo>
                    <a:pt x="0" y="748"/>
                  </a:lnTo>
                  <a:lnTo>
                    <a:pt x="254" y="748"/>
                  </a:lnTo>
                  <a:lnTo>
                    <a:pt x="254" y="709"/>
                  </a:lnTo>
                  <a:lnTo>
                    <a:pt x="224" y="709"/>
                  </a:lnTo>
                  <a:lnTo>
                    <a:pt x="217" y="709"/>
                  </a:lnTo>
                  <a:lnTo>
                    <a:pt x="210" y="708"/>
                  </a:lnTo>
                  <a:lnTo>
                    <a:pt x="201" y="706"/>
                  </a:lnTo>
                  <a:lnTo>
                    <a:pt x="194" y="703"/>
                  </a:lnTo>
                  <a:lnTo>
                    <a:pt x="188" y="700"/>
                  </a:lnTo>
                  <a:lnTo>
                    <a:pt x="183" y="696"/>
                  </a:lnTo>
                  <a:lnTo>
                    <a:pt x="180" y="694"/>
                  </a:lnTo>
                  <a:lnTo>
                    <a:pt x="179" y="692"/>
                  </a:lnTo>
                  <a:lnTo>
                    <a:pt x="178" y="690"/>
                  </a:lnTo>
                  <a:lnTo>
                    <a:pt x="177" y="686"/>
                  </a:lnTo>
                  <a:lnTo>
                    <a:pt x="178" y="677"/>
                  </a:lnTo>
                  <a:lnTo>
                    <a:pt x="179" y="666"/>
                  </a:lnTo>
                  <a:lnTo>
                    <a:pt x="183" y="652"/>
                  </a:lnTo>
                  <a:lnTo>
                    <a:pt x="186" y="638"/>
                  </a:lnTo>
                  <a:lnTo>
                    <a:pt x="194" y="604"/>
                  </a:lnTo>
                  <a:lnTo>
                    <a:pt x="204" y="571"/>
                  </a:lnTo>
                  <a:lnTo>
                    <a:pt x="211" y="554"/>
                  </a:lnTo>
                  <a:lnTo>
                    <a:pt x="217" y="539"/>
                  </a:lnTo>
                  <a:lnTo>
                    <a:pt x="223" y="524"/>
                  </a:lnTo>
                  <a:lnTo>
                    <a:pt x="229" y="512"/>
                  </a:lnTo>
                  <a:lnTo>
                    <a:pt x="237" y="501"/>
                  </a:lnTo>
                  <a:lnTo>
                    <a:pt x="243" y="493"/>
                  </a:lnTo>
                  <a:lnTo>
                    <a:pt x="246" y="490"/>
                  </a:lnTo>
                  <a:lnTo>
                    <a:pt x="249" y="488"/>
                  </a:lnTo>
                  <a:lnTo>
                    <a:pt x="252" y="487"/>
                  </a:lnTo>
                  <a:lnTo>
                    <a:pt x="254" y="486"/>
                  </a:lnTo>
                  <a:lnTo>
                    <a:pt x="424" y="486"/>
                  </a:lnTo>
                  <a:lnTo>
                    <a:pt x="427" y="487"/>
                  </a:lnTo>
                  <a:lnTo>
                    <a:pt x="429" y="488"/>
                  </a:lnTo>
                  <a:lnTo>
                    <a:pt x="432" y="490"/>
                  </a:lnTo>
                  <a:lnTo>
                    <a:pt x="435" y="493"/>
                  </a:lnTo>
                  <a:lnTo>
                    <a:pt x="442" y="501"/>
                  </a:lnTo>
                  <a:lnTo>
                    <a:pt x="448" y="513"/>
                  </a:lnTo>
                  <a:lnTo>
                    <a:pt x="462" y="540"/>
                  </a:lnTo>
                  <a:lnTo>
                    <a:pt x="476" y="572"/>
                  </a:lnTo>
                  <a:lnTo>
                    <a:pt x="488" y="606"/>
                  </a:lnTo>
                  <a:lnTo>
                    <a:pt x="499" y="638"/>
                  </a:lnTo>
                  <a:lnTo>
                    <a:pt x="503" y="651"/>
                  </a:lnTo>
                  <a:lnTo>
                    <a:pt x="506" y="663"/>
                  </a:lnTo>
                  <a:lnTo>
                    <a:pt x="508" y="672"/>
                  </a:lnTo>
                  <a:lnTo>
                    <a:pt x="509" y="679"/>
                  </a:lnTo>
                  <a:lnTo>
                    <a:pt x="509" y="683"/>
                  </a:lnTo>
                  <a:lnTo>
                    <a:pt x="508" y="686"/>
                  </a:lnTo>
                  <a:lnTo>
                    <a:pt x="507" y="691"/>
                  </a:lnTo>
                  <a:lnTo>
                    <a:pt x="505" y="694"/>
                  </a:lnTo>
                  <a:lnTo>
                    <a:pt x="501" y="699"/>
                  </a:lnTo>
                  <a:lnTo>
                    <a:pt x="495" y="703"/>
                  </a:lnTo>
                  <a:lnTo>
                    <a:pt x="487" y="706"/>
                  </a:lnTo>
                  <a:lnTo>
                    <a:pt x="480" y="708"/>
                  </a:lnTo>
                  <a:lnTo>
                    <a:pt x="472" y="709"/>
                  </a:lnTo>
                  <a:lnTo>
                    <a:pt x="462" y="709"/>
                  </a:lnTo>
                  <a:lnTo>
                    <a:pt x="440" y="709"/>
                  </a:lnTo>
                  <a:lnTo>
                    <a:pt x="440" y="748"/>
                  </a:lnTo>
                  <a:lnTo>
                    <a:pt x="1264" y="748"/>
                  </a:lnTo>
                  <a:lnTo>
                    <a:pt x="1303" y="555"/>
                  </a:lnTo>
                  <a:lnTo>
                    <a:pt x="1280" y="555"/>
                  </a:lnTo>
                  <a:lnTo>
                    <a:pt x="1275" y="555"/>
                  </a:lnTo>
                  <a:lnTo>
                    <a:pt x="1271" y="557"/>
                  </a:lnTo>
                  <a:lnTo>
                    <a:pt x="1267" y="560"/>
                  </a:lnTo>
                  <a:lnTo>
                    <a:pt x="1264" y="562"/>
                  </a:lnTo>
                  <a:lnTo>
                    <a:pt x="1258" y="569"/>
                  </a:lnTo>
                  <a:lnTo>
                    <a:pt x="1253" y="578"/>
                  </a:lnTo>
                  <a:lnTo>
                    <a:pt x="1245" y="602"/>
                  </a:lnTo>
                  <a:lnTo>
                    <a:pt x="1234" y="628"/>
                  </a:lnTo>
                  <a:lnTo>
                    <a:pt x="1227" y="643"/>
                  </a:lnTo>
                  <a:lnTo>
                    <a:pt x="1218" y="655"/>
                  </a:lnTo>
                  <a:lnTo>
                    <a:pt x="1213" y="661"/>
                  </a:lnTo>
                  <a:lnTo>
                    <a:pt x="1206" y="668"/>
                  </a:lnTo>
                  <a:lnTo>
                    <a:pt x="1199" y="674"/>
                  </a:lnTo>
                  <a:lnTo>
                    <a:pt x="1192" y="679"/>
                  </a:lnTo>
                  <a:lnTo>
                    <a:pt x="1184" y="684"/>
                  </a:lnTo>
                  <a:lnTo>
                    <a:pt x="1174" y="689"/>
                  </a:lnTo>
                  <a:lnTo>
                    <a:pt x="1164" y="693"/>
                  </a:lnTo>
                  <a:lnTo>
                    <a:pt x="1152" y="696"/>
                  </a:lnTo>
                  <a:lnTo>
                    <a:pt x="1140" y="698"/>
                  </a:lnTo>
                  <a:lnTo>
                    <a:pt x="1126" y="700"/>
                  </a:lnTo>
                  <a:lnTo>
                    <a:pt x="1111" y="701"/>
                  </a:lnTo>
                  <a:lnTo>
                    <a:pt x="1095" y="702"/>
                  </a:lnTo>
                  <a:lnTo>
                    <a:pt x="1072" y="702"/>
                  </a:lnTo>
                  <a:lnTo>
                    <a:pt x="1059" y="702"/>
                  </a:lnTo>
                  <a:lnTo>
                    <a:pt x="1046" y="701"/>
                  </a:lnTo>
                  <a:lnTo>
                    <a:pt x="1035" y="700"/>
                  </a:lnTo>
                  <a:lnTo>
                    <a:pt x="1024" y="698"/>
                  </a:lnTo>
                  <a:lnTo>
                    <a:pt x="1015" y="695"/>
                  </a:lnTo>
                  <a:lnTo>
                    <a:pt x="1006" y="692"/>
                  </a:lnTo>
                  <a:lnTo>
                    <a:pt x="997" y="687"/>
                  </a:lnTo>
                  <a:lnTo>
                    <a:pt x="991" y="683"/>
                  </a:lnTo>
                  <a:lnTo>
                    <a:pt x="985" y="677"/>
                  </a:lnTo>
                  <a:lnTo>
                    <a:pt x="979" y="671"/>
                  </a:lnTo>
                  <a:lnTo>
                    <a:pt x="974" y="664"/>
                  </a:lnTo>
                  <a:lnTo>
                    <a:pt x="970" y="654"/>
                  </a:lnTo>
                  <a:lnTo>
                    <a:pt x="968" y="645"/>
                  </a:lnTo>
                  <a:lnTo>
                    <a:pt x="966" y="634"/>
                  </a:lnTo>
                  <a:lnTo>
                    <a:pt x="964" y="622"/>
                  </a:lnTo>
                  <a:lnTo>
                    <a:pt x="964" y="609"/>
                  </a:lnTo>
                  <a:lnTo>
                    <a:pt x="964" y="139"/>
                  </a:lnTo>
                  <a:lnTo>
                    <a:pt x="964" y="129"/>
                  </a:lnTo>
                  <a:lnTo>
                    <a:pt x="965" y="120"/>
                  </a:lnTo>
                  <a:lnTo>
                    <a:pt x="966" y="110"/>
                  </a:lnTo>
                  <a:lnTo>
                    <a:pt x="968" y="102"/>
                  </a:lnTo>
                  <a:lnTo>
                    <a:pt x="970" y="95"/>
                  </a:lnTo>
                  <a:lnTo>
                    <a:pt x="972" y="87"/>
                  </a:lnTo>
                  <a:lnTo>
                    <a:pt x="976" y="81"/>
                  </a:lnTo>
                  <a:lnTo>
                    <a:pt x="981" y="76"/>
                  </a:lnTo>
                  <a:lnTo>
                    <a:pt x="985" y="71"/>
                  </a:lnTo>
                  <a:lnTo>
                    <a:pt x="991" y="66"/>
                  </a:lnTo>
                  <a:lnTo>
                    <a:pt x="997" y="62"/>
                  </a:lnTo>
                  <a:lnTo>
                    <a:pt x="1003" y="60"/>
                  </a:lnTo>
                  <a:lnTo>
                    <a:pt x="1012" y="57"/>
                  </a:lnTo>
                  <a:lnTo>
                    <a:pt x="1021" y="56"/>
                  </a:lnTo>
                  <a:lnTo>
                    <a:pt x="1031" y="55"/>
                  </a:lnTo>
                  <a:lnTo>
                    <a:pt x="1041" y="55"/>
                  </a:lnTo>
                  <a:lnTo>
                    <a:pt x="1064" y="55"/>
                  </a:lnTo>
                  <a:lnTo>
                    <a:pt x="1064" y="17"/>
                  </a:lnTo>
                  <a:lnTo>
                    <a:pt x="740" y="17"/>
                  </a:lnTo>
                  <a:lnTo>
                    <a:pt x="740" y="55"/>
                  </a:lnTo>
                  <a:lnTo>
                    <a:pt x="771" y="55"/>
                  </a:lnTo>
                  <a:lnTo>
                    <a:pt x="778" y="55"/>
                  </a:lnTo>
                  <a:lnTo>
                    <a:pt x="785" y="56"/>
                  </a:lnTo>
                  <a:lnTo>
                    <a:pt x="791" y="57"/>
                  </a:lnTo>
                  <a:lnTo>
                    <a:pt x="796" y="59"/>
                  </a:lnTo>
                  <a:lnTo>
                    <a:pt x="802" y="61"/>
                  </a:lnTo>
                  <a:lnTo>
                    <a:pt x="807" y="64"/>
                  </a:lnTo>
                  <a:lnTo>
                    <a:pt x="812" y="67"/>
                  </a:lnTo>
                  <a:lnTo>
                    <a:pt x="816" y="72"/>
                  </a:lnTo>
                  <a:lnTo>
                    <a:pt x="819" y="76"/>
                  </a:lnTo>
                  <a:lnTo>
                    <a:pt x="823" y="80"/>
                  </a:lnTo>
                  <a:lnTo>
                    <a:pt x="826" y="85"/>
                  </a:lnTo>
                  <a:lnTo>
                    <a:pt x="829" y="90"/>
                  </a:lnTo>
                  <a:lnTo>
                    <a:pt x="831" y="97"/>
                  </a:lnTo>
                  <a:lnTo>
                    <a:pt x="832" y="103"/>
                  </a:lnTo>
                  <a:lnTo>
                    <a:pt x="833" y="109"/>
                  </a:lnTo>
                  <a:lnTo>
                    <a:pt x="833" y="116"/>
                  </a:lnTo>
                  <a:lnTo>
                    <a:pt x="833" y="648"/>
                  </a:lnTo>
                  <a:lnTo>
                    <a:pt x="833" y="654"/>
                  </a:lnTo>
                  <a:lnTo>
                    <a:pt x="832" y="661"/>
                  </a:lnTo>
                  <a:lnTo>
                    <a:pt x="831" y="668"/>
                  </a:lnTo>
                  <a:lnTo>
                    <a:pt x="829" y="673"/>
                  </a:lnTo>
                  <a:lnTo>
                    <a:pt x="826" y="679"/>
                  </a:lnTo>
                  <a:lnTo>
                    <a:pt x="823" y="683"/>
                  </a:lnTo>
                  <a:lnTo>
                    <a:pt x="819" y="689"/>
                  </a:lnTo>
                  <a:lnTo>
                    <a:pt x="816" y="693"/>
                  </a:lnTo>
                  <a:lnTo>
                    <a:pt x="812" y="697"/>
                  </a:lnTo>
                  <a:lnTo>
                    <a:pt x="807" y="700"/>
                  </a:lnTo>
                  <a:lnTo>
                    <a:pt x="802" y="703"/>
                  </a:lnTo>
                  <a:lnTo>
                    <a:pt x="796" y="705"/>
                  </a:lnTo>
                  <a:lnTo>
                    <a:pt x="791" y="707"/>
                  </a:lnTo>
                  <a:lnTo>
                    <a:pt x="785" y="708"/>
                  </a:lnTo>
                  <a:lnTo>
                    <a:pt x="778" y="709"/>
                  </a:lnTo>
                  <a:lnTo>
                    <a:pt x="771" y="709"/>
                  </a:lnTo>
                  <a:lnTo>
                    <a:pt x="717" y="709"/>
                  </a:lnTo>
                  <a:lnTo>
                    <a:pt x="709" y="708"/>
                  </a:lnTo>
                  <a:lnTo>
                    <a:pt x="701" y="706"/>
                  </a:lnTo>
                  <a:lnTo>
                    <a:pt x="693" y="703"/>
                  </a:lnTo>
                  <a:lnTo>
                    <a:pt x="686" y="699"/>
                  </a:lnTo>
                  <a:lnTo>
                    <a:pt x="678" y="693"/>
                  </a:lnTo>
                  <a:lnTo>
                    <a:pt x="671" y="685"/>
                  </a:lnTo>
                  <a:lnTo>
                    <a:pt x="663" y="678"/>
                  </a:lnTo>
                  <a:lnTo>
                    <a:pt x="657" y="669"/>
                  </a:lnTo>
                  <a:lnTo>
                    <a:pt x="643" y="649"/>
                  </a:lnTo>
                  <a:lnTo>
                    <a:pt x="630" y="626"/>
                  </a:lnTo>
                  <a:lnTo>
                    <a:pt x="619" y="601"/>
                  </a:lnTo>
                  <a:lnTo>
                    <a:pt x="606" y="574"/>
                  </a:lnTo>
                  <a:lnTo>
                    <a:pt x="596" y="546"/>
                  </a:lnTo>
                  <a:lnTo>
                    <a:pt x="585" y="518"/>
                  </a:lnTo>
                  <a:lnTo>
                    <a:pt x="576" y="491"/>
                  </a:lnTo>
                  <a:lnTo>
                    <a:pt x="568" y="464"/>
                  </a:lnTo>
                  <a:lnTo>
                    <a:pt x="552" y="416"/>
                  </a:lnTo>
                  <a:lnTo>
                    <a:pt x="539" y="380"/>
                  </a:lnTo>
                  <a:lnTo>
                    <a:pt x="523" y="337"/>
                  </a:lnTo>
                  <a:lnTo>
                    <a:pt x="504" y="291"/>
                  </a:lnTo>
                  <a:lnTo>
                    <a:pt x="484" y="241"/>
                  </a:lnTo>
                  <a:lnTo>
                    <a:pt x="465" y="190"/>
                  </a:lnTo>
                  <a:lnTo>
                    <a:pt x="445" y="138"/>
                  </a:lnTo>
                  <a:lnTo>
                    <a:pt x="427" y="88"/>
                  </a:lnTo>
                  <a:lnTo>
                    <a:pt x="420" y="64"/>
                  </a:lnTo>
                  <a:lnTo>
                    <a:pt x="412" y="41"/>
                  </a:lnTo>
                  <a:lnTo>
                    <a:pt x="406" y="20"/>
                  </a:lnTo>
                  <a:lnTo>
                    <a:pt x="401" y="0"/>
                  </a:lnTo>
                  <a:lnTo>
                    <a:pt x="348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Freeform 534"/>
            <p:cNvSpPr>
              <a:spLocks noChangeAspect="1"/>
            </p:cNvSpPr>
            <p:nvPr/>
          </p:nvSpPr>
          <p:spPr bwMode="auto">
            <a:xfrm>
              <a:off x="32426" y="17119"/>
              <a:ext cx="397" cy="370"/>
            </a:xfrm>
            <a:custGeom>
              <a:avLst/>
              <a:gdLst>
                <a:gd name="T0" fmla="*/ 1 w 794"/>
                <a:gd name="T1" fmla="*/ 1 h 739"/>
                <a:gd name="T2" fmla="*/ 1 w 794"/>
                <a:gd name="T3" fmla="*/ 1 h 739"/>
                <a:gd name="T4" fmla="*/ 2 w 794"/>
                <a:gd name="T5" fmla="*/ 1 h 739"/>
                <a:gd name="T6" fmla="*/ 2 w 794"/>
                <a:gd name="T7" fmla="*/ 1 h 739"/>
                <a:gd name="T8" fmla="*/ 2 w 794"/>
                <a:gd name="T9" fmla="*/ 2 h 739"/>
                <a:gd name="T10" fmla="*/ 2 w 794"/>
                <a:gd name="T11" fmla="*/ 2 h 739"/>
                <a:gd name="T12" fmla="*/ 2 w 794"/>
                <a:gd name="T13" fmla="*/ 2 h 739"/>
                <a:gd name="T14" fmla="*/ 2 w 794"/>
                <a:gd name="T15" fmla="*/ 2 h 739"/>
                <a:gd name="T16" fmla="*/ 2 w 794"/>
                <a:gd name="T17" fmla="*/ 3 h 739"/>
                <a:gd name="T18" fmla="*/ 2 w 794"/>
                <a:gd name="T19" fmla="*/ 9 h 739"/>
                <a:gd name="T20" fmla="*/ 2 w 794"/>
                <a:gd name="T21" fmla="*/ 10 h 739"/>
                <a:gd name="T22" fmla="*/ 2 w 794"/>
                <a:gd name="T23" fmla="*/ 10 h 739"/>
                <a:gd name="T24" fmla="*/ 2 w 794"/>
                <a:gd name="T25" fmla="*/ 10 h 739"/>
                <a:gd name="T26" fmla="*/ 2 w 794"/>
                <a:gd name="T27" fmla="*/ 11 h 739"/>
                <a:gd name="T28" fmla="*/ 2 w 794"/>
                <a:gd name="T29" fmla="*/ 11 h 739"/>
                <a:gd name="T30" fmla="*/ 2 w 794"/>
                <a:gd name="T31" fmla="*/ 11 h 739"/>
                <a:gd name="T32" fmla="*/ 2 w 794"/>
                <a:gd name="T33" fmla="*/ 11 h 739"/>
                <a:gd name="T34" fmla="*/ 1 w 794"/>
                <a:gd name="T35" fmla="*/ 11 h 739"/>
                <a:gd name="T36" fmla="*/ 1 w 794"/>
                <a:gd name="T37" fmla="*/ 11 h 739"/>
                <a:gd name="T38" fmla="*/ 1 w 794"/>
                <a:gd name="T39" fmla="*/ 11 h 739"/>
                <a:gd name="T40" fmla="*/ 1 w 794"/>
                <a:gd name="T41" fmla="*/ 12 h 739"/>
                <a:gd name="T42" fmla="*/ 1 w 794"/>
                <a:gd name="T43" fmla="*/ 12 h 739"/>
                <a:gd name="T44" fmla="*/ 5 w 794"/>
                <a:gd name="T45" fmla="*/ 12 h 739"/>
                <a:gd name="T46" fmla="*/ 5 w 794"/>
                <a:gd name="T47" fmla="*/ 11 h 739"/>
                <a:gd name="T48" fmla="*/ 4 w 794"/>
                <a:gd name="T49" fmla="*/ 11 h 739"/>
                <a:gd name="T50" fmla="*/ 4 w 794"/>
                <a:gd name="T51" fmla="*/ 11 h 739"/>
                <a:gd name="T52" fmla="*/ 4 w 794"/>
                <a:gd name="T53" fmla="*/ 11 h 739"/>
                <a:gd name="T54" fmla="*/ 4 w 794"/>
                <a:gd name="T55" fmla="*/ 11 h 739"/>
                <a:gd name="T56" fmla="*/ 4 w 794"/>
                <a:gd name="T57" fmla="*/ 11 h 739"/>
                <a:gd name="T58" fmla="*/ 3 w 794"/>
                <a:gd name="T59" fmla="*/ 11 h 739"/>
                <a:gd name="T60" fmla="*/ 3 w 794"/>
                <a:gd name="T61" fmla="*/ 10 h 739"/>
                <a:gd name="T62" fmla="*/ 3 w 794"/>
                <a:gd name="T63" fmla="*/ 10 h 739"/>
                <a:gd name="T64" fmla="*/ 3 w 794"/>
                <a:gd name="T65" fmla="*/ 9 h 739"/>
                <a:gd name="T66" fmla="*/ 3 w 794"/>
                <a:gd name="T67" fmla="*/ 8 h 739"/>
                <a:gd name="T68" fmla="*/ 3 w 794"/>
                <a:gd name="T69" fmla="*/ 6 h 739"/>
                <a:gd name="T70" fmla="*/ 3 w 794"/>
                <a:gd name="T71" fmla="*/ 5 h 739"/>
                <a:gd name="T72" fmla="*/ 3 w 794"/>
                <a:gd name="T73" fmla="*/ 4 h 739"/>
                <a:gd name="T74" fmla="*/ 3 w 794"/>
                <a:gd name="T75" fmla="*/ 3 h 739"/>
                <a:gd name="T76" fmla="*/ 4 w 794"/>
                <a:gd name="T77" fmla="*/ 4 h 739"/>
                <a:gd name="T78" fmla="*/ 4 w 794"/>
                <a:gd name="T79" fmla="*/ 4 h 739"/>
                <a:gd name="T80" fmla="*/ 6 w 794"/>
                <a:gd name="T81" fmla="*/ 6 h 739"/>
                <a:gd name="T82" fmla="*/ 8 w 794"/>
                <a:gd name="T83" fmla="*/ 9 h 739"/>
                <a:gd name="T84" fmla="*/ 10 w 794"/>
                <a:gd name="T85" fmla="*/ 11 h 739"/>
                <a:gd name="T86" fmla="*/ 10 w 794"/>
                <a:gd name="T87" fmla="*/ 12 h 739"/>
                <a:gd name="T88" fmla="*/ 11 w 794"/>
                <a:gd name="T89" fmla="*/ 12 h 739"/>
                <a:gd name="T90" fmla="*/ 11 w 794"/>
                <a:gd name="T91" fmla="*/ 12 h 739"/>
                <a:gd name="T92" fmla="*/ 11 w 794"/>
                <a:gd name="T93" fmla="*/ 2 h 739"/>
                <a:gd name="T94" fmla="*/ 12 w 794"/>
                <a:gd name="T95" fmla="*/ 1 h 739"/>
                <a:gd name="T96" fmla="*/ 12 w 794"/>
                <a:gd name="T97" fmla="*/ 1 h 739"/>
                <a:gd name="T98" fmla="*/ 12 w 794"/>
                <a:gd name="T99" fmla="*/ 1 h 739"/>
                <a:gd name="T100" fmla="*/ 13 w 794"/>
                <a:gd name="T101" fmla="*/ 1 h 739"/>
                <a:gd name="T102" fmla="*/ 13 w 794"/>
                <a:gd name="T103" fmla="*/ 1 h 739"/>
                <a:gd name="T104" fmla="*/ 13 w 794"/>
                <a:gd name="T105" fmla="*/ 1 h 739"/>
                <a:gd name="T106" fmla="*/ 13 w 794"/>
                <a:gd name="T107" fmla="*/ 0 h 739"/>
                <a:gd name="T108" fmla="*/ 9 w 794"/>
                <a:gd name="T109" fmla="*/ 1 h 739"/>
                <a:gd name="T110" fmla="*/ 9 w 794"/>
                <a:gd name="T111" fmla="*/ 1 h 739"/>
                <a:gd name="T112" fmla="*/ 10 w 794"/>
                <a:gd name="T113" fmla="*/ 1 h 739"/>
                <a:gd name="T114" fmla="*/ 10 w 794"/>
                <a:gd name="T115" fmla="*/ 1 h 739"/>
                <a:gd name="T116" fmla="*/ 10 w 794"/>
                <a:gd name="T117" fmla="*/ 2 h 739"/>
                <a:gd name="T118" fmla="*/ 10 w 794"/>
                <a:gd name="T119" fmla="*/ 9 h 739"/>
                <a:gd name="T120" fmla="*/ 0 w 794"/>
                <a:gd name="T121" fmla="*/ 0 h 73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4"/>
                <a:gd name="T184" fmla="*/ 0 h 739"/>
                <a:gd name="T185" fmla="*/ 794 w 794"/>
                <a:gd name="T186" fmla="*/ 739 h 73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4" h="739">
                  <a:moveTo>
                    <a:pt x="0" y="38"/>
                  </a:moveTo>
                  <a:lnTo>
                    <a:pt x="30" y="38"/>
                  </a:lnTo>
                  <a:lnTo>
                    <a:pt x="41" y="38"/>
                  </a:lnTo>
                  <a:lnTo>
                    <a:pt x="49" y="40"/>
                  </a:lnTo>
                  <a:lnTo>
                    <a:pt x="59" y="42"/>
                  </a:lnTo>
                  <a:lnTo>
                    <a:pt x="66" y="45"/>
                  </a:lnTo>
                  <a:lnTo>
                    <a:pt x="73" y="50"/>
                  </a:lnTo>
                  <a:lnTo>
                    <a:pt x="80" y="56"/>
                  </a:lnTo>
                  <a:lnTo>
                    <a:pt x="87" y="61"/>
                  </a:lnTo>
                  <a:lnTo>
                    <a:pt x="93" y="67"/>
                  </a:lnTo>
                  <a:lnTo>
                    <a:pt x="98" y="74"/>
                  </a:lnTo>
                  <a:lnTo>
                    <a:pt x="102" y="83"/>
                  </a:lnTo>
                  <a:lnTo>
                    <a:pt x="106" y="91"/>
                  </a:lnTo>
                  <a:lnTo>
                    <a:pt x="110" y="99"/>
                  </a:lnTo>
                  <a:lnTo>
                    <a:pt x="113" y="109"/>
                  </a:lnTo>
                  <a:lnTo>
                    <a:pt x="114" y="118"/>
                  </a:lnTo>
                  <a:lnTo>
                    <a:pt x="116" y="127"/>
                  </a:lnTo>
                  <a:lnTo>
                    <a:pt x="116" y="138"/>
                  </a:lnTo>
                  <a:lnTo>
                    <a:pt x="116" y="523"/>
                  </a:lnTo>
                  <a:lnTo>
                    <a:pt x="116" y="546"/>
                  </a:lnTo>
                  <a:lnTo>
                    <a:pt x="115" y="566"/>
                  </a:lnTo>
                  <a:lnTo>
                    <a:pt x="114" y="585"/>
                  </a:lnTo>
                  <a:lnTo>
                    <a:pt x="112" y="602"/>
                  </a:lnTo>
                  <a:lnTo>
                    <a:pt x="110" y="616"/>
                  </a:lnTo>
                  <a:lnTo>
                    <a:pt x="106" y="630"/>
                  </a:lnTo>
                  <a:lnTo>
                    <a:pt x="103" y="640"/>
                  </a:lnTo>
                  <a:lnTo>
                    <a:pt x="100" y="651"/>
                  </a:lnTo>
                  <a:lnTo>
                    <a:pt x="97" y="659"/>
                  </a:lnTo>
                  <a:lnTo>
                    <a:pt x="93" y="666"/>
                  </a:lnTo>
                  <a:lnTo>
                    <a:pt x="89" y="672"/>
                  </a:lnTo>
                  <a:lnTo>
                    <a:pt x="85" y="677"/>
                  </a:lnTo>
                  <a:lnTo>
                    <a:pt x="80" y="681"/>
                  </a:lnTo>
                  <a:lnTo>
                    <a:pt x="75" y="683"/>
                  </a:lnTo>
                  <a:lnTo>
                    <a:pt x="71" y="686"/>
                  </a:lnTo>
                  <a:lnTo>
                    <a:pt x="67" y="687"/>
                  </a:lnTo>
                  <a:lnTo>
                    <a:pt x="48" y="691"/>
                  </a:lnTo>
                  <a:lnTo>
                    <a:pt x="31" y="694"/>
                  </a:lnTo>
                  <a:lnTo>
                    <a:pt x="28" y="696"/>
                  </a:lnTo>
                  <a:lnTo>
                    <a:pt x="25" y="699"/>
                  </a:lnTo>
                  <a:lnTo>
                    <a:pt x="23" y="702"/>
                  </a:lnTo>
                  <a:lnTo>
                    <a:pt x="20" y="705"/>
                  </a:lnTo>
                  <a:lnTo>
                    <a:pt x="18" y="710"/>
                  </a:lnTo>
                  <a:lnTo>
                    <a:pt x="17" y="716"/>
                  </a:lnTo>
                  <a:lnTo>
                    <a:pt x="16" y="723"/>
                  </a:lnTo>
                  <a:lnTo>
                    <a:pt x="16" y="731"/>
                  </a:lnTo>
                  <a:lnTo>
                    <a:pt x="293" y="731"/>
                  </a:lnTo>
                  <a:lnTo>
                    <a:pt x="293" y="692"/>
                  </a:lnTo>
                  <a:lnTo>
                    <a:pt x="270" y="691"/>
                  </a:lnTo>
                  <a:lnTo>
                    <a:pt x="249" y="689"/>
                  </a:lnTo>
                  <a:lnTo>
                    <a:pt x="241" y="688"/>
                  </a:lnTo>
                  <a:lnTo>
                    <a:pt x="232" y="686"/>
                  </a:lnTo>
                  <a:lnTo>
                    <a:pt x="225" y="684"/>
                  </a:lnTo>
                  <a:lnTo>
                    <a:pt x="218" y="681"/>
                  </a:lnTo>
                  <a:lnTo>
                    <a:pt x="211" y="678"/>
                  </a:lnTo>
                  <a:lnTo>
                    <a:pt x="206" y="675"/>
                  </a:lnTo>
                  <a:lnTo>
                    <a:pt x="201" y="670"/>
                  </a:lnTo>
                  <a:lnTo>
                    <a:pt x="197" y="666"/>
                  </a:lnTo>
                  <a:lnTo>
                    <a:pt x="193" y="661"/>
                  </a:lnTo>
                  <a:lnTo>
                    <a:pt x="190" y="657"/>
                  </a:lnTo>
                  <a:lnTo>
                    <a:pt x="187" y="651"/>
                  </a:lnTo>
                  <a:lnTo>
                    <a:pt x="184" y="646"/>
                  </a:lnTo>
                  <a:lnTo>
                    <a:pt x="180" y="633"/>
                  </a:lnTo>
                  <a:lnTo>
                    <a:pt x="178" y="618"/>
                  </a:lnTo>
                  <a:lnTo>
                    <a:pt x="177" y="603"/>
                  </a:lnTo>
                  <a:lnTo>
                    <a:pt x="176" y="585"/>
                  </a:lnTo>
                  <a:lnTo>
                    <a:pt x="177" y="546"/>
                  </a:lnTo>
                  <a:lnTo>
                    <a:pt x="177" y="500"/>
                  </a:lnTo>
                  <a:lnTo>
                    <a:pt x="177" y="460"/>
                  </a:lnTo>
                  <a:lnTo>
                    <a:pt x="177" y="421"/>
                  </a:lnTo>
                  <a:lnTo>
                    <a:pt x="177" y="381"/>
                  </a:lnTo>
                  <a:lnTo>
                    <a:pt x="177" y="342"/>
                  </a:lnTo>
                  <a:lnTo>
                    <a:pt x="177" y="302"/>
                  </a:lnTo>
                  <a:lnTo>
                    <a:pt x="177" y="263"/>
                  </a:lnTo>
                  <a:lnTo>
                    <a:pt x="177" y="223"/>
                  </a:lnTo>
                  <a:lnTo>
                    <a:pt x="177" y="184"/>
                  </a:lnTo>
                  <a:lnTo>
                    <a:pt x="184" y="190"/>
                  </a:lnTo>
                  <a:lnTo>
                    <a:pt x="194" y="198"/>
                  </a:lnTo>
                  <a:lnTo>
                    <a:pt x="204" y="209"/>
                  </a:lnTo>
                  <a:lnTo>
                    <a:pt x="217" y="221"/>
                  </a:lnTo>
                  <a:lnTo>
                    <a:pt x="244" y="253"/>
                  </a:lnTo>
                  <a:lnTo>
                    <a:pt x="275" y="291"/>
                  </a:lnTo>
                  <a:lnTo>
                    <a:pt x="347" y="380"/>
                  </a:lnTo>
                  <a:lnTo>
                    <a:pt x="424" y="479"/>
                  </a:lnTo>
                  <a:lnTo>
                    <a:pt x="500" y="576"/>
                  </a:lnTo>
                  <a:lnTo>
                    <a:pt x="566" y="659"/>
                  </a:lnTo>
                  <a:lnTo>
                    <a:pt x="594" y="691"/>
                  </a:lnTo>
                  <a:lnTo>
                    <a:pt x="618" y="717"/>
                  </a:lnTo>
                  <a:lnTo>
                    <a:pt x="628" y="727"/>
                  </a:lnTo>
                  <a:lnTo>
                    <a:pt x="636" y="733"/>
                  </a:lnTo>
                  <a:lnTo>
                    <a:pt x="642" y="737"/>
                  </a:lnTo>
                  <a:lnTo>
                    <a:pt x="647" y="739"/>
                  </a:lnTo>
                  <a:lnTo>
                    <a:pt x="693" y="739"/>
                  </a:lnTo>
                  <a:lnTo>
                    <a:pt x="692" y="168"/>
                  </a:lnTo>
                  <a:lnTo>
                    <a:pt x="702" y="68"/>
                  </a:lnTo>
                  <a:lnTo>
                    <a:pt x="711" y="62"/>
                  </a:lnTo>
                  <a:lnTo>
                    <a:pt x="720" y="58"/>
                  </a:lnTo>
                  <a:lnTo>
                    <a:pt x="730" y="54"/>
                  </a:lnTo>
                  <a:lnTo>
                    <a:pt x="738" y="49"/>
                  </a:lnTo>
                  <a:lnTo>
                    <a:pt x="754" y="44"/>
                  </a:lnTo>
                  <a:lnTo>
                    <a:pt x="767" y="39"/>
                  </a:lnTo>
                  <a:lnTo>
                    <a:pt x="773" y="37"/>
                  </a:lnTo>
                  <a:lnTo>
                    <a:pt x="778" y="34"/>
                  </a:lnTo>
                  <a:lnTo>
                    <a:pt x="783" y="31"/>
                  </a:lnTo>
                  <a:lnTo>
                    <a:pt x="787" y="27"/>
                  </a:lnTo>
                  <a:lnTo>
                    <a:pt x="789" y="21"/>
                  </a:lnTo>
                  <a:lnTo>
                    <a:pt x="792" y="15"/>
                  </a:lnTo>
                  <a:lnTo>
                    <a:pt x="793" y="8"/>
                  </a:lnTo>
                  <a:lnTo>
                    <a:pt x="794" y="0"/>
                  </a:lnTo>
                  <a:lnTo>
                    <a:pt x="516" y="0"/>
                  </a:lnTo>
                  <a:lnTo>
                    <a:pt x="516" y="38"/>
                  </a:lnTo>
                  <a:lnTo>
                    <a:pt x="539" y="38"/>
                  </a:lnTo>
                  <a:lnTo>
                    <a:pt x="556" y="38"/>
                  </a:lnTo>
                  <a:lnTo>
                    <a:pt x="570" y="41"/>
                  </a:lnTo>
                  <a:lnTo>
                    <a:pt x="583" y="44"/>
                  </a:lnTo>
                  <a:lnTo>
                    <a:pt x="593" y="49"/>
                  </a:lnTo>
                  <a:lnTo>
                    <a:pt x="603" y="57"/>
                  </a:lnTo>
                  <a:lnTo>
                    <a:pt x="611" y="64"/>
                  </a:lnTo>
                  <a:lnTo>
                    <a:pt x="619" y="73"/>
                  </a:lnTo>
                  <a:lnTo>
                    <a:pt x="628" y="84"/>
                  </a:lnTo>
                  <a:lnTo>
                    <a:pt x="632" y="523"/>
                  </a:lnTo>
                  <a:lnTo>
                    <a:pt x="193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535"/>
            <p:cNvSpPr>
              <a:spLocks noChangeAspect="1"/>
            </p:cNvSpPr>
            <p:nvPr/>
          </p:nvSpPr>
          <p:spPr bwMode="auto">
            <a:xfrm>
              <a:off x="30483" y="17119"/>
              <a:ext cx="397" cy="366"/>
            </a:xfrm>
            <a:custGeom>
              <a:avLst/>
              <a:gdLst>
                <a:gd name="T0" fmla="*/ 1 w 794"/>
                <a:gd name="T1" fmla="*/ 1 h 731"/>
                <a:gd name="T2" fmla="*/ 2 w 794"/>
                <a:gd name="T3" fmla="*/ 1 h 731"/>
                <a:gd name="T4" fmla="*/ 2 w 794"/>
                <a:gd name="T5" fmla="*/ 1 h 731"/>
                <a:gd name="T6" fmla="*/ 2 w 794"/>
                <a:gd name="T7" fmla="*/ 2 h 731"/>
                <a:gd name="T8" fmla="*/ 2 w 794"/>
                <a:gd name="T9" fmla="*/ 2 h 731"/>
                <a:gd name="T10" fmla="*/ 2 w 794"/>
                <a:gd name="T11" fmla="*/ 10 h 731"/>
                <a:gd name="T12" fmla="*/ 2 w 794"/>
                <a:gd name="T13" fmla="*/ 11 h 731"/>
                <a:gd name="T14" fmla="*/ 2 w 794"/>
                <a:gd name="T15" fmla="*/ 11 h 731"/>
                <a:gd name="T16" fmla="*/ 2 w 794"/>
                <a:gd name="T17" fmla="*/ 11 h 731"/>
                <a:gd name="T18" fmla="*/ 1 w 794"/>
                <a:gd name="T19" fmla="*/ 11 h 731"/>
                <a:gd name="T20" fmla="*/ 1 w 794"/>
                <a:gd name="T21" fmla="*/ 11 h 731"/>
                <a:gd name="T22" fmla="*/ 1 w 794"/>
                <a:gd name="T23" fmla="*/ 11 h 731"/>
                <a:gd name="T24" fmla="*/ 1 w 794"/>
                <a:gd name="T25" fmla="*/ 12 h 731"/>
                <a:gd name="T26" fmla="*/ 1 w 794"/>
                <a:gd name="T27" fmla="*/ 12 h 731"/>
                <a:gd name="T28" fmla="*/ 6 w 794"/>
                <a:gd name="T29" fmla="*/ 11 h 731"/>
                <a:gd name="T30" fmla="*/ 5 w 794"/>
                <a:gd name="T31" fmla="*/ 11 h 731"/>
                <a:gd name="T32" fmla="*/ 5 w 794"/>
                <a:gd name="T33" fmla="*/ 11 h 731"/>
                <a:gd name="T34" fmla="*/ 4 w 794"/>
                <a:gd name="T35" fmla="*/ 11 h 731"/>
                <a:gd name="T36" fmla="*/ 4 w 794"/>
                <a:gd name="T37" fmla="*/ 11 h 731"/>
                <a:gd name="T38" fmla="*/ 4 w 794"/>
                <a:gd name="T39" fmla="*/ 10 h 731"/>
                <a:gd name="T40" fmla="*/ 4 w 794"/>
                <a:gd name="T41" fmla="*/ 6 h 731"/>
                <a:gd name="T42" fmla="*/ 9 w 794"/>
                <a:gd name="T43" fmla="*/ 10 h 731"/>
                <a:gd name="T44" fmla="*/ 9 w 794"/>
                <a:gd name="T45" fmla="*/ 11 h 731"/>
                <a:gd name="T46" fmla="*/ 9 w 794"/>
                <a:gd name="T47" fmla="*/ 11 h 731"/>
                <a:gd name="T48" fmla="*/ 9 w 794"/>
                <a:gd name="T49" fmla="*/ 11 h 731"/>
                <a:gd name="T50" fmla="*/ 9 w 794"/>
                <a:gd name="T51" fmla="*/ 11 h 731"/>
                <a:gd name="T52" fmla="*/ 8 w 794"/>
                <a:gd name="T53" fmla="*/ 11 h 731"/>
                <a:gd name="T54" fmla="*/ 8 w 794"/>
                <a:gd name="T55" fmla="*/ 11 h 731"/>
                <a:gd name="T56" fmla="*/ 8 w 794"/>
                <a:gd name="T57" fmla="*/ 12 h 731"/>
                <a:gd name="T58" fmla="*/ 8 w 794"/>
                <a:gd name="T59" fmla="*/ 12 h 731"/>
                <a:gd name="T60" fmla="*/ 13 w 794"/>
                <a:gd name="T61" fmla="*/ 12 h 731"/>
                <a:gd name="T62" fmla="*/ 13 w 794"/>
                <a:gd name="T63" fmla="*/ 12 h 731"/>
                <a:gd name="T64" fmla="*/ 13 w 794"/>
                <a:gd name="T65" fmla="*/ 11 h 731"/>
                <a:gd name="T66" fmla="*/ 12 w 794"/>
                <a:gd name="T67" fmla="*/ 11 h 731"/>
                <a:gd name="T68" fmla="*/ 12 w 794"/>
                <a:gd name="T69" fmla="*/ 11 h 731"/>
                <a:gd name="T70" fmla="*/ 12 w 794"/>
                <a:gd name="T71" fmla="*/ 11 h 731"/>
                <a:gd name="T72" fmla="*/ 12 w 794"/>
                <a:gd name="T73" fmla="*/ 11 h 731"/>
                <a:gd name="T74" fmla="*/ 11 w 794"/>
                <a:gd name="T75" fmla="*/ 10 h 731"/>
                <a:gd name="T76" fmla="*/ 11 w 794"/>
                <a:gd name="T77" fmla="*/ 10 h 731"/>
                <a:gd name="T78" fmla="*/ 11 w 794"/>
                <a:gd name="T79" fmla="*/ 2 h 731"/>
                <a:gd name="T80" fmla="*/ 12 w 794"/>
                <a:gd name="T81" fmla="*/ 1 h 731"/>
                <a:gd name="T82" fmla="*/ 12 w 794"/>
                <a:gd name="T83" fmla="*/ 1 h 731"/>
                <a:gd name="T84" fmla="*/ 13 w 794"/>
                <a:gd name="T85" fmla="*/ 1 h 731"/>
                <a:gd name="T86" fmla="*/ 8 w 794"/>
                <a:gd name="T87" fmla="*/ 1 h 731"/>
                <a:gd name="T88" fmla="*/ 8 w 794"/>
                <a:gd name="T89" fmla="*/ 1 h 731"/>
                <a:gd name="T90" fmla="*/ 8 w 794"/>
                <a:gd name="T91" fmla="*/ 1 h 731"/>
                <a:gd name="T92" fmla="*/ 8 w 794"/>
                <a:gd name="T93" fmla="*/ 1 h 731"/>
                <a:gd name="T94" fmla="*/ 9 w 794"/>
                <a:gd name="T95" fmla="*/ 1 h 731"/>
                <a:gd name="T96" fmla="*/ 9 w 794"/>
                <a:gd name="T97" fmla="*/ 1 h 731"/>
                <a:gd name="T98" fmla="*/ 9 w 794"/>
                <a:gd name="T99" fmla="*/ 2 h 731"/>
                <a:gd name="T100" fmla="*/ 9 w 794"/>
                <a:gd name="T101" fmla="*/ 2 h 731"/>
                <a:gd name="T102" fmla="*/ 9 w 794"/>
                <a:gd name="T103" fmla="*/ 2 h 731"/>
                <a:gd name="T104" fmla="*/ 4 w 794"/>
                <a:gd name="T105" fmla="*/ 5 h 731"/>
                <a:gd name="T106" fmla="*/ 4 w 794"/>
                <a:gd name="T107" fmla="*/ 2 h 731"/>
                <a:gd name="T108" fmla="*/ 4 w 794"/>
                <a:gd name="T109" fmla="*/ 2 h 731"/>
                <a:gd name="T110" fmla="*/ 4 w 794"/>
                <a:gd name="T111" fmla="*/ 1 h 731"/>
                <a:gd name="T112" fmla="*/ 5 w 794"/>
                <a:gd name="T113" fmla="*/ 1 h 731"/>
                <a:gd name="T114" fmla="*/ 5 w 794"/>
                <a:gd name="T115" fmla="*/ 1 h 731"/>
                <a:gd name="T116" fmla="*/ 6 w 794"/>
                <a:gd name="T117" fmla="*/ 1 h 731"/>
                <a:gd name="T118" fmla="*/ 0 w 794"/>
                <a:gd name="T119" fmla="*/ 1 h 73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94"/>
                <a:gd name="T181" fmla="*/ 0 h 731"/>
                <a:gd name="T182" fmla="*/ 794 w 794"/>
                <a:gd name="T183" fmla="*/ 731 h 73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94" h="731">
                  <a:moveTo>
                    <a:pt x="0" y="38"/>
                  </a:moveTo>
                  <a:lnTo>
                    <a:pt x="39" y="38"/>
                  </a:lnTo>
                  <a:lnTo>
                    <a:pt x="48" y="38"/>
                  </a:lnTo>
                  <a:lnTo>
                    <a:pt x="56" y="39"/>
                  </a:lnTo>
                  <a:lnTo>
                    <a:pt x="65" y="42"/>
                  </a:lnTo>
                  <a:lnTo>
                    <a:pt x="71" y="44"/>
                  </a:lnTo>
                  <a:lnTo>
                    <a:pt x="76" y="48"/>
                  </a:lnTo>
                  <a:lnTo>
                    <a:pt x="81" y="54"/>
                  </a:lnTo>
                  <a:lnTo>
                    <a:pt x="85" y="59"/>
                  </a:lnTo>
                  <a:lnTo>
                    <a:pt x="90" y="64"/>
                  </a:lnTo>
                  <a:lnTo>
                    <a:pt x="93" y="71"/>
                  </a:lnTo>
                  <a:lnTo>
                    <a:pt x="95" y="78"/>
                  </a:lnTo>
                  <a:lnTo>
                    <a:pt x="97" y="86"/>
                  </a:lnTo>
                  <a:lnTo>
                    <a:pt x="98" y="94"/>
                  </a:lnTo>
                  <a:lnTo>
                    <a:pt x="100" y="111"/>
                  </a:lnTo>
                  <a:lnTo>
                    <a:pt x="101" y="130"/>
                  </a:lnTo>
                  <a:lnTo>
                    <a:pt x="101" y="615"/>
                  </a:lnTo>
                  <a:lnTo>
                    <a:pt x="100" y="627"/>
                  </a:lnTo>
                  <a:lnTo>
                    <a:pt x="100" y="637"/>
                  </a:lnTo>
                  <a:lnTo>
                    <a:pt x="98" y="647"/>
                  </a:lnTo>
                  <a:lnTo>
                    <a:pt x="97" y="655"/>
                  </a:lnTo>
                  <a:lnTo>
                    <a:pt x="94" y="662"/>
                  </a:lnTo>
                  <a:lnTo>
                    <a:pt x="92" y="667"/>
                  </a:lnTo>
                  <a:lnTo>
                    <a:pt x="88" y="673"/>
                  </a:lnTo>
                  <a:lnTo>
                    <a:pt x="85" y="677"/>
                  </a:lnTo>
                  <a:lnTo>
                    <a:pt x="81" y="680"/>
                  </a:lnTo>
                  <a:lnTo>
                    <a:pt x="78" y="683"/>
                  </a:lnTo>
                  <a:lnTo>
                    <a:pt x="74" y="685"/>
                  </a:lnTo>
                  <a:lnTo>
                    <a:pt x="70" y="687"/>
                  </a:lnTo>
                  <a:lnTo>
                    <a:pt x="60" y="688"/>
                  </a:lnTo>
                  <a:lnTo>
                    <a:pt x="51" y="689"/>
                  </a:lnTo>
                  <a:lnTo>
                    <a:pt x="42" y="689"/>
                  </a:lnTo>
                  <a:lnTo>
                    <a:pt x="33" y="690"/>
                  </a:lnTo>
                  <a:lnTo>
                    <a:pt x="25" y="691"/>
                  </a:lnTo>
                  <a:lnTo>
                    <a:pt x="17" y="694"/>
                  </a:lnTo>
                  <a:lnTo>
                    <a:pt x="14" y="696"/>
                  </a:lnTo>
                  <a:lnTo>
                    <a:pt x="10" y="699"/>
                  </a:lnTo>
                  <a:lnTo>
                    <a:pt x="7" y="702"/>
                  </a:lnTo>
                  <a:lnTo>
                    <a:pt x="5" y="706"/>
                  </a:lnTo>
                  <a:lnTo>
                    <a:pt x="3" y="711"/>
                  </a:lnTo>
                  <a:lnTo>
                    <a:pt x="2" y="716"/>
                  </a:lnTo>
                  <a:lnTo>
                    <a:pt x="1" y="724"/>
                  </a:lnTo>
                  <a:lnTo>
                    <a:pt x="0" y="731"/>
                  </a:lnTo>
                  <a:lnTo>
                    <a:pt x="324" y="731"/>
                  </a:lnTo>
                  <a:lnTo>
                    <a:pt x="324" y="692"/>
                  </a:lnTo>
                  <a:lnTo>
                    <a:pt x="293" y="692"/>
                  </a:lnTo>
                  <a:lnTo>
                    <a:pt x="286" y="692"/>
                  </a:lnTo>
                  <a:lnTo>
                    <a:pt x="279" y="691"/>
                  </a:lnTo>
                  <a:lnTo>
                    <a:pt x="273" y="689"/>
                  </a:lnTo>
                  <a:lnTo>
                    <a:pt x="266" y="687"/>
                  </a:lnTo>
                  <a:lnTo>
                    <a:pt x="261" y="684"/>
                  </a:lnTo>
                  <a:lnTo>
                    <a:pt x="256" y="681"/>
                  </a:lnTo>
                  <a:lnTo>
                    <a:pt x="252" y="677"/>
                  </a:lnTo>
                  <a:lnTo>
                    <a:pt x="248" y="672"/>
                  </a:lnTo>
                  <a:lnTo>
                    <a:pt x="244" y="666"/>
                  </a:lnTo>
                  <a:lnTo>
                    <a:pt x="240" y="661"/>
                  </a:lnTo>
                  <a:lnTo>
                    <a:pt x="238" y="656"/>
                  </a:lnTo>
                  <a:lnTo>
                    <a:pt x="235" y="650"/>
                  </a:lnTo>
                  <a:lnTo>
                    <a:pt x="234" y="643"/>
                  </a:lnTo>
                  <a:lnTo>
                    <a:pt x="233" y="637"/>
                  </a:lnTo>
                  <a:lnTo>
                    <a:pt x="232" y="630"/>
                  </a:lnTo>
                  <a:lnTo>
                    <a:pt x="232" y="623"/>
                  </a:lnTo>
                  <a:lnTo>
                    <a:pt x="232" y="369"/>
                  </a:lnTo>
                  <a:lnTo>
                    <a:pt x="571" y="369"/>
                  </a:lnTo>
                  <a:lnTo>
                    <a:pt x="571" y="600"/>
                  </a:lnTo>
                  <a:lnTo>
                    <a:pt x="570" y="613"/>
                  </a:lnTo>
                  <a:lnTo>
                    <a:pt x="569" y="625"/>
                  </a:lnTo>
                  <a:lnTo>
                    <a:pt x="568" y="635"/>
                  </a:lnTo>
                  <a:lnTo>
                    <a:pt x="566" y="644"/>
                  </a:lnTo>
                  <a:lnTo>
                    <a:pt x="564" y="652"/>
                  </a:lnTo>
                  <a:lnTo>
                    <a:pt x="561" y="659"/>
                  </a:lnTo>
                  <a:lnTo>
                    <a:pt x="558" y="665"/>
                  </a:lnTo>
                  <a:lnTo>
                    <a:pt x="555" y="669"/>
                  </a:lnTo>
                  <a:lnTo>
                    <a:pt x="550" y="675"/>
                  </a:lnTo>
                  <a:lnTo>
                    <a:pt x="546" y="678"/>
                  </a:lnTo>
                  <a:lnTo>
                    <a:pt x="542" y="681"/>
                  </a:lnTo>
                  <a:lnTo>
                    <a:pt x="537" y="683"/>
                  </a:lnTo>
                  <a:lnTo>
                    <a:pt x="528" y="686"/>
                  </a:lnTo>
                  <a:lnTo>
                    <a:pt x="517" y="688"/>
                  </a:lnTo>
                  <a:lnTo>
                    <a:pt x="508" y="689"/>
                  </a:lnTo>
                  <a:lnTo>
                    <a:pt x="497" y="690"/>
                  </a:lnTo>
                  <a:lnTo>
                    <a:pt x="489" y="692"/>
                  </a:lnTo>
                  <a:lnTo>
                    <a:pt x="481" y="694"/>
                  </a:lnTo>
                  <a:lnTo>
                    <a:pt x="477" y="696"/>
                  </a:lnTo>
                  <a:lnTo>
                    <a:pt x="473" y="700"/>
                  </a:lnTo>
                  <a:lnTo>
                    <a:pt x="470" y="703"/>
                  </a:lnTo>
                  <a:lnTo>
                    <a:pt x="468" y="707"/>
                  </a:lnTo>
                  <a:lnTo>
                    <a:pt x="466" y="711"/>
                  </a:lnTo>
                  <a:lnTo>
                    <a:pt x="464" y="717"/>
                  </a:lnTo>
                  <a:lnTo>
                    <a:pt x="463" y="724"/>
                  </a:lnTo>
                  <a:lnTo>
                    <a:pt x="463" y="731"/>
                  </a:lnTo>
                  <a:lnTo>
                    <a:pt x="794" y="731"/>
                  </a:lnTo>
                  <a:lnTo>
                    <a:pt x="794" y="724"/>
                  </a:lnTo>
                  <a:lnTo>
                    <a:pt x="793" y="716"/>
                  </a:lnTo>
                  <a:lnTo>
                    <a:pt x="792" y="711"/>
                  </a:lnTo>
                  <a:lnTo>
                    <a:pt x="790" y="706"/>
                  </a:lnTo>
                  <a:lnTo>
                    <a:pt x="787" y="702"/>
                  </a:lnTo>
                  <a:lnTo>
                    <a:pt x="785" y="699"/>
                  </a:lnTo>
                  <a:lnTo>
                    <a:pt x="781" y="695"/>
                  </a:lnTo>
                  <a:lnTo>
                    <a:pt x="777" y="693"/>
                  </a:lnTo>
                  <a:lnTo>
                    <a:pt x="770" y="691"/>
                  </a:lnTo>
                  <a:lnTo>
                    <a:pt x="762" y="689"/>
                  </a:lnTo>
                  <a:lnTo>
                    <a:pt x="752" y="688"/>
                  </a:lnTo>
                  <a:lnTo>
                    <a:pt x="743" y="687"/>
                  </a:lnTo>
                  <a:lnTo>
                    <a:pt x="735" y="685"/>
                  </a:lnTo>
                  <a:lnTo>
                    <a:pt x="725" y="681"/>
                  </a:lnTo>
                  <a:lnTo>
                    <a:pt x="721" y="679"/>
                  </a:lnTo>
                  <a:lnTo>
                    <a:pt x="717" y="676"/>
                  </a:lnTo>
                  <a:lnTo>
                    <a:pt x="713" y="672"/>
                  </a:lnTo>
                  <a:lnTo>
                    <a:pt x="710" y="667"/>
                  </a:lnTo>
                  <a:lnTo>
                    <a:pt x="707" y="662"/>
                  </a:lnTo>
                  <a:lnTo>
                    <a:pt x="703" y="656"/>
                  </a:lnTo>
                  <a:lnTo>
                    <a:pt x="700" y="648"/>
                  </a:lnTo>
                  <a:lnTo>
                    <a:pt x="698" y="639"/>
                  </a:lnTo>
                  <a:lnTo>
                    <a:pt x="696" y="630"/>
                  </a:lnTo>
                  <a:lnTo>
                    <a:pt x="695" y="618"/>
                  </a:lnTo>
                  <a:lnTo>
                    <a:pt x="694" y="606"/>
                  </a:lnTo>
                  <a:lnTo>
                    <a:pt x="694" y="592"/>
                  </a:lnTo>
                  <a:lnTo>
                    <a:pt x="692" y="184"/>
                  </a:lnTo>
                  <a:lnTo>
                    <a:pt x="701" y="77"/>
                  </a:lnTo>
                  <a:lnTo>
                    <a:pt x="707" y="68"/>
                  </a:lnTo>
                  <a:lnTo>
                    <a:pt x="713" y="62"/>
                  </a:lnTo>
                  <a:lnTo>
                    <a:pt x="718" y="55"/>
                  </a:lnTo>
                  <a:lnTo>
                    <a:pt x="725" y="49"/>
                  </a:lnTo>
                  <a:lnTo>
                    <a:pt x="733" y="44"/>
                  </a:lnTo>
                  <a:lnTo>
                    <a:pt x="741" y="41"/>
                  </a:lnTo>
                  <a:lnTo>
                    <a:pt x="751" y="38"/>
                  </a:lnTo>
                  <a:lnTo>
                    <a:pt x="764" y="38"/>
                  </a:lnTo>
                  <a:lnTo>
                    <a:pt x="794" y="38"/>
                  </a:lnTo>
                  <a:lnTo>
                    <a:pt x="794" y="0"/>
                  </a:lnTo>
                  <a:lnTo>
                    <a:pt x="470" y="0"/>
                  </a:lnTo>
                  <a:lnTo>
                    <a:pt x="471" y="7"/>
                  </a:lnTo>
                  <a:lnTo>
                    <a:pt x="472" y="13"/>
                  </a:lnTo>
                  <a:lnTo>
                    <a:pt x="473" y="19"/>
                  </a:lnTo>
                  <a:lnTo>
                    <a:pt x="476" y="23"/>
                  </a:lnTo>
                  <a:lnTo>
                    <a:pt x="478" y="28"/>
                  </a:lnTo>
                  <a:lnTo>
                    <a:pt x="481" y="31"/>
                  </a:lnTo>
                  <a:lnTo>
                    <a:pt x="484" y="34"/>
                  </a:lnTo>
                  <a:lnTo>
                    <a:pt x="487" y="36"/>
                  </a:lnTo>
                  <a:lnTo>
                    <a:pt x="494" y="39"/>
                  </a:lnTo>
                  <a:lnTo>
                    <a:pt x="504" y="40"/>
                  </a:lnTo>
                  <a:lnTo>
                    <a:pt x="512" y="41"/>
                  </a:lnTo>
                  <a:lnTo>
                    <a:pt x="521" y="42"/>
                  </a:lnTo>
                  <a:lnTo>
                    <a:pt x="531" y="44"/>
                  </a:lnTo>
                  <a:lnTo>
                    <a:pt x="540" y="47"/>
                  </a:lnTo>
                  <a:lnTo>
                    <a:pt x="544" y="50"/>
                  </a:lnTo>
                  <a:lnTo>
                    <a:pt x="548" y="54"/>
                  </a:lnTo>
                  <a:lnTo>
                    <a:pt x="551" y="58"/>
                  </a:lnTo>
                  <a:lnTo>
                    <a:pt x="556" y="62"/>
                  </a:lnTo>
                  <a:lnTo>
                    <a:pt x="559" y="67"/>
                  </a:lnTo>
                  <a:lnTo>
                    <a:pt x="562" y="74"/>
                  </a:lnTo>
                  <a:lnTo>
                    <a:pt x="564" y="82"/>
                  </a:lnTo>
                  <a:lnTo>
                    <a:pt x="566" y="90"/>
                  </a:lnTo>
                  <a:lnTo>
                    <a:pt x="568" y="100"/>
                  </a:lnTo>
                  <a:lnTo>
                    <a:pt x="569" y="111"/>
                  </a:lnTo>
                  <a:lnTo>
                    <a:pt x="570" y="123"/>
                  </a:lnTo>
                  <a:lnTo>
                    <a:pt x="571" y="138"/>
                  </a:lnTo>
                  <a:lnTo>
                    <a:pt x="571" y="315"/>
                  </a:lnTo>
                  <a:lnTo>
                    <a:pt x="232" y="315"/>
                  </a:lnTo>
                  <a:lnTo>
                    <a:pt x="232" y="99"/>
                  </a:lnTo>
                  <a:lnTo>
                    <a:pt x="232" y="92"/>
                  </a:lnTo>
                  <a:lnTo>
                    <a:pt x="233" y="86"/>
                  </a:lnTo>
                  <a:lnTo>
                    <a:pt x="234" y="80"/>
                  </a:lnTo>
                  <a:lnTo>
                    <a:pt x="236" y="73"/>
                  </a:lnTo>
                  <a:lnTo>
                    <a:pt x="238" y="68"/>
                  </a:lnTo>
                  <a:lnTo>
                    <a:pt x="241" y="63"/>
                  </a:lnTo>
                  <a:lnTo>
                    <a:pt x="245" y="59"/>
                  </a:lnTo>
                  <a:lnTo>
                    <a:pt x="249" y="55"/>
                  </a:lnTo>
                  <a:lnTo>
                    <a:pt x="253" y="50"/>
                  </a:lnTo>
                  <a:lnTo>
                    <a:pt x="257" y="47"/>
                  </a:lnTo>
                  <a:lnTo>
                    <a:pt x="262" y="44"/>
                  </a:lnTo>
                  <a:lnTo>
                    <a:pt x="267" y="42"/>
                  </a:lnTo>
                  <a:lnTo>
                    <a:pt x="274" y="40"/>
                  </a:lnTo>
                  <a:lnTo>
                    <a:pt x="280" y="39"/>
                  </a:lnTo>
                  <a:lnTo>
                    <a:pt x="286" y="38"/>
                  </a:lnTo>
                  <a:lnTo>
                    <a:pt x="293" y="38"/>
                  </a:lnTo>
                  <a:lnTo>
                    <a:pt x="324" y="38"/>
                  </a:lnTo>
                  <a:lnTo>
                    <a:pt x="324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536"/>
            <p:cNvSpPr>
              <a:spLocks noChangeAspect="1"/>
            </p:cNvSpPr>
            <p:nvPr/>
          </p:nvSpPr>
          <p:spPr bwMode="auto">
            <a:xfrm>
              <a:off x="30907" y="17119"/>
              <a:ext cx="158" cy="366"/>
            </a:xfrm>
            <a:custGeom>
              <a:avLst/>
              <a:gdLst>
                <a:gd name="T0" fmla="*/ 1 w 316"/>
                <a:gd name="T1" fmla="*/ 1 h 731"/>
                <a:gd name="T2" fmla="*/ 1 w 316"/>
                <a:gd name="T3" fmla="*/ 1 h 731"/>
                <a:gd name="T4" fmla="*/ 1 w 316"/>
                <a:gd name="T5" fmla="*/ 1 h 731"/>
                <a:gd name="T6" fmla="*/ 2 w 316"/>
                <a:gd name="T7" fmla="*/ 1 h 731"/>
                <a:gd name="T8" fmla="*/ 2 w 316"/>
                <a:gd name="T9" fmla="*/ 1 h 731"/>
                <a:gd name="T10" fmla="*/ 2 w 316"/>
                <a:gd name="T11" fmla="*/ 1 h 731"/>
                <a:gd name="T12" fmla="*/ 2 w 316"/>
                <a:gd name="T13" fmla="*/ 2 h 731"/>
                <a:gd name="T14" fmla="*/ 2 w 316"/>
                <a:gd name="T15" fmla="*/ 2 h 731"/>
                <a:gd name="T16" fmla="*/ 2 w 316"/>
                <a:gd name="T17" fmla="*/ 2 h 731"/>
                <a:gd name="T18" fmla="*/ 2 w 316"/>
                <a:gd name="T19" fmla="*/ 10 h 731"/>
                <a:gd name="T20" fmla="*/ 2 w 316"/>
                <a:gd name="T21" fmla="*/ 11 h 731"/>
                <a:gd name="T22" fmla="*/ 2 w 316"/>
                <a:gd name="T23" fmla="*/ 11 h 731"/>
                <a:gd name="T24" fmla="*/ 2 w 316"/>
                <a:gd name="T25" fmla="*/ 11 h 731"/>
                <a:gd name="T26" fmla="*/ 2 w 316"/>
                <a:gd name="T27" fmla="*/ 11 h 731"/>
                <a:gd name="T28" fmla="*/ 1 w 316"/>
                <a:gd name="T29" fmla="*/ 11 h 731"/>
                <a:gd name="T30" fmla="*/ 1 w 316"/>
                <a:gd name="T31" fmla="*/ 11 h 731"/>
                <a:gd name="T32" fmla="*/ 1 w 316"/>
                <a:gd name="T33" fmla="*/ 11 h 731"/>
                <a:gd name="T34" fmla="*/ 0 w 316"/>
                <a:gd name="T35" fmla="*/ 11 h 731"/>
                <a:gd name="T36" fmla="*/ 5 w 316"/>
                <a:gd name="T37" fmla="*/ 12 h 731"/>
                <a:gd name="T38" fmla="*/ 5 w 316"/>
                <a:gd name="T39" fmla="*/ 11 h 731"/>
                <a:gd name="T40" fmla="*/ 5 w 316"/>
                <a:gd name="T41" fmla="*/ 11 h 731"/>
                <a:gd name="T42" fmla="*/ 5 w 316"/>
                <a:gd name="T43" fmla="*/ 11 h 731"/>
                <a:gd name="T44" fmla="*/ 4 w 316"/>
                <a:gd name="T45" fmla="*/ 11 h 731"/>
                <a:gd name="T46" fmla="*/ 4 w 316"/>
                <a:gd name="T47" fmla="*/ 11 h 731"/>
                <a:gd name="T48" fmla="*/ 4 w 316"/>
                <a:gd name="T49" fmla="*/ 11 h 731"/>
                <a:gd name="T50" fmla="*/ 4 w 316"/>
                <a:gd name="T51" fmla="*/ 10 h 731"/>
                <a:gd name="T52" fmla="*/ 4 w 316"/>
                <a:gd name="T53" fmla="*/ 10 h 731"/>
                <a:gd name="T54" fmla="*/ 4 w 316"/>
                <a:gd name="T55" fmla="*/ 2 h 731"/>
                <a:gd name="T56" fmla="*/ 4 w 316"/>
                <a:gd name="T57" fmla="*/ 2 h 731"/>
                <a:gd name="T58" fmla="*/ 4 w 316"/>
                <a:gd name="T59" fmla="*/ 2 h 731"/>
                <a:gd name="T60" fmla="*/ 4 w 316"/>
                <a:gd name="T61" fmla="*/ 1 h 731"/>
                <a:gd name="T62" fmla="*/ 4 w 316"/>
                <a:gd name="T63" fmla="*/ 1 h 731"/>
                <a:gd name="T64" fmla="*/ 5 w 316"/>
                <a:gd name="T65" fmla="*/ 1 h 731"/>
                <a:gd name="T66" fmla="*/ 5 w 316"/>
                <a:gd name="T67" fmla="*/ 1 h 731"/>
                <a:gd name="T68" fmla="*/ 5 w 316"/>
                <a:gd name="T69" fmla="*/ 1 h 731"/>
                <a:gd name="T70" fmla="*/ 0 w 316"/>
                <a:gd name="T71" fmla="*/ 0 h 7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6"/>
                <a:gd name="T109" fmla="*/ 0 h 731"/>
                <a:gd name="T110" fmla="*/ 316 w 316"/>
                <a:gd name="T111" fmla="*/ 731 h 73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6" h="731">
                  <a:moveTo>
                    <a:pt x="0" y="38"/>
                  </a:moveTo>
                  <a:lnTo>
                    <a:pt x="31" y="38"/>
                  </a:lnTo>
                  <a:lnTo>
                    <a:pt x="37" y="38"/>
                  </a:lnTo>
                  <a:lnTo>
                    <a:pt x="45" y="39"/>
                  </a:lnTo>
                  <a:lnTo>
                    <a:pt x="51" y="40"/>
                  </a:lnTo>
                  <a:lnTo>
                    <a:pt x="56" y="42"/>
                  </a:lnTo>
                  <a:lnTo>
                    <a:pt x="61" y="44"/>
                  </a:lnTo>
                  <a:lnTo>
                    <a:pt x="67" y="47"/>
                  </a:lnTo>
                  <a:lnTo>
                    <a:pt x="72" y="50"/>
                  </a:lnTo>
                  <a:lnTo>
                    <a:pt x="76" y="55"/>
                  </a:lnTo>
                  <a:lnTo>
                    <a:pt x="80" y="59"/>
                  </a:lnTo>
                  <a:lnTo>
                    <a:pt x="83" y="63"/>
                  </a:lnTo>
                  <a:lnTo>
                    <a:pt x="86" y="68"/>
                  </a:lnTo>
                  <a:lnTo>
                    <a:pt x="88" y="73"/>
                  </a:lnTo>
                  <a:lnTo>
                    <a:pt x="91" y="80"/>
                  </a:lnTo>
                  <a:lnTo>
                    <a:pt x="92" y="86"/>
                  </a:lnTo>
                  <a:lnTo>
                    <a:pt x="93" y="92"/>
                  </a:lnTo>
                  <a:lnTo>
                    <a:pt x="93" y="99"/>
                  </a:lnTo>
                  <a:lnTo>
                    <a:pt x="93" y="631"/>
                  </a:lnTo>
                  <a:lnTo>
                    <a:pt x="93" y="637"/>
                  </a:lnTo>
                  <a:lnTo>
                    <a:pt x="92" y="644"/>
                  </a:lnTo>
                  <a:lnTo>
                    <a:pt x="91" y="651"/>
                  </a:lnTo>
                  <a:lnTo>
                    <a:pt x="88" y="656"/>
                  </a:lnTo>
                  <a:lnTo>
                    <a:pt x="86" y="662"/>
                  </a:lnTo>
                  <a:lnTo>
                    <a:pt x="83" y="666"/>
                  </a:lnTo>
                  <a:lnTo>
                    <a:pt x="80" y="672"/>
                  </a:lnTo>
                  <a:lnTo>
                    <a:pt x="76" y="676"/>
                  </a:lnTo>
                  <a:lnTo>
                    <a:pt x="72" y="680"/>
                  </a:lnTo>
                  <a:lnTo>
                    <a:pt x="67" y="683"/>
                  </a:lnTo>
                  <a:lnTo>
                    <a:pt x="61" y="686"/>
                  </a:lnTo>
                  <a:lnTo>
                    <a:pt x="56" y="688"/>
                  </a:lnTo>
                  <a:lnTo>
                    <a:pt x="51" y="690"/>
                  </a:lnTo>
                  <a:lnTo>
                    <a:pt x="45" y="691"/>
                  </a:lnTo>
                  <a:lnTo>
                    <a:pt x="37" y="692"/>
                  </a:lnTo>
                  <a:lnTo>
                    <a:pt x="31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316" y="731"/>
                  </a:lnTo>
                  <a:lnTo>
                    <a:pt x="316" y="692"/>
                  </a:lnTo>
                  <a:lnTo>
                    <a:pt x="293" y="692"/>
                  </a:lnTo>
                  <a:lnTo>
                    <a:pt x="283" y="692"/>
                  </a:lnTo>
                  <a:lnTo>
                    <a:pt x="275" y="690"/>
                  </a:lnTo>
                  <a:lnTo>
                    <a:pt x="266" y="688"/>
                  </a:lnTo>
                  <a:lnTo>
                    <a:pt x="259" y="685"/>
                  </a:lnTo>
                  <a:lnTo>
                    <a:pt x="253" y="681"/>
                  </a:lnTo>
                  <a:lnTo>
                    <a:pt x="247" y="676"/>
                  </a:lnTo>
                  <a:lnTo>
                    <a:pt x="242" y="669"/>
                  </a:lnTo>
                  <a:lnTo>
                    <a:pt x="238" y="663"/>
                  </a:lnTo>
                  <a:lnTo>
                    <a:pt x="234" y="656"/>
                  </a:lnTo>
                  <a:lnTo>
                    <a:pt x="231" y="649"/>
                  </a:lnTo>
                  <a:lnTo>
                    <a:pt x="229" y="640"/>
                  </a:lnTo>
                  <a:lnTo>
                    <a:pt x="227" y="631"/>
                  </a:lnTo>
                  <a:lnTo>
                    <a:pt x="225" y="612"/>
                  </a:lnTo>
                  <a:lnTo>
                    <a:pt x="224" y="592"/>
                  </a:lnTo>
                  <a:lnTo>
                    <a:pt x="224" y="138"/>
                  </a:lnTo>
                  <a:lnTo>
                    <a:pt x="224" y="118"/>
                  </a:lnTo>
                  <a:lnTo>
                    <a:pt x="226" y="100"/>
                  </a:lnTo>
                  <a:lnTo>
                    <a:pt x="228" y="91"/>
                  </a:lnTo>
                  <a:lnTo>
                    <a:pt x="229" y="83"/>
                  </a:lnTo>
                  <a:lnTo>
                    <a:pt x="232" y="75"/>
                  </a:lnTo>
                  <a:lnTo>
                    <a:pt x="235" y="68"/>
                  </a:lnTo>
                  <a:lnTo>
                    <a:pt x="238" y="62"/>
                  </a:lnTo>
                  <a:lnTo>
                    <a:pt x="242" y="56"/>
                  </a:lnTo>
                  <a:lnTo>
                    <a:pt x="248" y="50"/>
                  </a:lnTo>
                  <a:lnTo>
                    <a:pt x="254" y="46"/>
                  </a:lnTo>
                  <a:lnTo>
                    <a:pt x="260" y="42"/>
                  </a:lnTo>
                  <a:lnTo>
                    <a:pt x="267" y="40"/>
                  </a:lnTo>
                  <a:lnTo>
                    <a:pt x="276" y="38"/>
                  </a:lnTo>
                  <a:lnTo>
                    <a:pt x="285" y="38"/>
                  </a:lnTo>
                  <a:lnTo>
                    <a:pt x="316" y="38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Freeform 537"/>
            <p:cNvSpPr>
              <a:spLocks noChangeAspect="1"/>
            </p:cNvSpPr>
            <p:nvPr/>
          </p:nvSpPr>
          <p:spPr bwMode="auto">
            <a:xfrm>
              <a:off x="33343" y="17065"/>
              <a:ext cx="458" cy="420"/>
            </a:xfrm>
            <a:custGeom>
              <a:avLst/>
              <a:gdLst>
                <a:gd name="T0" fmla="*/ 1 w 916"/>
                <a:gd name="T1" fmla="*/ 1 h 840"/>
                <a:gd name="T2" fmla="*/ 2 w 916"/>
                <a:gd name="T3" fmla="*/ 1 h 840"/>
                <a:gd name="T4" fmla="*/ 2 w 916"/>
                <a:gd name="T5" fmla="*/ 2 h 840"/>
                <a:gd name="T6" fmla="*/ 2 w 916"/>
                <a:gd name="T7" fmla="*/ 2 h 840"/>
                <a:gd name="T8" fmla="*/ 2 w 916"/>
                <a:gd name="T9" fmla="*/ 2 h 840"/>
                <a:gd name="T10" fmla="*/ 2 w 916"/>
                <a:gd name="T11" fmla="*/ 11 h 840"/>
                <a:gd name="T12" fmla="*/ 2 w 916"/>
                <a:gd name="T13" fmla="*/ 12 h 840"/>
                <a:gd name="T14" fmla="*/ 2 w 916"/>
                <a:gd name="T15" fmla="*/ 12 h 840"/>
                <a:gd name="T16" fmla="*/ 2 w 916"/>
                <a:gd name="T17" fmla="*/ 13 h 840"/>
                <a:gd name="T18" fmla="*/ 2 w 916"/>
                <a:gd name="T19" fmla="*/ 13 h 840"/>
                <a:gd name="T20" fmla="*/ 1 w 916"/>
                <a:gd name="T21" fmla="*/ 13 h 840"/>
                <a:gd name="T22" fmla="*/ 6 w 916"/>
                <a:gd name="T23" fmla="*/ 14 h 840"/>
                <a:gd name="T24" fmla="*/ 6 w 916"/>
                <a:gd name="T25" fmla="*/ 13 h 840"/>
                <a:gd name="T26" fmla="*/ 6 w 916"/>
                <a:gd name="T27" fmla="*/ 13 h 840"/>
                <a:gd name="T28" fmla="*/ 5 w 916"/>
                <a:gd name="T29" fmla="*/ 13 h 840"/>
                <a:gd name="T30" fmla="*/ 5 w 916"/>
                <a:gd name="T31" fmla="*/ 12 h 840"/>
                <a:gd name="T32" fmla="*/ 5 w 916"/>
                <a:gd name="T33" fmla="*/ 12 h 840"/>
                <a:gd name="T34" fmla="*/ 5 w 916"/>
                <a:gd name="T35" fmla="*/ 7 h 840"/>
                <a:gd name="T36" fmla="*/ 11 w 916"/>
                <a:gd name="T37" fmla="*/ 11 h 840"/>
                <a:gd name="T38" fmla="*/ 11 w 916"/>
                <a:gd name="T39" fmla="*/ 12 h 840"/>
                <a:gd name="T40" fmla="*/ 10 w 916"/>
                <a:gd name="T41" fmla="*/ 12 h 840"/>
                <a:gd name="T42" fmla="*/ 10 w 916"/>
                <a:gd name="T43" fmla="*/ 13 h 840"/>
                <a:gd name="T44" fmla="*/ 10 w 916"/>
                <a:gd name="T45" fmla="*/ 13 h 840"/>
                <a:gd name="T46" fmla="*/ 9 w 916"/>
                <a:gd name="T47" fmla="*/ 13 h 840"/>
                <a:gd name="T48" fmla="*/ 15 w 916"/>
                <a:gd name="T49" fmla="*/ 13 h 840"/>
                <a:gd name="T50" fmla="*/ 13 w 916"/>
                <a:gd name="T51" fmla="*/ 3 h 840"/>
                <a:gd name="T52" fmla="*/ 13 w 916"/>
                <a:gd name="T53" fmla="*/ 2 h 840"/>
                <a:gd name="T54" fmla="*/ 13 w 916"/>
                <a:gd name="T55" fmla="*/ 2 h 840"/>
                <a:gd name="T56" fmla="*/ 14 w 916"/>
                <a:gd name="T57" fmla="*/ 1 h 840"/>
                <a:gd name="T58" fmla="*/ 14 w 916"/>
                <a:gd name="T59" fmla="*/ 1 h 840"/>
                <a:gd name="T60" fmla="*/ 15 w 916"/>
                <a:gd name="T61" fmla="*/ 0 h 840"/>
                <a:gd name="T62" fmla="*/ 9 w 916"/>
                <a:gd name="T63" fmla="*/ 1 h 840"/>
                <a:gd name="T64" fmla="*/ 10 w 916"/>
                <a:gd name="T65" fmla="*/ 1 h 840"/>
                <a:gd name="T66" fmla="*/ 10 w 916"/>
                <a:gd name="T67" fmla="*/ 1 h 840"/>
                <a:gd name="T68" fmla="*/ 11 w 916"/>
                <a:gd name="T69" fmla="*/ 2 h 840"/>
                <a:gd name="T70" fmla="*/ 11 w 916"/>
                <a:gd name="T71" fmla="*/ 2 h 840"/>
                <a:gd name="T72" fmla="*/ 11 w 916"/>
                <a:gd name="T73" fmla="*/ 3 h 840"/>
                <a:gd name="T74" fmla="*/ 5 w 916"/>
                <a:gd name="T75" fmla="*/ 2 h 840"/>
                <a:gd name="T76" fmla="*/ 5 w 916"/>
                <a:gd name="T77" fmla="*/ 2 h 840"/>
                <a:gd name="T78" fmla="*/ 5 w 916"/>
                <a:gd name="T79" fmla="*/ 2 h 840"/>
                <a:gd name="T80" fmla="*/ 5 w 916"/>
                <a:gd name="T81" fmla="*/ 1 h 840"/>
                <a:gd name="T82" fmla="*/ 6 w 916"/>
                <a:gd name="T83" fmla="*/ 1 h 840"/>
                <a:gd name="T84" fmla="*/ 6 w 916"/>
                <a:gd name="T85" fmla="*/ 0 h 8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16"/>
                <a:gd name="T130" fmla="*/ 0 h 840"/>
                <a:gd name="T131" fmla="*/ 916 w 916"/>
                <a:gd name="T132" fmla="*/ 840 h 84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16" h="840">
                  <a:moveTo>
                    <a:pt x="0" y="39"/>
                  </a:moveTo>
                  <a:lnTo>
                    <a:pt x="16" y="40"/>
                  </a:lnTo>
                  <a:lnTo>
                    <a:pt x="32" y="42"/>
                  </a:lnTo>
                  <a:lnTo>
                    <a:pt x="45" y="44"/>
                  </a:lnTo>
                  <a:lnTo>
                    <a:pt x="58" y="47"/>
                  </a:lnTo>
                  <a:lnTo>
                    <a:pt x="69" y="50"/>
                  </a:lnTo>
                  <a:lnTo>
                    <a:pt x="80" y="54"/>
                  </a:lnTo>
                  <a:lnTo>
                    <a:pt x="88" y="59"/>
                  </a:lnTo>
                  <a:lnTo>
                    <a:pt x="96" y="65"/>
                  </a:lnTo>
                  <a:lnTo>
                    <a:pt x="103" y="72"/>
                  </a:lnTo>
                  <a:lnTo>
                    <a:pt x="108" y="80"/>
                  </a:lnTo>
                  <a:lnTo>
                    <a:pt x="113" y="90"/>
                  </a:lnTo>
                  <a:lnTo>
                    <a:pt x="116" y="101"/>
                  </a:lnTo>
                  <a:lnTo>
                    <a:pt x="119" y="114"/>
                  </a:lnTo>
                  <a:lnTo>
                    <a:pt x="121" y="127"/>
                  </a:lnTo>
                  <a:lnTo>
                    <a:pt x="122" y="144"/>
                  </a:lnTo>
                  <a:lnTo>
                    <a:pt x="122" y="162"/>
                  </a:lnTo>
                  <a:lnTo>
                    <a:pt x="122" y="670"/>
                  </a:lnTo>
                  <a:lnTo>
                    <a:pt x="122" y="688"/>
                  </a:lnTo>
                  <a:lnTo>
                    <a:pt x="121" y="704"/>
                  </a:lnTo>
                  <a:lnTo>
                    <a:pt x="120" y="717"/>
                  </a:lnTo>
                  <a:lnTo>
                    <a:pt x="118" y="731"/>
                  </a:lnTo>
                  <a:lnTo>
                    <a:pt x="115" y="742"/>
                  </a:lnTo>
                  <a:lnTo>
                    <a:pt x="111" y="753"/>
                  </a:lnTo>
                  <a:lnTo>
                    <a:pt x="106" y="763"/>
                  </a:lnTo>
                  <a:lnTo>
                    <a:pt x="101" y="771"/>
                  </a:lnTo>
                  <a:lnTo>
                    <a:pt x="93" y="778"/>
                  </a:lnTo>
                  <a:lnTo>
                    <a:pt x="85" y="785"/>
                  </a:lnTo>
                  <a:lnTo>
                    <a:pt x="76" y="790"/>
                  </a:lnTo>
                  <a:lnTo>
                    <a:pt x="65" y="794"/>
                  </a:lnTo>
                  <a:lnTo>
                    <a:pt x="53" y="797"/>
                  </a:lnTo>
                  <a:lnTo>
                    <a:pt x="39" y="799"/>
                  </a:lnTo>
                  <a:lnTo>
                    <a:pt x="24" y="801"/>
                  </a:lnTo>
                  <a:lnTo>
                    <a:pt x="7" y="801"/>
                  </a:lnTo>
                  <a:lnTo>
                    <a:pt x="7" y="840"/>
                  </a:lnTo>
                  <a:lnTo>
                    <a:pt x="377" y="840"/>
                  </a:lnTo>
                  <a:lnTo>
                    <a:pt x="377" y="801"/>
                  </a:lnTo>
                  <a:lnTo>
                    <a:pt x="365" y="801"/>
                  </a:lnTo>
                  <a:lnTo>
                    <a:pt x="353" y="800"/>
                  </a:lnTo>
                  <a:lnTo>
                    <a:pt x="343" y="799"/>
                  </a:lnTo>
                  <a:lnTo>
                    <a:pt x="333" y="798"/>
                  </a:lnTo>
                  <a:lnTo>
                    <a:pt x="323" y="795"/>
                  </a:lnTo>
                  <a:lnTo>
                    <a:pt x="314" y="792"/>
                  </a:lnTo>
                  <a:lnTo>
                    <a:pt x="307" y="789"/>
                  </a:lnTo>
                  <a:lnTo>
                    <a:pt x="298" y="785"/>
                  </a:lnTo>
                  <a:lnTo>
                    <a:pt x="292" y="779"/>
                  </a:lnTo>
                  <a:lnTo>
                    <a:pt x="286" y="773"/>
                  </a:lnTo>
                  <a:lnTo>
                    <a:pt x="281" y="766"/>
                  </a:lnTo>
                  <a:lnTo>
                    <a:pt x="276" y="759"/>
                  </a:lnTo>
                  <a:lnTo>
                    <a:pt x="273" y="749"/>
                  </a:lnTo>
                  <a:lnTo>
                    <a:pt x="271" y="740"/>
                  </a:lnTo>
                  <a:lnTo>
                    <a:pt x="270" y="729"/>
                  </a:lnTo>
                  <a:lnTo>
                    <a:pt x="269" y="717"/>
                  </a:lnTo>
                  <a:lnTo>
                    <a:pt x="269" y="432"/>
                  </a:lnTo>
                  <a:lnTo>
                    <a:pt x="654" y="432"/>
                  </a:lnTo>
                  <a:lnTo>
                    <a:pt x="654" y="686"/>
                  </a:lnTo>
                  <a:lnTo>
                    <a:pt x="654" y="701"/>
                  </a:lnTo>
                  <a:lnTo>
                    <a:pt x="653" y="715"/>
                  </a:lnTo>
                  <a:lnTo>
                    <a:pt x="651" y="729"/>
                  </a:lnTo>
                  <a:lnTo>
                    <a:pt x="649" y="740"/>
                  </a:lnTo>
                  <a:lnTo>
                    <a:pt x="645" y="750"/>
                  </a:lnTo>
                  <a:lnTo>
                    <a:pt x="641" y="760"/>
                  </a:lnTo>
                  <a:lnTo>
                    <a:pt x="635" y="768"/>
                  </a:lnTo>
                  <a:lnTo>
                    <a:pt x="629" y="775"/>
                  </a:lnTo>
                  <a:lnTo>
                    <a:pt x="622" y="782"/>
                  </a:lnTo>
                  <a:lnTo>
                    <a:pt x="613" y="788"/>
                  </a:lnTo>
                  <a:lnTo>
                    <a:pt x="603" y="792"/>
                  </a:lnTo>
                  <a:lnTo>
                    <a:pt x="593" y="795"/>
                  </a:lnTo>
                  <a:lnTo>
                    <a:pt x="581" y="798"/>
                  </a:lnTo>
                  <a:lnTo>
                    <a:pt x="569" y="800"/>
                  </a:lnTo>
                  <a:lnTo>
                    <a:pt x="554" y="801"/>
                  </a:lnTo>
                  <a:lnTo>
                    <a:pt x="539" y="801"/>
                  </a:lnTo>
                  <a:lnTo>
                    <a:pt x="539" y="840"/>
                  </a:lnTo>
                  <a:lnTo>
                    <a:pt x="909" y="840"/>
                  </a:lnTo>
                  <a:lnTo>
                    <a:pt x="907" y="807"/>
                  </a:lnTo>
                  <a:lnTo>
                    <a:pt x="810" y="763"/>
                  </a:lnTo>
                  <a:lnTo>
                    <a:pt x="801" y="663"/>
                  </a:lnTo>
                  <a:lnTo>
                    <a:pt x="801" y="131"/>
                  </a:lnTo>
                  <a:lnTo>
                    <a:pt x="802" y="118"/>
                  </a:lnTo>
                  <a:lnTo>
                    <a:pt x="803" y="106"/>
                  </a:lnTo>
                  <a:lnTo>
                    <a:pt x="806" y="95"/>
                  </a:lnTo>
                  <a:lnTo>
                    <a:pt x="809" y="86"/>
                  </a:lnTo>
                  <a:lnTo>
                    <a:pt x="814" y="78"/>
                  </a:lnTo>
                  <a:lnTo>
                    <a:pt x="820" y="71"/>
                  </a:lnTo>
                  <a:lnTo>
                    <a:pt x="826" y="65"/>
                  </a:lnTo>
                  <a:lnTo>
                    <a:pt x="833" y="59"/>
                  </a:lnTo>
                  <a:lnTo>
                    <a:pt x="841" y="54"/>
                  </a:lnTo>
                  <a:lnTo>
                    <a:pt x="850" y="51"/>
                  </a:lnTo>
                  <a:lnTo>
                    <a:pt x="860" y="47"/>
                  </a:lnTo>
                  <a:lnTo>
                    <a:pt x="870" y="45"/>
                  </a:lnTo>
                  <a:lnTo>
                    <a:pt x="892" y="41"/>
                  </a:lnTo>
                  <a:lnTo>
                    <a:pt x="916" y="39"/>
                  </a:lnTo>
                  <a:lnTo>
                    <a:pt x="916" y="0"/>
                  </a:lnTo>
                  <a:lnTo>
                    <a:pt x="547" y="0"/>
                  </a:lnTo>
                  <a:lnTo>
                    <a:pt x="547" y="39"/>
                  </a:lnTo>
                  <a:lnTo>
                    <a:pt x="562" y="40"/>
                  </a:lnTo>
                  <a:lnTo>
                    <a:pt x="574" y="42"/>
                  </a:lnTo>
                  <a:lnTo>
                    <a:pt x="587" y="44"/>
                  </a:lnTo>
                  <a:lnTo>
                    <a:pt x="598" y="47"/>
                  </a:lnTo>
                  <a:lnTo>
                    <a:pt x="607" y="51"/>
                  </a:lnTo>
                  <a:lnTo>
                    <a:pt x="617" y="55"/>
                  </a:lnTo>
                  <a:lnTo>
                    <a:pt x="624" y="61"/>
                  </a:lnTo>
                  <a:lnTo>
                    <a:pt x="631" y="66"/>
                  </a:lnTo>
                  <a:lnTo>
                    <a:pt x="636" y="73"/>
                  </a:lnTo>
                  <a:lnTo>
                    <a:pt x="642" y="81"/>
                  </a:lnTo>
                  <a:lnTo>
                    <a:pt x="646" y="90"/>
                  </a:lnTo>
                  <a:lnTo>
                    <a:pt x="649" y="100"/>
                  </a:lnTo>
                  <a:lnTo>
                    <a:pt x="651" y="112"/>
                  </a:lnTo>
                  <a:lnTo>
                    <a:pt x="653" y="124"/>
                  </a:lnTo>
                  <a:lnTo>
                    <a:pt x="654" y="139"/>
                  </a:lnTo>
                  <a:lnTo>
                    <a:pt x="654" y="154"/>
                  </a:lnTo>
                  <a:lnTo>
                    <a:pt x="654" y="362"/>
                  </a:lnTo>
                  <a:lnTo>
                    <a:pt x="269" y="362"/>
                  </a:lnTo>
                  <a:lnTo>
                    <a:pt x="269" y="123"/>
                  </a:lnTo>
                  <a:lnTo>
                    <a:pt x="269" y="110"/>
                  </a:lnTo>
                  <a:lnTo>
                    <a:pt x="271" y="97"/>
                  </a:lnTo>
                  <a:lnTo>
                    <a:pt x="273" y="87"/>
                  </a:lnTo>
                  <a:lnTo>
                    <a:pt x="276" y="78"/>
                  </a:lnTo>
                  <a:lnTo>
                    <a:pt x="280" y="71"/>
                  </a:lnTo>
                  <a:lnTo>
                    <a:pt x="285" y="65"/>
                  </a:lnTo>
                  <a:lnTo>
                    <a:pt x="290" y="61"/>
                  </a:lnTo>
                  <a:lnTo>
                    <a:pt x="296" y="57"/>
                  </a:lnTo>
                  <a:lnTo>
                    <a:pt x="302" y="53"/>
                  </a:lnTo>
                  <a:lnTo>
                    <a:pt x="311" y="50"/>
                  </a:lnTo>
                  <a:lnTo>
                    <a:pt x="318" y="48"/>
                  </a:lnTo>
                  <a:lnTo>
                    <a:pt x="327" y="47"/>
                  </a:lnTo>
                  <a:lnTo>
                    <a:pt x="347" y="43"/>
                  </a:lnTo>
                  <a:lnTo>
                    <a:pt x="369" y="39"/>
                  </a:lnTo>
                  <a:lnTo>
                    <a:pt x="369" y="0"/>
                  </a:lnTo>
                  <a:lnTo>
                    <a:pt x="0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Freeform 538"/>
            <p:cNvSpPr>
              <a:spLocks noChangeAspect="1"/>
            </p:cNvSpPr>
            <p:nvPr/>
          </p:nvSpPr>
          <p:spPr bwMode="auto">
            <a:xfrm>
              <a:off x="34807" y="17119"/>
              <a:ext cx="158" cy="366"/>
            </a:xfrm>
            <a:custGeom>
              <a:avLst/>
              <a:gdLst>
                <a:gd name="T0" fmla="*/ 1 w 315"/>
                <a:gd name="T1" fmla="*/ 1 h 731"/>
                <a:gd name="T2" fmla="*/ 1 w 315"/>
                <a:gd name="T3" fmla="*/ 1 h 731"/>
                <a:gd name="T4" fmla="*/ 1 w 315"/>
                <a:gd name="T5" fmla="*/ 1 h 731"/>
                <a:gd name="T6" fmla="*/ 2 w 315"/>
                <a:gd name="T7" fmla="*/ 1 h 731"/>
                <a:gd name="T8" fmla="*/ 2 w 315"/>
                <a:gd name="T9" fmla="*/ 1 h 731"/>
                <a:gd name="T10" fmla="*/ 2 w 315"/>
                <a:gd name="T11" fmla="*/ 2 h 731"/>
                <a:gd name="T12" fmla="*/ 2 w 315"/>
                <a:gd name="T13" fmla="*/ 2 h 731"/>
                <a:gd name="T14" fmla="*/ 2 w 315"/>
                <a:gd name="T15" fmla="*/ 2 h 731"/>
                <a:gd name="T16" fmla="*/ 2 w 315"/>
                <a:gd name="T17" fmla="*/ 11 h 731"/>
                <a:gd name="T18" fmla="*/ 1 w 315"/>
                <a:gd name="T19" fmla="*/ 11 h 731"/>
                <a:gd name="T20" fmla="*/ 1 w 315"/>
                <a:gd name="T21" fmla="*/ 11 h 731"/>
                <a:gd name="T22" fmla="*/ 1 w 315"/>
                <a:gd name="T23" fmla="*/ 11 h 731"/>
                <a:gd name="T24" fmla="*/ 0 w 315"/>
                <a:gd name="T25" fmla="*/ 12 h 731"/>
                <a:gd name="T26" fmla="*/ 5 w 315"/>
                <a:gd name="T27" fmla="*/ 11 h 731"/>
                <a:gd name="T28" fmla="*/ 5 w 315"/>
                <a:gd name="T29" fmla="*/ 11 h 731"/>
                <a:gd name="T30" fmla="*/ 5 w 315"/>
                <a:gd name="T31" fmla="*/ 11 h 731"/>
                <a:gd name="T32" fmla="*/ 4 w 315"/>
                <a:gd name="T33" fmla="*/ 11 h 731"/>
                <a:gd name="T34" fmla="*/ 4 w 315"/>
                <a:gd name="T35" fmla="*/ 11 h 731"/>
                <a:gd name="T36" fmla="*/ 4 w 315"/>
                <a:gd name="T37" fmla="*/ 11 h 731"/>
                <a:gd name="T38" fmla="*/ 4 w 315"/>
                <a:gd name="T39" fmla="*/ 11 h 731"/>
                <a:gd name="T40" fmla="*/ 4 w 315"/>
                <a:gd name="T41" fmla="*/ 10 h 731"/>
                <a:gd name="T42" fmla="*/ 4 w 315"/>
                <a:gd name="T43" fmla="*/ 2 h 731"/>
                <a:gd name="T44" fmla="*/ 4 w 315"/>
                <a:gd name="T45" fmla="*/ 2 h 731"/>
                <a:gd name="T46" fmla="*/ 4 w 315"/>
                <a:gd name="T47" fmla="*/ 2 h 731"/>
                <a:gd name="T48" fmla="*/ 4 w 315"/>
                <a:gd name="T49" fmla="*/ 1 h 731"/>
                <a:gd name="T50" fmla="*/ 4 w 315"/>
                <a:gd name="T51" fmla="*/ 1 h 731"/>
                <a:gd name="T52" fmla="*/ 4 w 315"/>
                <a:gd name="T53" fmla="*/ 1 h 731"/>
                <a:gd name="T54" fmla="*/ 5 w 315"/>
                <a:gd name="T55" fmla="*/ 1 h 731"/>
                <a:gd name="T56" fmla="*/ 5 w 315"/>
                <a:gd name="T57" fmla="*/ 1 h 731"/>
                <a:gd name="T58" fmla="*/ 5 w 315"/>
                <a:gd name="T59" fmla="*/ 1 h 731"/>
                <a:gd name="T60" fmla="*/ 5 w 315"/>
                <a:gd name="T61" fmla="*/ 0 h 731"/>
                <a:gd name="T62" fmla="*/ 0 w 315"/>
                <a:gd name="T63" fmla="*/ 1 h 7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15"/>
                <a:gd name="T97" fmla="*/ 0 h 731"/>
                <a:gd name="T98" fmla="*/ 315 w 315"/>
                <a:gd name="T99" fmla="*/ 731 h 7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15" h="731">
                  <a:moveTo>
                    <a:pt x="0" y="38"/>
                  </a:moveTo>
                  <a:lnTo>
                    <a:pt x="30" y="38"/>
                  </a:lnTo>
                  <a:lnTo>
                    <a:pt x="38" y="38"/>
                  </a:lnTo>
                  <a:lnTo>
                    <a:pt x="45" y="39"/>
                  </a:lnTo>
                  <a:lnTo>
                    <a:pt x="53" y="41"/>
                  </a:lnTo>
                  <a:lnTo>
                    <a:pt x="59" y="43"/>
                  </a:lnTo>
                  <a:lnTo>
                    <a:pt x="65" y="46"/>
                  </a:lnTo>
                  <a:lnTo>
                    <a:pt x="69" y="49"/>
                  </a:lnTo>
                  <a:lnTo>
                    <a:pt x="75" y="54"/>
                  </a:lnTo>
                  <a:lnTo>
                    <a:pt x="78" y="59"/>
                  </a:lnTo>
                  <a:lnTo>
                    <a:pt x="82" y="64"/>
                  </a:lnTo>
                  <a:lnTo>
                    <a:pt x="84" y="70"/>
                  </a:lnTo>
                  <a:lnTo>
                    <a:pt x="87" y="77"/>
                  </a:lnTo>
                  <a:lnTo>
                    <a:pt x="88" y="83"/>
                  </a:lnTo>
                  <a:lnTo>
                    <a:pt x="91" y="98"/>
                  </a:lnTo>
                  <a:lnTo>
                    <a:pt x="92" y="115"/>
                  </a:lnTo>
                  <a:lnTo>
                    <a:pt x="93" y="585"/>
                  </a:lnTo>
                  <a:lnTo>
                    <a:pt x="84" y="669"/>
                  </a:lnTo>
                  <a:lnTo>
                    <a:pt x="73" y="678"/>
                  </a:lnTo>
                  <a:lnTo>
                    <a:pt x="61" y="685"/>
                  </a:lnTo>
                  <a:lnTo>
                    <a:pt x="55" y="688"/>
                  </a:lnTo>
                  <a:lnTo>
                    <a:pt x="49" y="690"/>
                  </a:lnTo>
                  <a:lnTo>
                    <a:pt x="40" y="692"/>
                  </a:lnTo>
                  <a:lnTo>
                    <a:pt x="30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315" y="731"/>
                  </a:lnTo>
                  <a:lnTo>
                    <a:pt x="315" y="692"/>
                  </a:lnTo>
                  <a:lnTo>
                    <a:pt x="285" y="692"/>
                  </a:lnTo>
                  <a:lnTo>
                    <a:pt x="276" y="692"/>
                  </a:lnTo>
                  <a:lnTo>
                    <a:pt x="268" y="691"/>
                  </a:lnTo>
                  <a:lnTo>
                    <a:pt x="262" y="689"/>
                  </a:lnTo>
                  <a:lnTo>
                    <a:pt x="256" y="687"/>
                  </a:lnTo>
                  <a:lnTo>
                    <a:pt x="249" y="684"/>
                  </a:lnTo>
                  <a:lnTo>
                    <a:pt x="245" y="680"/>
                  </a:lnTo>
                  <a:lnTo>
                    <a:pt x="240" y="676"/>
                  </a:lnTo>
                  <a:lnTo>
                    <a:pt x="237" y="672"/>
                  </a:lnTo>
                  <a:lnTo>
                    <a:pt x="233" y="666"/>
                  </a:lnTo>
                  <a:lnTo>
                    <a:pt x="231" y="660"/>
                  </a:lnTo>
                  <a:lnTo>
                    <a:pt x="228" y="654"/>
                  </a:lnTo>
                  <a:lnTo>
                    <a:pt x="226" y="647"/>
                  </a:lnTo>
                  <a:lnTo>
                    <a:pt x="223" y="632"/>
                  </a:lnTo>
                  <a:lnTo>
                    <a:pt x="222" y="615"/>
                  </a:lnTo>
                  <a:lnTo>
                    <a:pt x="222" y="99"/>
                  </a:lnTo>
                  <a:lnTo>
                    <a:pt x="223" y="92"/>
                  </a:lnTo>
                  <a:lnTo>
                    <a:pt x="224" y="86"/>
                  </a:lnTo>
                  <a:lnTo>
                    <a:pt x="225" y="80"/>
                  </a:lnTo>
                  <a:lnTo>
                    <a:pt x="228" y="73"/>
                  </a:lnTo>
                  <a:lnTo>
                    <a:pt x="230" y="68"/>
                  </a:lnTo>
                  <a:lnTo>
                    <a:pt x="233" y="63"/>
                  </a:lnTo>
                  <a:lnTo>
                    <a:pt x="236" y="59"/>
                  </a:lnTo>
                  <a:lnTo>
                    <a:pt x="240" y="55"/>
                  </a:lnTo>
                  <a:lnTo>
                    <a:pt x="244" y="50"/>
                  </a:lnTo>
                  <a:lnTo>
                    <a:pt x="248" y="47"/>
                  </a:lnTo>
                  <a:lnTo>
                    <a:pt x="254" y="44"/>
                  </a:lnTo>
                  <a:lnTo>
                    <a:pt x="259" y="42"/>
                  </a:lnTo>
                  <a:lnTo>
                    <a:pt x="265" y="40"/>
                  </a:lnTo>
                  <a:lnTo>
                    <a:pt x="271" y="39"/>
                  </a:lnTo>
                  <a:lnTo>
                    <a:pt x="277" y="38"/>
                  </a:lnTo>
                  <a:lnTo>
                    <a:pt x="285" y="38"/>
                  </a:lnTo>
                  <a:lnTo>
                    <a:pt x="315" y="38"/>
                  </a:lnTo>
                  <a:lnTo>
                    <a:pt x="315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Freeform 539"/>
            <p:cNvSpPr>
              <a:spLocks noChangeAspect="1" noEditPoints="1"/>
            </p:cNvSpPr>
            <p:nvPr/>
          </p:nvSpPr>
          <p:spPr bwMode="auto">
            <a:xfrm>
              <a:off x="31389" y="17119"/>
              <a:ext cx="374" cy="366"/>
            </a:xfrm>
            <a:custGeom>
              <a:avLst/>
              <a:gdLst>
                <a:gd name="T0" fmla="*/ 5 w 748"/>
                <a:gd name="T1" fmla="*/ 1 h 731"/>
                <a:gd name="T2" fmla="*/ 6 w 748"/>
                <a:gd name="T3" fmla="*/ 1 h 731"/>
                <a:gd name="T4" fmla="*/ 7 w 748"/>
                <a:gd name="T5" fmla="*/ 1 h 731"/>
                <a:gd name="T6" fmla="*/ 7 w 748"/>
                <a:gd name="T7" fmla="*/ 2 h 731"/>
                <a:gd name="T8" fmla="*/ 8 w 748"/>
                <a:gd name="T9" fmla="*/ 2 h 731"/>
                <a:gd name="T10" fmla="*/ 9 w 748"/>
                <a:gd name="T11" fmla="*/ 3 h 731"/>
                <a:gd name="T12" fmla="*/ 9 w 748"/>
                <a:gd name="T13" fmla="*/ 3 h 731"/>
                <a:gd name="T14" fmla="*/ 10 w 748"/>
                <a:gd name="T15" fmla="*/ 4 h 731"/>
                <a:gd name="T16" fmla="*/ 10 w 748"/>
                <a:gd name="T17" fmla="*/ 5 h 731"/>
                <a:gd name="T18" fmla="*/ 10 w 748"/>
                <a:gd name="T19" fmla="*/ 7 h 731"/>
                <a:gd name="T20" fmla="*/ 10 w 748"/>
                <a:gd name="T21" fmla="*/ 8 h 731"/>
                <a:gd name="T22" fmla="*/ 10 w 748"/>
                <a:gd name="T23" fmla="*/ 8 h 731"/>
                <a:gd name="T24" fmla="*/ 9 w 748"/>
                <a:gd name="T25" fmla="*/ 9 h 731"/>
                <a:gd name="T26" fmla="*/ 9 w 748"/>
                <a:gd name="T27" fmla="*/ 10 h 731"/>
                <a:gd name="T28" fmla="*/ 8 w 748"/>
                <a:gd name="T29" fmla="*/ 10 h 731"/>
                <a:gd name="T30" fmla="*/ 7 w 748"/>
                <a:gd name="T31" fmla="*/ 11 h 731"/>
                <a:gd name="T32" fmla="*/ 7 w 748"/>
                <a:gd name="T33" fmla="*/ 11 h 731"/>
                <a:gd name="T34" fmla="*/ 5 w 748"/>
                <a:gd name="T35" fmla="*/ 11 h 731"/>
                <a:gd name="T36" fmla="*/ 5 w 748"/>
                <a:gd name="T37" fmla="*/ 11 h 731"/>
                <a:gd name="T38" fmla="*/ 4 w 748"/>
                <a:gd name="T39" fmla="*/ 11 h 731"/>
                <a:gd name="T40" fmla="*/ 4 w 748"/>
                <a:gd name="T41" fmla="*/ 10 h 731"/>
                <a:gd name="T42" fmla="*/ 4 w 748"/>
                <a:gd name="T43" fmla="*/ 10 h 731"/>
                <a:gd name="T44" fmla="*/ 1 w 748"/>
                <a:gd name="T45" fmla="*/ 1 h 731"/>
                <a:gd name="T46" fmla="*/ 2 w 748"/>
                <a:gd name="T47" fmla="*/ 1 h 731"/>
                <a:gd name="T48" fmla="*/ 2 w 748"/>
                <a:gd name="T49" fmla="*/ 2 h 731"/>
                <a:gd name="T50" fmla="*/ 2 w 748"/>
                <a:gd name="T51" fmla="*/ 2 h 731"/>
                <a:gd name="T52" fmla="*/ 2 w 748"/>
                <a:gd name="T53" fmla="*/ 10 h 731"/>
                <a:gd name="T54" fmla="*/ 2 w 748"/>
                <a:gd name="T55" fmla="*/ 11 h 731"/>
                <a:gd name="T56" fmla="*/ 2 w 748"/>
                <a:gd name="T57" fmla="*/ 11 h 731"/>
                <a:gd name="T58" fmla="*/ 1 w 748"/>
                <a:gd name="T59" fmla="*/ 11 h 731"/>
                <a:gd name="T60" fmla="*/ 0 w 748"/>
                <a:gd name="T61" fmla="*/ 12 h 731"/>
                <a:gd name="T62" fmla="*/ 6 w 748"/>
                <a:gd name="T63" fmla="*/ 12 h 731"/>
                <a:gd name="T64" fmla="*/ 7 w 748"/>
                <a:gd name="T65" fmla="*/ 12 h 731"/>
                <a:gd name="T66" fmla="*/ 9 w 748"/>
                <a:gd name="T67" fmla="*/ 11 h 731"/>
                <a:gd name="T68" fmla="*/ 10 w 748"/>
                <a:gd name="T69" fmla="*/ 11 h 731"/>
                <a:gd name="T70" fmla="*/ 11 w 748"/>
                <a:gd name="T71" fmla="*/ 10 h 731"/>
                <a:gd name="T72" fmla="*/ 11 w 748"/>
                <a:gd name="T73" fmla="*/ 9 h 731"/>
                <a:gd name="T74" fmla="*/ 12 w 748"/>
                <a:gd name="T75" fmla="*/ 8 h 731"/>
                <a:gd name="T76" fmla="*/ 12 w 748"/>
                <a:gd name="T77" fmla="*/ 7 h 731"/>
                <a:gd name="T78" fmla="*/ 12 w 748"/>
                <a:gd name="T79" fmla="*/ 4 h 731"/>
                <a:gd name="T80" fmla="*/ 12 w 748"/>
                <a:gd name="T81" fmla="*/ 4 h 731"/>
                <a:gd name="T82" fmla="*/ 11 w 748"/>
                <a:gd name="T83" fmla="*/ 3 h 731"/>
                <a:gd name="T84" fmla="*/ 11 w 748"/>
                <a:gd name="T85" fmla="*/ 2 h 731"/>
                <a:gd name="T86" fmla="*/ 10 w 748"/>
                <a:gd name="T87" fmla="*/ 1 h 731"/>
                <a:gd name="T88" fmla="*/ 9 w 748"/>
                <a:gd name="T89" fmla="*/ 1 h 731"/>
                <a:gd name="T90" fmla="*/ 8 w 748"/>
                <a:gd name="T91" fmla="*/ 1 h 731"/>
                <a:gd name="T92" fmla="*/ 7 w 748"/>
                <a:gd name="T93" fmla="*/ 1 h 731"/>
                <a:gd name="T94" fmla="*/ 1 w 748"/>
                <a:gd name="T95" fmla="*/ 1 h 7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48"/>
                <a:gd name="T145" fmla="*/ 0 h 731"/>
                <a:gd name="T146" fmla="*/ 748 w 748"/>
                <a:gd name="T147" fmla="*/ 731 h 7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48" h="731">
                  <a:moveTo>
                    <a:pt x="231" y="53"/>
                  </a:moveTo>
                  <a:lnTo>
                    <a:pt x="239" y="50"/>
                  </a:lnTo>
                  <a:lnTo>
                    <a:pt x="249" y="47"/>
                  </a:lnTo>
                  <a:lnTo>
                    <a:pt x="260" y="46"/>
                  </a:lnTo>
                  <a:lnTo>
                    <a:pt x="269" y="45"/>
                  </a:lnTo>
                  <a:lnTo>
                    <a:pt x="316" y="45"/>
                  </a:lnTo>
                  <a:lnTo>
                    <a:pt x="330" y="45"/>
                  </a:lnTo>
                  <a:lnTo>
                    <a:pt x="345" y="46"/>
                  </a:lnTo>
                  <a:lnTo>
                    <a:pt x="360" y="47"/>
                  </a:lnTo>
                  <a:lnTo>
                    <a:pt x="373" y="49"/>
                  </a:lnTo>
                  <a:lnTo>
                    <a:pt x="387" y="53"/>
                  </a:lnTo>
                  <a:lnTo>
                    <a:pt x="400" y="56"/>
                  </a:lnTo>
                  <a:lnTo>
                    <a:pt x="414" y="59"/>
                  </a:lnTo>
                  <a:lnTo>
                    <a:pt x="427" y="63"/>
                  </a:lnTo>
                  <a:lnTo>
                    <a:pt x="440" y="68"/>
                  </a:lnTo>
                  <a:lnTo>
                    <a:pt x="452" y="72"/>
                  </a:lnTo>
                  <a:lnTo>
                    <a:pt x="464" y="79"/>
                  </a:lnTo>
                  <a:lnTo>
                    <a:pt x="475" y="85"/>
                  </a:lnTo>
                  <a:lnTo>
                    <a:pt x="486" y="91"/>
                  </a:lnTo>
                  <a:lnTo>
                    <a:pt x="497" y="98"/>
                  </a:lnTo>
                  <a:lnTo>
                    <a:pt x="507" y="106"/>
                  </a:lnTo>
                  <a:lnTo>
                    <a:pt x="518" y="113"/>
                  </a:lnTo>
                  <a:lnTo>
                    <a:pt x="527" y="121"/>
                  </a:lnTo>
                  <a:lnTo>
                    <a:pt x="535" y="131"/>
                  </a:lnTo>
                  <a:lnTo>
                    <a:pt x="545" y="140"/>
                  </a:lnTo>
                  <a:lnTo>
                    <a:pt x="552" y="149"/>
                  </a:lnTo>
                  <a:lnTo>
                    <a:pt x="559" y="159"/>
                  </a:lnTo>
                  <a:lnTo>
                    <a:pt x="567" y="169"/>
                  </a:lnTo>
                  <a:lnTo>
                    <a:pt x="573" y="181"/>
                  </a:lnTo>
                  <a:lnTo>
                    <a:pt x="578" y="191"/>
                  </a:lnTo>
                  <a:lnTo>
                    <a:pt x="583" y="202"/>
                  </a:lnTo>
                  <a:lnTo>
                    <a:pt x="588" y="214"/>
                  </a:lnTo>
                  <a:lnTo>
                    <a:pt x="592" y="226"/>
                  </a:lnTo>
                  <a:lnTo>
                    <a:pt x="595" y="239"/>
                  </a:lnTo>
                  <a:lnTo>
                    <a:pt x="598" y="251"/>
                  </a:lnTo>
                  <a:lnTo>
                    <a:pt x="600" y="265"/>
                  </a:lnTo>
                  <a:lnTo>
                    <a:pt x="601" y="278"/>
                  </a:lnTo>
                  <a:lnTo>
                    <a:pt x="601" y="292"/>
                  </a:lnTo>
                  <a:lnTo>
                    <a:pt x="601" y="392"/>
                  </a:lnTo>
                  <a:lnTo>
                    <a:pt x="601" y="405"/>
                  </a:lnTo>
                  <a:lnTo>
                    <a:pt x="600" y="419"/>
                  </a:lnTo>
                  <a:lnTo>
                    <a:pt x="599" y="432"/>
                  </a:lnTo>
                  <a:lnTo>
                    <a:pt x="597" y="446"/>
                  </a:lnTo>
                  <a:lnTo>
                    <a:pt x="594" y="458"/>
                  </a:lnTo>
                  <a:lnTo>
                    <a:pt x="592" y="472"/>
                  </a:lnTo>
                  <a:lnTo>
                    <a:pt x="587" y="484"/>
                  </a:lnTo>
                  <a:lnTo>
                    <a:pt x="584" y="497"/>
                  </a:lnTo>
                  <a:lnTo>
                    <a:pt x="579" y="509"/>
                  </a:lnTo>
                  <a:lnTo>
                    <a:pt x="575" y="522"/>
                  </a:lnTo>
                  <a:lnTo>
                    <a:pt x="570" y="533"/>
                  </a:lnTo>
                  <a:lnTo>
                    <a:pt x="563" y="546"/>
                  </a:lnTo>
                  <a:lnTo>
                    <a:pt x="557" y="557"/>
                  </a:lnTo>
                  <a:lnTo>
                    <a:pt x="551" y="568"/>
                  </a:lnTo>
                  <a:lnTo>
                    <a:pt x="544" y="578"/>
                  </a:lnTo>
                  <a:lnTo>
                    <a:pt x="536" y="588"/>
                  </a:lnTo>
                  <a:lnTo>
                    <a:pt x="528" y="598"/>
                  </a:lnTo>
                  <a:lnTo>
                    <a:pt x="520" y="607"/>
                  </a:lnTo>
                  <a:lnTo>
                    <a:pt x="511" y="616"/>
                  </a:lnTo>
                  <a:lnTo>
                    <a:pt x="502" y="625"/>
                  </a:lnTo>
                  <a:lnTo>
                    <a:pt x="493" y="633"/>
                  </a:lnTo>
                  <a:lnTo>
                    <a:pt x="483" y="640"/>
                  </a:lnTo>
                  <a:lnTo>
                    <a:pt x="473" y="647"/>
                  </a:lnTo>
                  <a:lnTo>
                    <a:pt x="463" y="653"/>
                  </a:lnTo>
                  <a:lnTo>
                    <a:pt x="452" y="658"/>
                  </a:lnTo>
                  <a:lnTo>
                    <a:pt x="442" y="663"/>
                  </a:lnTo>
                  <a:lnTo>
                    <a:pt x="430" y="667"/>
                  </a:lnTo>
                  <a:lnTo>
                    <a:pt x="419" y="670"/>
                  </a:lnTo>
                  <a:lnTo>
                    <a:pt x="406" y="674"/>
                  </a:lnTo>
                  <a:lnTo>
                    <a:pt x="395" y="676"/>
                  </a:lnTo>
                  <a:lnTo>
                    <a:pt x="382" y="677"/>
                  </a:lnTo>
                  <a:lnTo>
                    <a:pt x="370" y="677"/>
                  </a:lnTo>
                  <a:lnTo>
                    <a:pt x="293" y="677"/>
                  </a:lnTo>
                  <a:lnTo>
                    <a:pt x="286" y="677"/>
                  </a:lnTo>
                  <a:lnTo>
                    <a:pt x="279" y="676"/>
                  </a:lnTo>
                  <a:lnTo>
                    <a:pt x="273" y="675"/>
                  </a:lnTo>
                  <a:lnTo>
                    <a:pt x="267" y="673"/>
                  </a:lnTo>
                  <a:lnTo>
                    <a:pt x="262" y="670"/>
                  </a:lnTo>
                  <a:lnTo>
                    <a:pt x="257" y="667"/>
                  </a:lnTo>
                  <a:lnTo>
                    <a:pt x="252" y="664"/>
                  </a:lnTo>
                  <a:lnTo>
                    <a:pt x="248" y="660"/>
                  </a:lnTo>
                  <a:lnTo>
                    <a:pt x="244" y="656"/>
                  </a:lnTo>
                  <a:lnTo>
                    <a:pt x="241" y="652"/>
                  </a:lnTo>
                  <a:lnTo>
                    <a:pt x="238" y="647"/>
                  </a:lnTo>
                  <a:lnTo>
                    <a:pt x="236" y="640"/>
                  </a:lnTo>
                  <a:lnTo>
                    <a:pt x="234" y="635"/>
                  </a:lnTo>
                  <a:lnTo>
                    <a:pt x="232" y="629"/>
                  </a:lnTo>
                  <a:lnTo>
                    <a:pt x="232" y="623"/>
                  </a:lnTo>
                  <a:lnTo>
                    <a:pt x="231" y="615"/>
                  </a:lnTo>
                  <a:lnTo>
                    <a:pt x="231" y="53"/>
                  </a:lnTo>
                  <a:close/>
                  <a:moveTo>
                    <a:pt x="8" y="38"/>
                  </a:moveTo>
                  <a:lnTo>
                    <a:pt x="38" y="38"/>
                  </a:lnTo>
                  <a:lnTo>
                    <a:pt x="47" y="38"/>
                  </a:lnTo>
                  <a:lnTo>
                    <a:pt x="56" y="39"/>
                  </a:lnTo>
                  <a:lnTo>
                    <a:pt x="63" y="42"/>
                  </a:lnTo>
                  <a:lnTo>
                    <a:pt x="70" y="44"/>
                  </a:lnTo>
                  <a:lnTo>
                    <a:pt x="75" y="48"/>
                  </a:lnTo>
                  <a:lnTo>
                    <a:pt x="81" y="54"/>
                  </a:lnTo>
                  <a:lnTo>
                    <a:pt x="85" y="59"/>
                  </a:lnTo>
                  <a:lnTo>
                    <a:pt x="89" y="64"/>
                  </a:lnTo>
                  <a:lnTo>
                    <a:pt x="92" y="71"/>
                  </a:lnTo>
                  <a:lnTo>
                    <a:pt x="94" y="78"/>
                  </a:lnTo>
                  <a:lnTo>
                    <a:pt x="96" y="86"/>
                  </a:lnTo>
                  <a:lnTo>
                    <a:pt x="97" y="94"/>
                  </a:lnTo>
                  <a:lnTo>
                    <a:pt x="99" y="111"/>
                  </a:lnTo>
                  <a:lnTo>
                    <a:pt x="99" y="130"/>
                  </a:lnTo>
                  <a:lnTo>
                    <a:pt x="99" y="623"/>
                  </a:lnTo>
                  <a:lnTo>
                    <a:pt x="99" y="630"/>
                  </a:lnTo>
                  <a:lnTo>
                    <a:pt x="98" y="637"/>
                  </a:lnTo>
                  <a:lnTo>
                    <a:pt x="96" y="643"/>
                  </a:lnTo>
                  <a:lnTo>
                    <a:pt x="94" y="650"/>
                  </a:lnTo>
                  <a:lnTo>
                    <a:pt x="91" y="656"/>
                  </a:lnTo>
                  <a:lnTo>
                    <a:pt x="88" y="662"/>
                  </a:lnTo>
                  <a:lnTo>
                    <a:pt x="84" y="667"/>
                  </a:lnTo>
                  <a:lnTo>
                    <a:pt x="80" y="673"/>
                  </a:lnTo>
                  <a:lnTo>
                    <a:pt x="74" y="677"/>
                  </a:lnTo>
                  <a:lnTo>
                    <a:pt x="69" y="681"/>
                  </a:lnTo>
                  <a:lnTo>
                    <a:pt x="63" y="684"/>
                  </a:lnTo>
                  <a:lnTo>
                    <a:pt x="58" y="687"/>
                  </a:lnTo>
                  <a:lnTo>
                    <a:pt x="52" y="689"/>
                  </a:lnTo>
                  <a:lnTo>
                    <a:pt x="44" y="691"/>
                  </a:lnTo>
                  <a:lnTo>
                    <a:pt x="38" y="692"/>
                  </a:lnTo>
                  <a:lnTo>
                    <a:pt x="31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293" y="731"/>
                  </a:lnTo>
                  <a:lnTo>
                    <a:pt x="314" y="731"/>
                  </a:lnTo>
                  <a:lnTo>
                    <a:pt x="336" y="730"/>
                  </a:lnTo>
                  <a:lnTo>
                    <a:pt x="356" y="728"/>
                  </a:lnTo>
                  <a:lnTo>
                    <a:pt x="378" y="725"/>
                  </a:lnTo>
                  <a:lnTo>
                    <a:pt x="399" y="721"/>
                  </a:lnTo>
                  <a:lnTo>
                    <a:pt x="420" y="717"/>
                  </a:lnTo>
                  <a:lnTo>
                    <a:pt x="441" y="713"/>
                  </a:lnTo>
                  <a:lnTo>
                    <a:pt x="460" y="707"/>
                  </a:lnTo>
                  <a:lnTo>
                    <a:pt x="480" y="701"/>
                  </a:lnTo>
                  <a:lnTo>
                    <a:pt x="500" y="694"/>
                  </a:lnTo>
                  <a:lnTo>
                    <a:pt x="519" y="686"/>
                  </a:lnTo>
                  <a:lnTo>
                    <a:pt x="537" y="678"/>
                  </a:lnTo>
                  <a:lnTo>
                    <a:pt x="555" y="668"/>
                  </a:lnTo>
                  <a:lnTo>
                    <a:pt x="573" y="659"/>
                  </a:lnTo>
                  <a:lnTo>
                    <a:pt x="590" y="649"/>
                  </a:lnTo>
                  <a:lnTo>
                    <a:pt x="606" y="638"/>
                  </a:lnTo>
                  <a:lnTo>
                    <a:pt x="622" y="626"/>
                  </a:lnTo>
                  <a:lnTo>
                    <a:pt x="636" y="613"/>
                  </a:lnTo>
                  <a:lnTo>
                    <a:pt x="651" y="601"/>
                  </a:lnTo>
                  <a:lnTo>
                    <a:pt x="664" y="587"/>
                  </a:lnTo>
                  <a:lnTo>
                    <a:pt x="677" y="573"/>
                  </a:lnTo>
                  <a:lnTo>
                    <a:pt x="688" y="558"/>
                  </a:lnTo>
                  <a:lnTo>
                    <a:pt x="699" y="543"/>
                  </a:lnTo>
                  <a:lnTo>
                    <a:pt x="708" y="526"/>
                  </a:lnTo>
                  <a:lnTo>
                    <a:pt x="717" y="509"/>
                  </a:lnTo>
                  <a:lnTo>
                    <a:pt x="725" y="493"/>
                  </a:lnTo>
                  <a:lnTo>
                    <a:pt x="732" y="475"/>
                  </a:lnTo>
                  <a:lnTo>
                    <a:pt x="737" y="456"/>
                  </a:lnTo>
                  <a:lnTo>
                    <a:pt x="741" y="437"/>
                  </a:lnTo>
                  <a:lnTo>
                    <a:pt x="745" y="418"/>
                  </a:lnTo>
                  <a:lnTo>
                    <a:pt x="747" y="397"/>
                  </a:lnTo>
                  <a:lnTo>
                    <a:pt x="748" y="376"/>
                  </a:lnTo>
                  <a:lnTo>
                    <a:pt x="748" y="285"/>
                  </a:lnTo>
                  <a:lnTo>
                    <a:pt x="747" y="269"/>
                  </a:lnTo>
                  <a:lnTo>
                    <a:pt x="746" y="254"/>
                  </a:lnTo>
                  <a:lnTo>
                    <a:pt x="742" y="240"/>
                  </a:lnTo>
                  <a:lnTo>
                    <a:pt x="739" y="225"/>
                  </a:lnTo>
                  <a:lnTo>
                    <a:pt x="734" y="212"/>
                  </a:lnTo>
                  <a:lnTo>
                    <a:pt x="729" y="198"/>
                  </a:lnTo>
                  <a:lnTo>
                    <a:pt x="723" y="185"/>
                  </a:lnTo>
                  <a:lnTo>
                    <a:pt x="716" y="172"/>
                  </a:lnTo>
                  <a:lnTo>
                    <a:pt x="708" y="159"/>
                  </a:lnTo>
                  <a:lnTo>
                    <a:pt x="700" y="146"/>
                  </a:lnTo>
                  <a:lnTo>
                    <a:pt x="690" y="135"/>
                  </a:lnTo>
                  <a:lnTo>
                    <a:pt x="680" y="123"/>
                  </a:lnTo>
                  <a:lnTo>
                    <a:pt x="670" y="112"/>
                  </a:lnTo>
                  <a:lnTo>
                    <a:pt x="658" y="101"/>
                  </a:lnTo>
                  <a:lnTo>
                    <a:pt x="647" y="91"/>
                  </a:lnTo>
                  <a:lnTo>
                    <a:pt x="634" y="82"/>
                  </a:lnTo>
                  <a:lnTo>
                    <a:pt x="622" y="72"/>
                  </a:lnTo>
                  <a:lnTo>
                    <a:pt x="608" y="63"/>
                  </a:lnTo>
                  <a:lnTo>
                    <a:pt x="595" y="55"/>
                  </a:lnTo>
                  <a:lnTo>
                    <a:pt x="580" y="46"/>
                  </a:lnTo>
                  <a:lnTo>
                    <a:pt x="566" y="39"/>
                  </a:lnTo>
                  <a:lnTo>
                    <a:pt x="551" y="33"/>
                  </a:lnTo>
                  <a:lnTo>
                    <a:pt x="535" y="27"/>
                  </a:lnTo>
                  <a:lnTo>
                    <a:pt x="521" y="21"/>
                  </a:lnTo>
                  <a:lnTo>
                    <a:pt x="505" y="16"/>
                  </a:lnTo>
                  <a:lnTo>
                    <a:pt x="490" y="12"/>
                  </a:lnTo>
                  <a:lnTo>
                    <a:pt x="473" y="8"/>
                  </a:lnTo>
                  <a:lnTo>
                    <a:pt x="457" y="5"/>
                  </a:lnTo>
                  <a:lnTo>
                    <a:pt x="441" y="3"/>
                  </a:lnTo>
                  <a:lnTo>
                    <a:pt x="425" y="1"/>
                  </a:lnTo>
                  <a:lnTo>
                    <a:pt x="408" y="0"/>
                  </a:lnTo>
                  <a:lnTo>
                    <a:pt x="393" y="0"/>
                  </a:lnTo>
                  <a:lnTo>
                    <a:pt x="8" y="0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540"/>
            <p:cNvSpPr>
              <a:spLocks noChangeAspect="1" noEditPoints="1"/>
            </p:cNvSpPr>
            <p:nvPr/>
          </p:nvSpPr>
          <p:spPr bwMode="auto">
            <a:xfrm>
              <a:off x="31778" y="17119"/>
              <a:ext cx="343" cy="370"/>
            </a:xfrm>
            <a:custGeom>
              <a:avLst/>
              <a:gdLst>
                <a:gd name="T0" fmla="*/ 3 w 687"/>
                <a:gd name="T1" fmla="*/ 1 h 739"/>
                <a:gd name="T2" fmla="*/ 3 w 687"/>
                <a:gd name="T3" fmla="*/ 1 h 739"/>
                <a:gd name="T4" fmla="*/ 3 w 687"/>
                <a:gd name="T5" fmla="*/ 1 h 739"/>
                <a:gd name="T6" fmla="*/ 5 w 687"/>
                <a:gd name="T7" fmla="*/ 1 h 739"/>
                <a:gd name="T8" fmla="*/ 5 w 687"/>
                <a:gd name="T9" fmla="*/ 1 h 739"/>
                <a:gd name="T10" fmla="*/ 6 w 687"/>
                <a:gd name="T11" fmla="*/ 2 h 739"/>
                <a:gd name="T12" fmla="*/ 6 w 687"/>
                <a:gd name="T13" fmla="*/ 2 h 739"/>
                <a:gd name="T14" fmla="*/ 6 w 687"/>
                <a:gd name="T15" fmla="*/ 3 h 739"/>
                <a:gd name="T16" fmla="*/ 6 w 687"/>
                <a:gd name="T17" fmla="*/ 4 h 739"/>
                <a:gd name="T18" fmla="*/ 6 w 687"/>
                <a:gd name="T19" fmla="*/ 5 h 739"/>
                <a:gd name="T20" fmla="*/ 6 w 687"/>
                <a:gd name="T21" fmla="*/ 5 h 739"/>
                <a:gd name="T22" fmla="*/ 5 w 687"/>
                <a:gd name="T23" fmla="*/ 6 h 739"/>
                <a:gd name="T24" fmla="*/ 5 w 687"/>
                <a:gd name="T25" fmla="*/ 6 h 739"/>
                <a:gd name="T26" fmla="*/ 4 w 687"/>
                <a:gd name="T27" fmla="*/ 6 h 739"/>
                <a:gd name="T28" fmla="*/ 3 w 687"/>
                <a:gd name="T29" fmla="*/ 2 h 739"/>
                <a:gd name="T30" fmla="*/ 0 w 687"/>
                <a:gd name="T31" fmla="*/ 1 h 739"/>
                <a:gd name="T32" fmla="*/ 0 w 687"/>
                <a:gd name="T33" fmla="*/ 1 h 739"/>
                <a:gd name="T34" fmla="*/ 1 w 687"/>
                <a:gd name="T35" fmla="*/ 1 h 739"/>
                <a:gd name="T36" fmla="*/ 1 w 687"/>
                <a:gd name="T37" fmla="*/ 1 h 739"/>
                <a:gd name="T38" fmla="*/ 1 w 687"/>
                <a:gd name="T39" fmla="*/ 2 h 739"/>
                <a:gd name="T40" fmla="*/ 1 w 687"/>
                <a:gd name="T41" fmla="*/ 2 h 739"/>
                <a:gd name="T42" fmla="*/ 1 w 687"/>
                <a:gd name="T43" fmla="*/ 11 h 739"/>
                <a:gd name="T44" fmla="*/ 1 w 687"/>
                <a:gd name="T45" fmla="*/ 11 h 739"/>
                <a:gd name="T46" fmla="*/ 1 w 687"/>
                <a:gd name="T47" fmla="*/ 11 h 739"/>
                <a:gd name="T48" fmla="*/ 0 w 687"/>
                <a:gd name="T49" fmla="*/ 11 h 739"/>
                <a:gd name="T50" fmla="*/ 0 w 687"/>
                <a:gd name="T51" fmla="*/ 11 h 739"/>
                <a:gd name="T52" fmla="*/ 0 w 687"/>
                <a:gd name="T53" fmla="*/ 11 h 739"/>
                <a:gd name="T54" fmla="*/ 4 w 687"/>
                <a:gd name="T55" fmla="*/ 11 h 739"/>
                <a:gd name="T56" fmla="*/ 4 w 687"/>
                <a:gd name="T57" fmla="*/ 11 h 739"/>
                <a:gd name="T58" fmla="*/ 3 w 687"/>
                <a:gd name="T59" fmla="*/ 11 h 739"/>
                <a:gd name="T60" fmla="*/ 3 w 687"/>
                <a:gd name="T61" fmla="*/ 11 h 739"/>
                <a:gd name="T62" fmla="*/ 3 w 687"/>
                <a:gd name="T63" fmla="*/ 11 h 739"/>
                <a:gd name="T64" fmla="*/ 3 w 687"/>
                <a:gd name="T65" fmla="*/ 10 h 739"/>
                <a:gd name="T66" fmla="*/ 4 w 687"/>
                <a:gd name="T67" fmla="*/ 7 h 739"/>
                <a:gd name="T68" fmla="*/ 4 w 687"/>
                <a:gd name="T69" fmla="*/ 7 h 739"/>
                <a:gd name="T70" fmla="*/ 5 w 687"/>
                <a:gd name="T71" fmla="*/ 8 h 739"/>
                <a:gd name="T72" fmla="*/ 6 w 687"/>
                <a:gd name="T73" fmla="*/ 10 h 739"/>
                <a:gd name="T74" fmla="*/ 6 w 687"/>
                <a:gd name="T75" fmla="*/ 10 h 739"/>
                <a:gd name="T76" fmla="*/ 7 w 687"/>
                <a:gd name="T77" fmla="*/ 11 h 739"/>
                <a:gd name="T78" fmla="*/ 7 w 687"/>
                <a:gd name="T79" fmla="*/ 11 h 739"/>
                <a:gd name="T80" fmla="*/ 8 w 687"/>
                <a:gd name="T81" fmla="*/ 12 h 739"/>
                <a:gd name="T82" fmla="*/ 9 w 687"/>
                <a:gd name="T83" fmla="*/ 12 h 739"/>
                <a:gd name="T84" fmla="*/ 10 w 687"/>
                <a:gd name="T85" fmla="*/ 12 h 739"/>
                <a:gd name="T86" fmla="*/ 10 w 687"/>
                <a:gd name="T87" fmla="*/ 11 h 739"/>
                <a:gd name="T88" fmla="*/ 9 w 687"/>
                <a:gd name="T89" fmla="*/ 11 h 739"/>
                <a:gd name="T90" fmla="*/ 9 w 687"/>
                <a:gd name="T91" fmla="*/ 10 h 739"/>
                <a:gd name="T92" fmla="*/ 8 w 687"/>
                <a:gd name="T93" fmla="*/ 9 h 739"/>
                <a:gd name="T94" fmla="*/ 6 w 687"/>
                <a:gd name="T95" fmla="*/ 7 h 739"/>
                <a:gd name="T96" fmla="*/ 7 w 687"/>
                <a:gd name="T97" fmla="*/ 6 h 739"/>
                <a:gd name="T98" fmla="*/ 7 w 687"/>
                <a:gd name="T99" fmla="*/ 6 h 739"/>
                <a:gd name="T100" fmla="*/ 8 w 687"/>
                <a:gd name="T101" fmla="*/ 5 h 739"/>
                <a:gd name="T102" fmla="*/ 8 w 687"/>
                <a:gd name="T103" fmla="*/ 5 h 739"/>
                <a:gd name="T104" fmla="*/ 8 w 687"/>
                <a:gd name="T105" fmla="*/ 4 h 739"/>
                <a:gd name="T106" fmla="*/ 8 w 687"/>
                <a:gd name="T107" fmla="*/ 3 h 739"/>
                <a:gd name="T108" fmla="*/ 8 w 687"/>
                <a:gd name="T109" fmla="*/ 2 h 739"/>
                <a:gd name="T110" fmla="*/ 8 w 687"/>
                <a:gd name="T111" fmla="*/ 2 h 739"/>
                <a:gd name="T112" fmla="*/ 8 w 687"/>
                <a:gd name="T113" fmla="*/ 1 h 739"/>
                <a:gd name="T114" fmla="*/ 7 w 687"/>
                <a:gd name="T115" fmla="*/ 1 h 739"/>
                <a:gd name="T116" fmla="*/ 6 w 687"/>
                <a:gd name="T117" fmla="*/ 1 h 739"/>
                <a:gd name="T118" fmla="*/ 5 w 687"/>
                <a:gd name="T119" fmla="*/ 0 h 7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87"/>
                <a:gd name="T181" fmla="*/ 0 h 739"/>
                <a:gd name="T182" fmla="*/ 687 w 687"/>
                <a:gd name="T183" fmla="*/ 739 h 7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87" h="739">
                  <a:moveTo>
                    <a:pt x="224" y="68"/>
                  </a:moveTo>
                  <a:lnTo>
                    <a:pt x="224" y="62"/>
                  </a:lnTo>
                  <a:lnTo>
                    <a:pt x="225" y="58"/>
                  </a:lnTo>
                  <a:lnTo>
                    <a:pt x="227" y="54"/>
                  </a:lnTo>
                  <a:lnTo>
                    <a:pt x="229" y="50"/>
                  </a:lnTo>
                  <a:lnTo>
                    <a:pt x="232" y="48"/>
                  </a:lnTo>
                  <a:lnTo>
                    <a:pt x="236" y="46"/>
                  </a:lnTo>
                  <a:lnTo>
                    <a:pt x="240" y="45"/>
                  </a:lnTo>
                  <a:lnTo>
                    <a:pt x="246" y="45"/>
                  </a:lnTo>
                  <a:lnTo>
                    <a:pt x="301" y="45"/>
                  </a:lnTo>
                  <a:lnTo>
                    <a:pt x="312" y="46"/>
                  </a:lnTo>
                  <a:lnTo>
                    <a:pt x="323" y="48"/>
                  </a:lnTo>
                  <a:lnTo>
                    <a:pt x="334" y="52"/>
                  </a:lnTo>
                  <a:lnTo>
                    <a:pt x="345" y="57"/>
                  </a:lnTo>
                  <a:lnTo>
                    <a:pt x="356" y="62"/>
                  </a:lnTo>
                  <a:lnTo>
                    <a:pt x="366" y="69"/>
                  </a:lnTo>
                  <a:lnTo>
                    <a:pt x="375" y="77"/>
                  </a:lnTo>
                  <a:lnTo>
                    <a:pt x="385" y="86"/>
                  </a:lnTo>
                  <a:lnTo>
                    <a:pt x="393" y="95"/>
                  </a:lnTo>
                  <a:lnTo>
                    <a:pt x="400" y="106"/>
                  </a:lnTo>
                  <a:lnTo>
                    <a:pt x="408" y="116"/>
                  </a:lnTo>
                  <a:lnTo>
                    <a:pt x="413" y="127"/>
                  </a:lnTo>
                  <a:lnTo>
                    <a:pt x="418" y="139"/>
                  </a:lnTo>
                  <a:lnTo>
                    <a:pt x="421" y="151"/>
                  </a:lnTo>
                  <a:lnTo>
                    <a:pt x="423" y="164"/>
                  </a:lnTo>
                  <a:lnTo>
                    <a:pt x="424" y="176"/>
                  </a:lnTo>
                  <a:lnTo>
                    <a:pt x="424" y="215"/>
                  </a:lnTo>
                  <a:lnTo>
                    <a:pt x="423" y="232"/>
                  </a:lnTo>
                  <a:lnTo>
                    <a:pt x="421" y="247"/>
                  </a:lnTo>
                  <a:lnTo>
                    <a:pt x="419" y="262"/>
                  </a:lnTo>
                  <a:lnTo>
                    <a:pt x="415" y="276"/>
                  </a:lnTo>
                  <a:lnTo>
                    <a:pt x="409" y="290"/>
                  </a:lnTo>
                  <a:lnTo>
                    <a:pt x="403" y="302"/>
                  </a:lnTo>
                  <a:lnTo>
                    <a:pt x="395" y="315"/>
                  </a:lnTo>
                  <a:lnTo>
                    <a:pt x="387" y="325"/>
                  </a:lnTo>
                  <a:lnTo>
                    <a:pt x="378" y="334"/>
                  </a:lnTo>
                  <a:lnTo>
                    <a:pt x="367" y="344"/>
                  </a:lnTo>
                  <a:lnTo>
                    <a:pt x="356" y="351"/>
                  </a:lnTo>
                  <a:lnTo>
                    <a:pt x="343" y="357"/>
                  </a:lnTo>
                  <a:lnTo>
                    <a:pt x="330" y="363"/>
                  </a:lnTo>
                  <a:lnTo>
                    <a:pt x="316" y="366"/>
                  </a:lnTo>
                  <a:lnTo>
                    <a:pt x="302" y="368"/>
                  </a:lnTo>
                  <a:lnTo>
                    <a:pt x="285" y="369"/>
                  </a:lnTo>
                  <a:lnTo>
                    <a:pt x="224" y="369"/>
                  </a:lnTo>
                  <a:lnTo>
                    <a:pt x="224" y="68"/>
                  </a:lnTo>
                  <a:close/>
                  <a:moveTo>
                    <a:pt x="0" y="38"/>
                  </a:moveTo>
                  <a:lnTo>
                    <a:pt x="31" y="38"/>
                  </a:lnTo>
                  <a:lnTo>
                    <a:pt x="38" y="38"/>
                  </a:lnTo>
                  <a:lnTo>
                    <a:pt x="45" y="39"/>
                  </a:lnTo>
                  <a:lnTo>
                    <a:pt x="51" y="40"/>
                  </a:lnTo>
                  <a:lnTo>
                    <a:pt x="56" y="42"/>
                  </a:lnTo>
                  <a:lnTo>
                    <a:pt x="62" y="44"/>
                  </a:lnTo>
                  <a:lnTo>
                    <a:pt x="66" y="47"/>
                  </a:lnTo>
                  <a:lnTo>
                    <a:pt x="72" y="50"/>
                  </a:lnTo>
                  <a:lnTo>
                    <a:pt x="76" y="55"/>
                  </a:lnTo>
                  <a:lnTo>
                    <a:pt x="80" y="59"/>
                  </a:lnTo>
                  <a:lnTo>
                    <a:pt x="83" y="63"/>
                  </a:lnTo>
                  <a:lnTo>
                    <a:pt x="86" y="68"/>
                  </a:lnTo>
                  <a:lnTo>
                    <a:pt x="88" y="73"/>
                  </a:lnTo>
                  <a:lnTo>
                    <a:pt x="90" y="80"/>
                  </a:lnTo>
                  <a:lnTo>
                    <a:pt x="91" y="86"/>
                  </a:lnTo>
                  <a:lnTo>
                    <a:pt x="92" y="92"/>
                  </a:lnTo>
                  <a:lnTo>
                    <a:pt x="92" y="99"/>
                  </a:lnTo>
                  <a:lnTo>
                    <a:pt x="92" y="631"/>
                  </a:lnTo>
                  <a:lnTo>
                    <a:pt x="92" y="637"/>
                  </a:lnTo>
                  <a:lnTo>
                    <a:pt x="91" y="644"/>
                  </a:lnTo>
                  <a:lnTo>
                    <a:pt x="90" y="651"/>
                  </a:lnTo>
                  <a:lnTo>
                    <a:pt x="88" y="656"/>
                  </a:lnTo>
                  <a:lnTo>
                    <a:pt x="86" y="662"/>
                  </a:lnTo>
                  <a:lnTo>
                    <a:pt x="83" y="666"/>
                  </a:lnTo>
                  <a:lnTo>
                    <a:pt x="80" y="672"/>
                  </a:lnTo>
                  <a:lnTo>
                    <a:pt x="76" y="676"/>
                  </a:lnTo>
                  <a:lnTo>
                    <a:pt x="72" y="680"/>
                  </a:lnTo>
                  <a:lnTo>
                    <a:pt x="66" y="683"/>
                  </a:lnTo>
                  <a:lnTo>
                    <a:pt x="62" y="686"/>
                  </a:lnTo>
                  <a:lnTo>
                    <a:pt x="56" y="688"/>
                  </a:lnTo>
                  <a:lnTo>
                    <a:pt x="51" y="690"/>
                  </a:lnTo>
                  <a:lnTo>
                    <a:pt x="45" y="691"/>
                  </a:lnTo>
                  <a:lnTo>
                    <a:pt x="38" y="692"/>
                  </a:lnTo>
                  <a:lnTo>
                    <a:pt x="31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316" y="731"/>
                  </a:lnTo>
                  <a:lnTo>
                    <a:pt x="316" y="692"/>
                  </a:lnTo>
                  <a:lnTo>
                    <a:pt x="285" y="692"/>
                  </a:lnTo>
                  <a:lnTo>
                    <a:pt x="277" y="692"/>
                  </a:lnTo>
                  <a:lnTo>
                    <a:pt x="269" y="691"/>
                  </a:lnTo>
                  <a:lnTo>
                    <a:pt x="263" y="689"/>
                  </a:lnTo>
                  <a:lnTo>
                    <a:pt x="256" y="687"/>
                  </a:lnTo>
                  <a:lnTo>
                    <a:pt x="251" y="684"/>
                  </a:lnTo>
                  <a:lnTo>
                    <a:pt x="245" y="680"/>
                  </a:lnTo>
                  <a:lnTo>
                    <a:pt x="241" y="676"/>
                  </a:lnTo>
                  <a:lnTo>
                    <a:pt x="237" y="672"/>
                  </a:lnTo>
                  <a:lnTo>
                    <a:pt x="234" y="666"/>
                  </a:lnTo>
                  <a:lnTo>
                    <a:pt x="231" y="660"/>
                  </a:lnTo>
                  <a:lnTo>
                    <a:pt x="229" y="654"/>
                  </a:lnTo>
                  <a:lnTo>
                    <a:pt x="227" y="647"/>
                  </a:lnTo>
                  <a:lnTo>
                    <a:pt x="225" y="632"/>
                  </a:lnTo>
                  <a:lnTo>
                    <a:pt x="224" y="615"/>
                  </a:lnTo>
                  <a:lnTo>
                    <a:pt x="224" y="416"/>
                  </a:lnTo>
                  <a:lnTo>
                    <a:pt x="278" y="416"/>
                  </a:lnTo>
                  <a:lnTo>
                    <a:pt x="284" y="416"/>
                  </a:lnTo>
                  <a:lnTo>
                    <a:pt x="291" y="419"/>
                  </a:lnTo>
                  <a:lnTo>
                    <a:pt x="297" y="423"/>
                  </a:lnTo>
                  <a:lnTo>
                    <a:pt x="304" y="429"/>
                  </a:lnTo>
                  <a:lnTo>
                    <a:pt x="309" y="436"/>
                  </a:lnTo>
                  <a:lnTo>
                    <a:pt x="315" y="445"/>
                  </a:lnTo>
                  <a:lnTo>
                    <a:pt x="321" y="455"/>
                  </a:lnTo>
                  <a:lnTo>
                    <a:pt x="328" y="466"/>
                  </a:lnTo>
                  <a:lnTo>
                    <a:pt x="355" y="518"/>
                  </a:lnTo>
                  <a:lnTo>
                    <a:pt x="386" y="577"/>
                  </a:lnTo>
                  <a:lnTo>
                    <a:pt x="394" y="592"/>
                  </a:lnTo>
                  <a:lnTo>
                    <a:pt x="405" y="607"/>
                  </a:lnTo>
                  <a:lnTo>
                    <a:pt x="414" y="622"/>
                  </a:lnTo>
                  <a:lnTo>
                    <a:pt x="424" y="636"/>
                  </a:lnTo>
                  <a:lnTo>
                    <a:pt x="436" y="651"/>
                  </a:lnTo>
                  <a:lnTo>
                    <a:pt x="448" y="663"/>
                  </a:lnTo>
                  <a:lnTo>
                    <a:pt x="461" y="677"/>
                  </a:lnTo>
                  <a:lnTo>
                    <a:pt x="474" y="688"/>
                  </a:lnTo>
                  <a:lnTo>
                    <a:pt x="489" y="699"/>
                  </a:lnTo>
                  <a:lnTo>
                    <a:pt x="504" y="709"/>
                  </a:lnTo>
                  <a:lnTo>
                    <a:pt x="520" y="717"/>
                  </a:lnTo>
                  <a:lnTo>
                    <a:pt x="538" y="725"/>
                  </a:lnTo>
                  <a:lnTo>
                    <a:pt x="555" y="731"/>
                  </a:lnTo>
                  <a:lnTo>
                    <a:pt x="575" y="735"/>
                  </a:lnTo>
                  <a:lnTo>
                    <a:pt x="595" y="738"/>
                  </a:lnTo>
                  <a:lnTo>
                    <a:pt x="617" y="739"/>
                  </a:lnTo>
                  <a:lnTo>
                    <a:pt x="677" y="738"/>
                  </a:lnTo>
                  <a:lnTo>
                    <a:pt x="687" y="708"/>
                  </a:lnTo>
                  <a:lnTo>
                    <a:pt x="676" y="705"/>
                  </a:lnTo>
                  <a:lnTo>
                    <a:pt x="667" y="702"/>
                  </a:lnTo>
                  <a:lnTo>
                    <a:pt x="656" y="696"/>
                  </a:lnTo>
                  <a:lnTo>
                    <a:pt x="647" y="690"/>
                  </a:lnTo>
                  <a:lnTo>
                    <a:pt x="638" y="684"/>
                  </a:lnTo>
                  <a:lnTo>
                    <a:pt x="627" y="676"/>
                  </a:lnTo>
                  <a:lnTo>
                    <a:pt x="618" y="667"/>
                  </a:lnTo>
                  <a:lnTo>
                    <a:pt x="609" y="658"/>
                  </a:lnTo>
                  <a:lnTo>
                    <a:pt x="590" y="638"/>
                  </a:lnTo>
                  <a:lnTo>
                    <a:pt x="571" y="615"/>
                  </a:lnTo>
                  <a:lnTo>
                    <a:pt x="552" y="591"/>
                  </a:lnTo>
                  <a:lnTo>
                    <a:pt x="535" y="565"/>
                  </a:lnTo>
                  <a:lnTo>
                    <a:pt x="500" y="513"/>
                  </a:lnTo>
                  <a:lnTo>
                    <a:pt x="468" y="461"/>
                  </a:lnTo>
                  <a:lnTo>
                    <a:pt x="440" y="415"/>
                  </a:lnTo>
                  <a:lnTo>
                    <a:pt x="416" y="376"/>
                  </a:lnTo>
                  <a:lnTo>
                    <a:pt x="439" y="365"/>
                  </a:lnTo>
                  <a:lnTo>
                    <a:pt x="463" y="350"/>
                  </a:lnTo>
                  <a:lnTo>
                    <a:pt x="475" y="343"/>
                  </a:lnTo>
                  <a:lnTo>
                    <a:pt x="488" y="334"/>
                  </a:lnTo>
                  <a:lnTo>
                    <a:pt x="499" y="325"/>
                  </a:lnTo>
                  <a:lnTo>
                    <a:pt x="511" y="316"/>
                  </a:lnTo>
                  <a:lnTo>
                    <a:pt x="521" y="306"/>
                  </a:lnTo>
                  <a:lnTo>
                    <a:pt x="532" y="295"/>
                  </a:lnTo>
                  <a:lnTo>
                    <a:pt x="540" y="284"/>
                  </a:lnTo>
                  <a:lnTo>
                    <a:pt x="548" y="271"/>
                  </a:lnTo>
                  <a:lnTo>
                    <a:pt x="554" y="259"/>
                  </a:lnTo>
                  <a:lnTo>
                    <a:pt x="559" y="245"/>
                  </a:lnTo>
                  <a:lnTo>
                    <a:pt x="562" y="230"/>
                  </a:lnTo>
                  <a:lnTo>
                    <a:pt x="563" y="215"/>
                  </a:lnTo>
                  <a:lnTo>
                    <a:pt x="563" y="161"/>
                  </a:lnTo>
                  <a:lnTo>
                    <a:pt x="563" y="151"/>
                  </a:lnTo>
                  <a:lnTo>
                    <a:pt x="562" y="143"/>
                  </a:lnTo>
                  <a:lnTo>
                    <a:pt x="561" y="135"/>
                  </a:lnTo>
                  <a:lnTo>
                    <a:pt x="559" y="125"/>
                  </a:lnTo>
                  <a:lnTo>
                    <a:pt x="555" y="118"/>
                  </a:lnTo>
                  <a:lnTo>
                    <a:pt x="552" y="110"/>
                  </a:lnTo>
                  <a:lnTo>
                    <a:pt x="549" y="101"/>
                  </a:lnTo>
                  <a:lnTo>
                    <a:pt x="545" y="94"/>
                  </a:lnTo>
                  <a:lnTo>
                    <a:pt x="537" y="80"/>
                  </a:lnTo>
                  <a:lnTo>
                    <a:pt x="525" y="67"/>
                  </a:lnTo>
                  <a:lnTo>
                    <a:pt x="513" y="55"/>
                  </a:lnTo>
                  <a:lnTo>
                    <a:pt x="499" y="43"/>
                  </a:lnTo>
                  <a:lnTo>
                    <a:pt x="485" y="34"/>
                  </a:lnTo>
                  <a:lnTo>
                    <a:pt x="469" y="24"/>
                  </a:lnTo>
                  <a:lnTo>
                    <a:pt x="452" y="17"/>
                  </a:lnTo>
                  <a:lnTo>
                    <a:pt x="436" y="11"/>
                  </a:lnTo>
                  <a:lnTo>
                    <a:pt x="418" y="6"/>
                  </a:lnTo>
                  <a:lnTo>
                    <a:pt x="399" y="2"/>
                  </a:lnTo>
                  <a:lnTo>
                    <a:pt x="381" y="0"/>
                  </a:lnTo>
                  <a:lnTo>
                    <a:pt x="362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Freeform 541"/>
            <p:cNvSpPr>
              <a:spLocks noChangeAspect="1"/>
            </p:cNvSpPr>
            <p:nvPr/>
          </p:nvSpPr>
          <p:spPr bwMode="auto">
            <a:xfrm>
              <a:off x="32950" y="17111"/>
              <a:ext cx="235" cy="382"/>
            </a:xfrm>
            <a:custGeom>
              <a:avLst/>
              <a:gdLst>
                <a:gd name="T0" fmla="*/ 6 w 470"/>
                <a:gd name="T1" fmla="*/ 10 h 762"/>
                <a:gd name="T2" fmla="*/ 6 w 470"/>
                <a:gd name="T3" fmla="*/ 11 h 762"/>
                <a:gd name="T4" fmla="*/ 5 w 470"/>
                <a:gd name="T5" fmla="*/ 11 h 762"/>
                <a:gd name="T6" fmla="*/ 4 w 470"/>
                <a:gd name="T7" fmla="*/ 12 h 762"/>
                <a:gd name="T8" fmla="*/ 4 w 470"/>
                <a:gd name="T9" fmla="*/ 12 h 762"/>
                <a:gd name="T10" fmla="*/ 3 w 470"/>
                <a:gd name="T11" fmla="*/ 11 h 762"/>
                <a:gd name="T12" fmla="*/ 2 w 470"/>
                <a:gd name="T13" fmla="*/ 11 h 762"/>
                <a:gd name="T14" fmla="*/ 1 w 470"/>
                <a:gd name="T15" fmla="*/ 10 h 762"/>
                <a:gd name="T16" fmla="*/ 1 w 470"/>
                <a:gd name="T17" fmla="*/ 9 h 762"/>
                <a:gd name="T18" fmla="*/ 1 w 470"/>
                <a:gd name="T19" fmla="*/ 10 h 762"/>
                <a:gd name="T20" fmla="*/ 1 w 470"/>
                <a:gd name="T21" fmla="*/ 11 h 762"/>
                <a:gd name="T22" fmla="*/ 1 w 470"/>
                <a:gd name="T23" fmla="*/ 12 h 762"/>
                <a:gd name="T24" fmla="*/ 2 w 470"/>
                <a:gd name="T25" fmla="*/ 12 h 762"/>
                <a:gd name="T26" fmla="*/ 2 w 470"/>
                <a:gd name="T27" fmla="*/ 12 h 762"/>
                <a:gd name="T28" fmla="*/ 4 w 470"/>
                <a:gd name="T29" fmla="*/ 12 h 762"/>
                <a:gd name="T30" fmla="*/ 5 w 470"/>
                <a:gd name="T31" fmla="*/ 12 h 762"/>
                <a:gd name="T32" fmla="*/ 6 w 470"/>
                <a:gd name="T33" fmla="*/ 12 h 762"/>
                <a:gd name="T34" fmla="*/ 7 w 470"/>
                <a:gd name="T35" fmla="*/ 11 h 762"/>
                <a:gd name="T36" fmla="*/ 8 w 470"/>
                <a:gd name="T37" fmla="*/ 10 h 762"/>
                <a:gd name="T38" fmla="*/ 8 w 470"/>
                <a:gd name="T39" fmla="*/ 10 h 762"/>
                <a:gd name="T40" fmla="*/ 8 w 470"/>
                <a:gd name="T41" fmla="*/ 9 h 762"/>
                <a:gd name="T42" fmla="*/ 8 w 470"/>
                <a:gd name="T43" fmla="*/ 8 h 762"/>
                <a:gd name="T44" fmla="*/ 7 w 470"/>
                <a:gd name="T45" fmla="*/ 7 h 762"/>
                <a:gd name="T46" fmla="*/ 6 w 470"/>
                <a:gd name="T47" fmla="*/ 6 h 762"/>
                <a:gd name="T48" fmla="*/ 5 w 470"/>
                <a:gd name="T49" fmla="*/ 5 h 762"/>
                <a:gd name="T50" fmla="*/ 4 w 470"/>
                <a:gd name="T51" fmla="*/ 5 h 762"/>
                <a:gd name="T52" fmla="*/ 3 w 470"/>
                <a:gd name="T53" fmla="*/ 4 h 762"/>
                <a:gd name="T54" fmla="*/ 3 w 470"/>
                <a:gd name="T55" fmla="*/ 4 h 762"/>
                <a:gd name="T56" fmla="*/ 3 w 470"/>
                <a:gd name="T57" fmla="*/ 3 h 762"/>
                <a:gd name="T58" fmla="*/ 3 w 470"/>
                <a:gd name="T59" fmla="*/ 2 h 762"/>
                <a:gd name="T60" fmla="*/ 3 w 470"/>
                <a:gd name="T61" fmla="*/ 2 h 762"/>
                <a:gd name="T62" fmla="*/ 4 w 470"/>
                <a:gd name="T63" fmla="*/ 1 h 762"/>
                <a:gd name="T64" fmla="*/ 5 w 470"/>
                <a:gd name="T65" fmla="*/ 1 h 762"/>
                <a:gd name="T66" fmla="*/ 6 w 470"/>
                <a:gd name="T67" fmla="*/ 2 h 762"/>
                <a:gd name="T68" fmla="*/ 6 w 470"/>
                <a:gd name="T69" fmla="*/ 2 h 762"/>
                <a:gd name="T70" fmla="*/ 7 w 470"/>
                <a:gd name="T71" fmla="*/ 3 h 762"/>
                <a:gd name="T72" fmla="*/ 7 w 470"/>
                <a:gd name="T73" fmla="*/ 1 h 762"/>
                <a:gd name="T74" fmla="*/ 6 w 470"/>
                <a:gd name="T75" fmla="*/ 1 h 762"/>
                <a:gd name="T76" fmla="*/ 5 w 470"/>
                <a:gd name="T77" fmla="*/ 0 h 762"/>
                <a:gd name="T78" fmla="*/ 3 w 470"/>
                <a:gd name="T79" fmla="*/ 1 h 762"/>
                <a:gd name="T80" fmla="*/ 3 w 470"/>
                <a:gd name="T81" fmla="*/ 1 h 762"/>
                <a:gd name="T82" fmla="*/ 2 w 470"/>
                <a:gd name="T83" fmla="*/ 1 h 762"/>
                <a:gd name="T84" fmla="*/ 1 w 470"/>
                <a:gd name="T85" fmla="*/ 2 h 762"/>
                <a:gd name="T86" fmla="*/ 1 w 470"/>
                <a:gd name="T87" fmla="*/ 3 h 762"/>
                <a:gd name="T88" fmla="*/ 1 w 470"/>
                <a:gd name="T89" fmla="*/ 4 h 762"/>
                <a:gd name="T90" fmla="*/ 1 w 470"/>
                <a:gd name="T91" fmla="*/ 4 h 762"/>
                <a:gd name="T92" fmla="*/ 1 w 470"/>
                <a:gd name="T93" fmla="*/ 5 h 762"/>
                <a:gd name="T94" fmla="*/ 2 w 470"/>
                <a:gd name="T95" fmla="*/ 6 h 762"/>
                <a:gd name="T96" fmla="*/ 3 w 470"/>
                <a:gd name="T97" fmla="*/ 7 h 762"/>
                <a:gd name="T98" fmla="*/ 5 w 470"/>
                <a:gd name="T99" fmla="*/ 8 h 762"/>
                <a:gd name="T100" fmla="*/ 6 w 470"/>
                <a:gd name="T101" fmla="*/ 8 h 762"/>
                <a:gd name="T102" fmla="*/ 6 w 470"/>
                <a:gd name="T103" fmla="*/ 9 h 76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0"/>
                <a:gd name="T157" fmla="*/ 0 h 762"/>
                <a:gd name="T158" fmla="*/ 470 w 470"/>
                <a:gd name="T159" fmla="*/ 762 h 76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0" h="762">
                  <a:moveTo>
                    <a:pt x="348" y="577"/>
                  </a:moveTo>
                  <a:lnTo>
                    <a:pt x="348" y="600"/>
                  </a:lnTo>
                  <a:lnTo>
                    <a:pt x="347" y="613"/>
                  </a:lnTo>
                  <a:lnTo>
                    <a:pt x="344" y="625"/>
                  </a:lnTo>
                  <a:lnTo>
                    <a:pt x="342" y="636"/>
                  </a:lnTo>
                  <a:lnTo>
                    <a:pt x="338" y="647"/>
                  </a:lnTo>
                  <a:lnTo>
                    <a:pt x="333" y="656"/>
                  </a:lnTo>
                  <a:lnTo>
                    <a:pt x="328" y="667"/>
                  </a:lnTo>
                  <a:lnTo>
                    <a:pt x="321" y="675"/>
                  </a:lnTo>
                  <a:lnTo>
                    <a:pt x="313" y="683"/>
                  </a:lnTo>
                  <a:lnTo>
                    <a:pt x="305" y="691"/>
                  </a:lnTo>
                  <a:lnTo>
                    <a:pt x="297" y="697"/>
                  </a:lnTo>
                  <a:lnTo>
                    <a:pt x="287" y="703"/>
                  </a:lnTo>
                  <a:lnTo>
                    <a:pt x="277" y="707"/>
                  </a:lnTo>
                  <a:lnTo>
                    <a:pt x="266" y="711"/>
                  </a:lnTo>
                  <a:lnTo>
                    <a:pt x="255" y="714"/>
                  </a:lnTo>
                  <a:lnTo>
                    <a:pt x="244" y="716"/>
                  </a:lnTo>
                  <a:lnTo>
                    <a:pt x="231" y="717"/>
                  </a:lnTo>
                  <a:lnTo>
                    <a:pt x="223" y="716"/>
                  </a:lnTo>
                  <a:lnTo>
                    <a:pt x="214" y="715"/>
                  </a:lnTo>
                  <a:lnTo>
                    <a:pt x="206" y="714"/>
                  </a:lnTo>
                  <a:lnTo>
                    <a:pt x="198" y="711"/>
                  </a:lnTo>
                  <a:lnTo>
                    <a:pt x="181" y="705"/>
                  </a:lnTo>
                  <a:lnTo>
                    <a:pt x="165" y="698"/>
                  </a:lnTo>
                  <a:lnTo>
                    <a:pt x="150" y="689"/>
                  </a:lnTo>
                  <a:lnTo>
                    <a:pt x="135" y="677"/>
                  </a:lnTo>
                  <a:lnTo>
                    <a:pt x="121" y="666"/>
                  </a:lnTo>
                  <a:lnTo>
                    <a:pt x="107" y="652"/>
                  </a:lnTo>
                  <a:lnTo>
                    <a:pt x="95" y="638"/>
                  </a:lnTo>
                  <a:lnTo>
                    <a:pt x="83" y="623"/>
                  </a:lnTo>
                  <a:lnTo>
                    <a:pt x="73" y="607"/>
                  </a:lnTo>
                  <a:lnTo>
                    <a:pt x="64" y="592"/>
                  </a:lnTo>
                  <a:lnTo>
                    <a:pt x="55" y="576"/>
                  </a:lnTo>
                  <a:lnTo>
                    <a:pt x="48" y="561"/>
                  </a:lnTo>
                  <a:lnTo>
                    <a:pt x="43" y="546"/>
                  </a:lnTo>
                  <a:lnTo>
                    <a:pt x="39" y="531"/>
                  </a:lnTo>
                  <a:lnTo>
                    <a:pt x="0" y="539"/>
                  </a:lnTo>
                  <a:lnTo>
                    <a:pt x="1" y="571"/>
                  </a:lnTo>
                  <a:lnTo>
                    <a:pt x="4" y="600"/>
                  </a:lnTo>
                  <a:lnTo>
                    <a:pt x="7" y="626"/>
                  </a:lnTo>
                  <a:lnTo>
                    <a:pt x="11" y="650"/>
                  </a:lnTo>
                  <a:lnTo>
                    <a:pt x="15" y="660"/>
                  </a:lnTo>
                  <a:lnTo>
                    <a:pt x="19" y="671"/>
                  </a:lnTo>
                  <a:lnTo>
                    <a:pt x="22" y="680"/>
                  </a:lnTo>
                  <a:lnTo>
                    <a:pt x="26" y="689"/>
                  </a:lnTo>
                  <a:lnTo>
                    <a:pt x="31" y="697"/>
                  </a:lnTo>
                  <a:lnTo>
                    <a:pt x="36" y="705"/>
                  </a:lnTo>
                  <a:lnTo>
                    <a:pt x="42" y="711"/>
                  </a:lnTo>
                  <a:lnTo>
                    <a:pt x="48" y="719"/>
                  </a:lnTo>
                  <a:lnTo>
                    <a:pt x="54" y="724"/>
                  </a:lnTo>
                  <a:lnTo>
                    <a:pt x="61" y="730"/>
                  </a:lnTo>
                  <a:lnTo>
                    <a:pt x="70" y="734"/>
                  </a:lnTo>
                  <a:lnTo>
                    <a:pt x="78" y="740"/>
                  </a:lnTo>
                  <a:lnTo>
                    <a:pt x="86" y="744"/>
                  </a:lnTo>
                  <a:lnTo>
                    <a:pt x="97" y="747"/>
                  </a:lnTo>
                  <a:lnTo>
                    <a:pt x="106" y="750"/>
                  </a:lnTo>
                  <a:lnTo>
                    <a:pt x="118" y="753"/>
                  </a:lnTo>
                  <a:lnTo>
                    <a:pt x="142" y="757"/>
                  </a:lnTo>
                  <a:lnTo>
                    <a:pt x="169" y="760"/>
                  </a:lnTo>
                  <a:lnTo>
                    <a:pt x="199" y="762"/>
                  </a:lnTo>
                  <a:lnTo>
                    <a:pt x="231" y="762"/>
                  </a:lnTo>
                  <a:lnTo>
                    <a:pt x="239" y="762"/>
                  </a:lnTo>
                  <a:lnTo>
                    <a:pt x="250" y="762"/>
                  </a:lnTo>
                  <a:lnTo>
                    <a:pt x="260" y="761"/>
                  </a:lnTo>
                  <a:lnTo>
                    <a:pt x="271" y="760"/>
                  </a:lnTo>
                  <a:lnTo>
                    <a:pt x="281" y="758"/>
                  </a:lnTo>
                  <a:lnTo>
                    <a:pt x="302" y="752"/>
                  </a:lnTo>
                  <a:lnTo>
                    <a:pt x="323" y="745"/>
                  </a:lnTo>
                  <a:lnTo>
                    <a:pt x="342" y="735"/>
                  </a:lnTo>
                  <a:lnTo>
                    <a:pt x="361" y="725"/>
                  </a:lnTo>
                  <a:lnTo>
                    <a:pt x="380" y="712"/>
                  </a:lnTo>
                  <a:lnTo>
                    <a:pt x="396" y="699"/>
                  </a:lnTo>
                  <a:lnTo>
                    <a:pt x="412" y="683"/>
                  </a:lnTo>
                  <a:lnTo>
                    <a:pt x="427" y="667"/>
                  </a:lnTo>
                  <a:lnTo>
                    <a:pt x="439" y="650"/>
                  </a:lnTo>
                  <a:lnTo>
                    <a:pt x="450" y="632"/>
                  </a:lnTo>
                  <a:lnTo>
                    <a:pt x="455" y="623"/>
                  </a:lnTo>
                  <a:lnTo>
                    <a:pt x="459" y="614"/>
                  </a:lnTo>
                  <a:lnTo>
                    <a:pt x="462" y="603"/>
                  </a:lnTo>
                  <a:lnTo>
                    <a:pt x="465" y="594"/>
                  </a:lnTo>
                  <a:lnTo>
                    <a:pt x="467" y="585"/>
                  </a:lnTo>
                  <a:lnTo>
                    <a:pt x="469" y="574"/>
                  </a:lnTo>
                  <a:lnTo>
                    <a:pt x="470" y="565"/>
                  </a:lnTo>
                  <a:lnTo>
                    <a:pt x="470" y="554"/>
                  </a:lnTo>
                  <a:lnTo>
                    <a:pt x="469" y="529"/>
                  </a:lnTo>
                  <a:lnTo>
                    <a:pt x="466" y="505"/>
                  </a:lnTo>
                  <a:lnTo>
                    <a:pt x="462" y="485"/>
                  </a:lnTo>
                  <a:lnTo>
                    <a:pt x="456" y="465"/>
                  </a:lnTo>
                  <a:lnTo>
                    <a:pt x="448" y="446"/>
                  </a:lnTo>
                  <a:lnTo>
                    <a:pt x="440" y="430"/>
                  </a:lnTo>
                  <a:lnTo>
                    <a:pt x="430" y="414"/>
                  </a:lnTo>
                  <a:lnTo>
                    <a:pt x="418" y="399"/>
                  </a:lnTo>
                  <a:lnTo>
                    <a:pt x="407" y="386"/>
                  </a:lnTo>
                  <a:lnTo>
                    <a:pt x="393" y="374"/>
                  </a:lnTo>
                  <a:lnTo>
                    <a:pt x="380" y="363"/>
                  </a:lnTo>
                  <a:lnTo>
                    <a:pt x="365" y="353"/>
                  </a:lnTo>
                  <a:lnTo>
                    <a:pt x="351" y="343"/>
                  </a:lnTo>
                  <a:lnTo>
                    <a:pt x="335" y="334"/>
                  </a:lnTo>
                  <a:lnTo>
                    <a:pt x="321" y="326"/>
                  </a:lnTo>
                  <a:lnTo>
                    <a:pt x="305" y="318"/>
                  </a:lnTo>
                  <a:lnTo>
                    <a:pt x="274" y="303"/>
                  </a:lnTo>
                  <a:lnTo>
                    <a:pt x="244" y="288"/>
                  </a:lnTo>
                  <a:lnTo>
                    <a:pt x="230" y="282"/>
                  </a:lnTo>
                  <a:lnTo>
                    <a:pt x="215" y="274"/>
                  </a:lnTo>
                  <a:lnTo>
                    <a:pt x="203" y="266"/>
                  </a:lnTo>
                  <a:lnTo>
                    <a:pt x="190" y="258"/>
                  </a:lnTo>
                  <a:lnTo>
                    <a:pt x="180" y="250"/>
                  </a:lnTo>
                  <a:lnTo>
                    <a:pt x="170" y="241"/>
                  </a:lnTo>
                  <a:lnTo>
                    <a:pt x="160" y="231"/>
                  </a:lnTo>
                  <a:lnTo>
                    <a:pt x="153" y="220"/>
                  </a:lnTo>
                  <a:lnTo>
                    <a:pt x="147" y="209"/>
                  </a:lnTo>
                  <a:lnTo>
                    <a:pt x="143" y="197"/>
                  </a:lnTo>
                  <a:lnTo>
                    <a:pt x="139" y="184"/>
                  </a:lnTo>
                  <a:lnTo>
                    <a:pt x="139" y="169"/>
                  </a:lnTo>
                  <a:lnTo>
                    <a:pt x="139" y="156"/>
                  </a:lnTo>
                  <a:lnTo>
                    <a:pt x="141" y="143"/>
                  </a:lnTo>
                  <a:lnTo>
                    <a:pt x="144" y="132"/>
                  </a:lnTo>
                  <a:lnTo>
                    <a:pt x="147" y="121"/>
                  </a:lnTo>
                  <a:lnTo>
                    <a:pt x="151" y="109"/>
                  </a:lnTo>
                  <a:lnTo>
                    <a:pt x="156" y="100"/>
                  </a:lnTo>
                  <a:lnTo>
                    <a:pt x="162" y="90"/>
                  </a:lnTo>
                  <a:lnTo>
                    <a:pt x="170" y="81"/>
                  </a:lnTo>
                  <a:lnTo>
                    <a:pt x="178" y="74"/>
                  </a:lnTo>
                  <a:lnTo>
                    <a:pt x="186" y="66"/>
                  </a:lnTo>
                  <a:lnTo>
                    <a:pt x="196" y="60"/>
                  </a:lnTo>
                  <a:lnTo>
                    <a:pt x="206" y="55"/>
                  </a:lnTo>
                  <a:lnTo>
                    <a:pt x="218" y="51"/>
                  </a:lnTo>
                  <a:lnTo>
                    <a:pt x="229" y="49"/>
                  </a:lnTo>
                  <a:lnTo>
                    <a:pt x="241" y="47"/>
                  </a:lnTo>
                  <a:lnTo>
                    <a:pt x="255" y="46"/>
                  </a:lnTo>
                  <a:lnTo>
                    <a:pt x="270" y="47"/>
                  </a:lnTo>
                  <a:lnTo>
                    <a:pt x="284" y="49"/>
                  </a:lnTo>
                  <a:lnTo>
                    <a:pt x="299" y="53"/>
                  </a:lnTo>
                  <a:lnTo>
                    <a:pt x="311" y="59"/>
                  </a:lnTo>
                  <a:lnTo>
                    <a:pt x="323" y="65"/>
                  </a:lnTo>
                  <a:lnTo>
                    <a:pt x="334" y="74"/>
                  </a:lnTo>
                  <a:lnTo>
                    <a:pt x="344" y="83"/>
                  </a:lnTo>
                  <a:lnTo>
                    <a:pt x="354" y="93"/>
                  </a:lnTo>
                  <a:lnTo>
                    <a:pt x="362" y="104"/>
                  </a:lnTo>
                  <a:lnTo>
                    <a:pt x="369" y="115"/>
                  </a:lnTo>
                  <a:lnTo>
                    <a:pt x="377" y="128"/>
                  </a:lnTo>
                  <a:lnTo>
                    <a:pt x="383" y="140"/>
                  </a:lnTo>
                  <a:lnTo>
                    <a:pt x="389" y="153"/>
                  </a:lnTo>
                  <a:lnTo>
                    <a:pt x="393" y="166"/>
                  </a:lnTo>
                  <a:lnTo>
                    <a:pt x="398" y="180"/>
                  </a:lnTo>
                  <a:lnTo>
                    <a:pt x="401" y="192"/>
                  </a:lnTo>
                  <a:lnTo>
                    <a:pt x="440" y="184"/>
                  </a:lnTo>
                  <a:lnTo>
                    <a:pt x="416" y="23"/>
                  </a:lnTo>
                  <a:lnTo>
                    <a:pt x="401" y="21"/>
                  </a:lnTo>
                  <a:lnTo>
                    <a:pt x="385" y="18"/>
                  </a:lnTo>
                  <a:lnTo>
                    <a:pt x="372" y="13"/>
                  </a:lnTo>
                  <a:lnTo>
                    <a:pt x="357" y="9"/>
                  </a:lnTo>
                  <a:lnTo>
                    <a:pt x="342" y="6"/>
                  </a:lnTo>
                  <a:lnTo>
                    <a:pt x="326" y="3"/>
                  </a:lnTo>
                  <a:lnTo>
                    <a:pt x="307" y="1"/>
                  </a:lnTo>
                  <a:lnTo>
                    <a:pt x="285" y="0"/>
                  </a:lnTo>
                  <a:lnTo>
                    <a:pt x="231" y="0"/>
                  </a:lnTo>
                  <a:lnTo>
                    <a:pt x="218" y="0"/>
                  </a:lnTo>
                  <a:lnTo>
                    <a:pt x="205" y="2"/>
                  </a:lnTo>
                  <a:lnTo>
                    <a:pt x="191" y="4"/>
                  </a:lnTo>
                  <a:lnTo>
                    <a:pt x="179" y="7"/>
                  </a:lnTo>
                  <a:lnTo>
                    <a:pt x="167" y="11"/>
                  </a:lnTo>
                  <a:lnTo>
                    <a:pt x="154" y="17"/>
                  </a:lnTo>
                  <a:lnTo>
                    <a:pt x="142" y="23"/>
                  </a:lnTo>
                  <a:lnTo>
                    <a:pt x="130" y="29"/>
                  </a:lnTo>
                  <a:lnTo>
                    <a:pt x="119" y="37"/>
                  </a:lnTo>
                  <a:lnTo>
                    <a:pt x="108" y="45"/>
                  </a:lnTo>
                  <a:lnTo>
                    <a:pt x="98" y="54"/>
                  </a:lnTo>
                  <a:lnTo>
                    <a:pt x="88" y="63"/>
                  </a:lnTo>
                  <a:lnTo>
                    <a:pt x="79" y="73"/>
                  </a:lnTo>
                  <a:lnTo>
                    <a:pt x="71" y="83"/>
                  </a:lnTo>
                  <a:lnTo>
                    <a:pt x="62" y="95"/>
                  </a:lnTo>
                  <a:lnTo>
                    <a:pt x="55" y="105"/>
                  </a:lnTo>
                  <a:lnTo>
                    <a:pt x="49" y="117"/>
                  </a:lnTo>
                  <a:lnTo>
                    <a:pt x="43" y="129"/>
                  </a:lnTo>
                  <a:lnTo>
                    <a:pt x="39" y="141"/>
                  </a:lnTo>
                  <a:lnTo>
                    <a:pt x="33" y="154"/>
                  </a:lnTo>
                  <a:lnTo>
                    <a:pt x="30" y="167"/>
                  </a:lnTo>
                  <a:lnTo>
                    <a:pt x="28" y="180"/>
                  </a:lnTo>
                  <a:lnTo>
                    <a:pt x="26" y="193"/>
                  </a:lnTo>
                  <a:lnTo>
                    <a:pt x="25" y="207"/>
                  </a:lnTo>
                  <a:lnTo>
                    <a:pt x="25" y="220"/>
                  </a:lnTo>
                  <a:lnTo>
                    <a:pt x="27" y="234"/>
                  </a:lnTo>
                  <a:lnTo>
                    <a:pt x="29" y="246"/>
                  </a:lnTo>
                  <a:lnTo>
                    <a:pt x="32" y="260"/>
                  </a:lnTo>
                  <a:lnTo>
                    <a:pt x="36" y="274"/>
                  </a:lnTo>
                  <a:lnTo>
                    <a:pt x="43" y="287"/>
                  </a:lnTo>
                  <a:lnTo>
                    <a:pt x="49" y="300"/>
                  </a:lnTo>
                  <a:lnTo>
                    <a:pt x="57" y="313"/>
                  </a:lnTo>
                  <a:lnTo>
                    <a:pt x="65" y="323"/>
                  </a:lnTo>
                  <a:lnTo>
                    <a:pt x="73" y="333"/>
                  </a:lnTo>
                  <a:lnTo>
                    <a:pt x="82" y="342"/>
                  </a:lnTo>
                  <a:lnTo>
                    <a:pt x="92" y="352"/>
                  </a:lnTo>
                  <a:lnTo>
                    <a:pt x="112" y="368"/>
                  </a:lnTo>
                  <a:lnTo>
                    <a:pt x="134" y="383"/>
                  </a:lnTo>
                  <a:lnTo>
                    <a:pt x="182" y="412"/>
                  </a:lnTo>
                  <a:lnTo>
                    <a:pt x="231" y="438"/>
                  </a:lnTo>
                  <a:lnTo>
                    <a:pt x="254" y="451"/>
                  </a:lnTo>
                  <a:lnTo>
                    <a:pt x="276" y="466"/>
                  </a:lnTo>
                  <a:lnTo>
                    <a:pt x="286" y="473"/>
                  </a:lnTo>
                  <a:lnTo>
                    <a:pt x="296" y="481"/>
                  </a:lnTo>
                  <a:lnTo>
                    <a:pt x="304" y="488"/>
                  </a:lnTo>
                  <a:lnTo>
                    <a:pt x="312" y="496"/>
                  </a:lnTo>
                  <a:lnTo>
                    <a:pt x="321" y="504"/>
                  </a:lnTo>
                  <a:lnTo>
                    <a:pt x="327" y="514"/>
                  </a:lnTo>
                  <a:lnTo>
                    <a:pt x="333" y="523"/>
                  </a:lnTo>
                  <a:lnTo>
                    <a:pt x="338" y="533"/>
                  </a:lnTo>
                  <a:lnTo>
                    <a:pt x="341" y="543"/>
                  </a:lnTo>
                  <a:lnTo>
                    <a:pt x="344" y="554"/>
                  </a:lnTo>
                  <a:lnTo>
                    <a:pt x="347" y="566"/>
                  </a:lnTo>
                  <a:lnTo>
                    <a:pt x="348" y="5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Freeform 542"/>
            <p:cNvSpPr>
              <a:spLocks noChangeAspect="1" noEditPoints="1"/>
            </p:cNvSpPr>
            <p:nvPr/>
          </p:nvSpPr>
          <p:spPr bwMode="auto">
            <a:xfrm>
              <a:off x="33809" y="17111"/>
              <a:ext cx="374" cy="382"/>
            </a:xfrm>
            <a:custGeom>
              <a:avLst/>
              <a:gdLst>
                <a:gd name="T0" fmla="*/ 3 w 748"/>
                <a:gd name="T1" fmla="*/ 4 h 762"/>
                <a:gd name="T2" fmla="*/ 4 w 748"/>
                <a:gd name="T3" fmla="*/ 3 h 762"/>
                <a:gd name="T4" fmla="*/ 4 w 748"/>
                <a:gd name="T5" fmla="*/ 2 h 762"/>
                <a:gd name="T6" fmla="*/ 5 w 748"/>
                <a:gd name="T7" fmla="*/ 1 h 762"/>
                <a:gd name="T8" fmla="*/ 6 w 748"/>
                <a:gd name="T9" fmla="*/ 1 h 762"/>
                <a:gd name="T10" fmla="*/ 6 w 748"/>
                <a:gd name="T11" fmla="*/ 1 h 762"/>
                <a:gd name="T12" fmla="*/ 7 w 748"/>
                <a:gd name="T13" fmla="*/ 1 h 762"/>
                <a:gd name="T14" fmla="*/ 8 w 748"/>
                <a:gd name="T15" fmla="*/ 2 h 762"/>
                <a:gd name="T16" fmla="*/ 8 w 748"/>
                <a:gd name="T17" fmla="*/ 2 h 762"/>
                <a:gd name="T18" fmla="*/ 9 w 748"/>
                <a:gd name="T19" fmla="*/ 3 h 762"/>
                <a:gd name="T20" fmla="*/ 9 w 748"/>
                <a:gd name="T21" fmla="*/ 4 h 762"/>
                <a:gd name="T22" fmla="*/ 10 w 748"/>
                <a:gd name="T23" fmla="*/ 4 h 762"/>
                <a:gd name="T24" fmla="*/ 10 w 748"/>
                <a:gd name="T25" fmla="*/ 6 h 762"/>
                <a:gd name="T26" fmla="*/ 10 w 748"/>
                <a:gd name="T27" fmla="*/ 9 h 762"/>
                <a:gd name="T28" fmla="*/ 9 w 748"/>
                <a:gd name="T29" fmla="*/ 10 h 762"/>
                <a:gd name="T30" fmla="*/ 9 w 748"/>
                <a:gd name="T31" fmla="*/ 11 h 762"/>
                <a:gd name="T32" fmla="*/ 8 w 748"/>
                <a:gd name="T33" fmla="*/ 11 h 762"/>
                <a:gd name="T34" fmla="*/ 8 w 748"/>
                <a:gd name="T35" fmla="*/ 11 h 762"/>
                <a:gd name="T36" fmla="*/ 7 w 748"/>
                <a:gd name="T37" fmla="*/ 12 h 762"/>
                <a:gd name="T38" fmla="*/ 6 w 748"/>
                <a:gd name="T39" fmla="*/ 12 h 762"/>
                <a:gd name="T40" fmla="*/ 6 w 748"/>
                <a:gd name="T41" fmla="*/ 12 h 762"/>
                <a:gd name="T42" fmla="*/ 5 w 748"/>
                <a:gd name="T43" fmla="*/ 11 h 762"/>
                <a:gd name="T44" fmla="*/ 4 w 748"/>
                <a:gd name="T45" fmla="*/ 11 h 762"/>
                <a:gd name="T46" fmla="*/ 4 w 748"/>
                <a:gd name="T47" fmla="*/ 10 h 762"/>
                <a:gd name="T48" fmla="*/ 3 w 748"/>
                <a:gd name="T49" fmla="*/ 9 h 762"/>
                <a:gd name="T50" fmla="*/ 3 w 748"/>
                <a:gd name="T51" fmla="*/ 8 h 762"/>
                <a:gd name="T52" fmla="*/ 3 w 748"/>
                <a:gd name="T53" fmla="*/ 7 h 762"/>
                <a:gd name="T54" fmla="*/ 3 w 748"/>
                <a:gd name="T55" fmla="*/ 5 h 762"/>
                <a:gd name="T56" fmla="*/ 1 w 748"/>
                <a:gd name="T57" fmla="*/ 7 h 762"/>
                <a:gd name="T58" fmla="*/ 1 w 748"/>
                <a:gd name="T59" fmla="*/ 9 h 762"/>
                <a:gd name="T60" fmla="*/ 1 w 748"/>
                <a:gd name="T61" fmla="*/ 10 h 762"/>
                <a:gd name="T62" fmla="*/ 2 w 748"/>
                <a:gd name="T63" fmla="*/ 10 h 762"/>
                <a:gd name="T64" fmla="*/ 3 w 748"/>
                <a:gd name="T65" fmla="*/ 11 h 762"/>
                <a:gd name="T66" fmla="*/ 3 w 748"/>
                <a:gd name="T67" fmla="*/ 12 h 762"/>
                <a:gd name="T68" fmla="*/ 4 w 748"/>
                <a:gd name="T69" fmla="*/ 12 h 762"/>
                <a:gd name="T70" fmla="*/ 5 w 748"/>
                <a:gd name="T71" fmla="*/ 12 h 762"/>
                <a:gd name="T72" fmla="*/ 7 w 748"/>
                <a:gd name="T73" fmla="*/ 12 h 762"/>
                <a:gd name="T74" fmla="*/ 8 w 748"/>
                <a:gd name="T75" fmla="*/ 12 h 762"/>
                <a:gd name="T76" fmla="*/ 9 w 748"/>
                <a:gd name="T77" fmla="*/ 12 h 762"/>
                <a:gd name="T78" fmla="*/ 10 w 748"/>
                <a:gd name="T79" fmla="*/ 11 h 762"/>
                <a:gd name="T80" fmla="*/ 11 w 748"/>
                <a:gd name="T81" fmla="*/ 10 h 762"/>
                <a:gd name="T82" fmla="*/ 11 w 748"/>
                <a:gd name="T83" fmla="*/ 10 h 762"/>
                <a:gd name="T84" fmla="*/ 12 w 748"/>
                <a:gd name="T85" fmla="*/ 9 h 762"/>
                <a:gd name="T86" fmla="*/ 12 w 748"/>
                <a:gd name="T87" fmla="*/ 8 h 762"/>
                <a:gd name="T88" fmla="*/ 12 w 748"/>
                <a:gd name="T89" fmla="*/ 5 h 762"/>
                <a:gd name="T90" fmla="*/ 12 w 748"/>
                <a:gd name="T91" fmla="*/ 4 h 762"/>
                <a:gd name="T92" fmla="*/ 12 w 748"/>
                <a:gd name="T93" fmla="*/ 3 h 762"/>
                <a:gd name="T94" fmla="*/ 11 w 748"/>
                <a:gd name="T95" fmla="*/ 3 h 762"/>
                <a:gd name="T96" fmla="*/ 10 w 748"/>
                <a:gd name="T97" fmla="*/ 2 h 762"/>
                <a:gd name="T98" fmla="*/ 10 w 748"/>
                <a:gd name="T99" fmla="*/ 1 h 762"/>
                <a:gd name="T100" fmla="*/ 9 w 748"/>
                <a:gd name="T101" fmla="*/ 1 h 762"/>
                <a:gd name="T102" fmla="*/ 8 w 748"/>
                <a:gd name="T103" fmla="*/ 1 h 762"/>
                <a:gd name="T104" fmla="*/ 6 w 748"/>
                <a:gd name="T105" fmla="*/ 0 h 762"/>
                <a:gd name="T106" fmla="*/ 5 w 748"/>
                <a:gd name="T107" fmla="*/ 1 h 762"/>
                <a:gd name="T108" fmla="*/ 4 w 748"/>
                <a:gd name="T109" fmla="*/ 1 h 762"/>
                <a:gd name="T110" fmla="*/ 3 w 748"/>
                <a:gd name="T111" fmla="*/ 2 h 762"/>
                <a:gd name="T112" fmla="*/ 2 w 748"/>
                <a:gd name="T113" fmla="*/ 2 h 762"/>
                <a:gd name="T114" fmla="*/ 1 w 748"/>
                <a:gd name="T115" fmla="*/ 3 h 762"/>
                <a:gd name="T116" fmla="*/ 1 w 748"/>
                <a:gd name="T117" fmla="*/ 4 h 762"/>
                <a:gd name="T118" fmla="*/ 1 w 748"/>
                <a:gd name="T119" fmla="*/ 5 h 762"/>
                <a:gd name="T120" fmla="*/ 0 w 748"/>
                <a:gd name="T121" fmla="*/ 7 h 7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48"/>
                <a:gd name="T184" fmla="*/ 0 h 762"/>
                <a:gd name="T185" fmla="*/ 748 w 748"/>
                <a:gd name="T186" fmla="*/ 762 h 7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48" h="762">
                  <a:moveTo>
                    <a:pt x="154" y="292"/>
                  </a:moveTo>
                  <a:lnTo>
                    <a:pt x="155" y="271"/>
                  </a:lnTo>
                  <a:lnTo>
                    <a:pt x="158" y="251"/>
                  </a:lnTo>
                  <a:lnTo>
                    <a:pt x="163" y="230"/>
                  </a:lnTo>
                  <a:lnTo>
                    <a:pt x="170" y="208"/>
                  </a:lnTo>
                  <a:lnTo>
                    <a:pt x="178" y="187"/>
                  </a:lnTo>
                  <a:lnTo>
                    <a:pt x="188" y="167"/>
                  </a:lnTo>
                  <a:lnTo>
                    <a:pt x="200" y="148"/>
                  </a:lnTo>
                  <a:lnTo>
                    <a:pt x="212" y="129"/>
                  </a:lnTo>
                  <a:lnTo>
                    <a:pt x="227" y="111"/>
                  </a:lnTo>
                  <a:lnTo>
                    <a:pt x="242" y="96"/>
                  </a:lnTo>
                  <a:lnTo>
                    <a:pt x="250" y="88"/>
                  </a:lnTo>
                  <a:lnTo>
                    <a:pt x="258" y="81"/>
                  </a:lnTo>
                  <a:lnTo>
                    <a:pt x="267" y="75"/>
                  </a:lnTo>
                  <a:lnTo>
                    <a:pt x="276" y="70"/>
                  </a:lnTo>
                  <a:lnTo>
                    <a:pt x="285" y="64"/>
                  </a:lnTo>
                  <a:lnTo>
                    <a:pt x="294" y="59"/>
                  </a:lnTo>
                  <a:lnTo>
                    <a:pt x="304" y="55"/>
                  </a:lnTo>
                  <a:lnTo>
                    <a:pt x="314" y="52"/>
                  </a:lnTo>
                  <a:lnTo>
                    <a:pt x="324" y="50"/>
                  </a:lnTo>
                  <a:lnTo>
                    <a:pt x="334" y="48"/>
                  </a:lnTo>
                  <a:lnTo>
                    <a:pt x="344" y="47"/>
                  </a:lnTo>
                  <a:lnTo>
                    <a:pt x="355" y="46"/>
                  </a:lnTo>
                  <a:lnTo>
                    <a:pt x="362" y="46"/>
                  </a:lnTo>
                  <a:lnTo>
                    <a:pt x="377" y="47"/>
                  </a:lnTo>
                  <a:lnTo>
                    <a:pt x="391" y="48"/>
                  </a:lnTo>
                  <a:lnTo>
                    <a:pt x="405" y="50"/>
                  </a:lnTo>
                  <a:lnTo>
                    <a:pt x="418" y="53"/>
                  </a:lnTo>
                  <a:lnTo>
                    <a:pt x="431" y="57"/>
                  </a:lnTo>
                  <a:lnTo>
                    <a:pt x="443" y="61"/>
                  </a:lnTo>
                  <a:lnTo>
                    <a:pt x="456" y="68"/>
                  </a:lnTo>
                  <a:lnTo>
                    <a:pt x="467" y="73"/>
                  </a:lnTo>
                  <a:lnTo>
                    <a:pt x="478" y="80"/>
                  </a:lnTo>
                  <a:lnTo>
                    <a:pt x="488" y="87"/>
                  </a:lnTo>
                  <a:lnTo>
                    <a:pt x="498" y="96"/>
                  </a:lnTo>
                  <a:lnTo>
                    <a:pt x="508" y="105"/>
                  </a:lnTo>
                  <a:lnTo>
                    <a:pt x="517" y="114"/>
                  </a:lnTo>
                  <a:lnTo>
                    <a:pt x="525" y="124"/>
                  </a:lnTo>
                  <a:lnTo>
                    <a:pt x="534" y="134"/>
                  </a:lnTo>
                  <a:lnTo>
                    <a:pt x="541" y="146"/>
                  </a:lnTo>
                  <a:lnTo>
                    <a:pt x="548" y="156"/>
                  </a:lnTo>
                  <a:lnTo>
                    <a:pt x="556" y="168"/>
                  </a:lnTo>
                  <a:lnTo>
                    <a:pt x="562" y="180"/>
                  </a:lnTo>
                  <a:lnTo>
                    <a:pt x="568" y="193"/>
                  </a:lnTo>
                  <a:lnTo>
                    <a:pt x="573" y="206"/>
                  </a:lnTo>
                  <a:lnTo>
                    <a:pt x="577" y="219"/>
                  </a:lnTo>
                  <a:lnTo>
                    <a:pt x="583" y="233"/>
                  </a:lnTo>
                  <a:lnTo>
                    <a:pt x="586" y="246"/>
                  </a:lnTo>
                  <a:lnTo>
                    <a:pt x="593" y="275"/>
                  </a:lnTo>
                  <a:lnTo>
                    <a:pt x="597" y="304"/>
                  </a:lnTo>
                  <a:lnTo>
                    <a:pt x="600" y="333"/>
                  </a:lnTo>
                  <a:lnTo>
                    <a:pt x="601" y="362"/>
                  </a:lnTo>
                  <a:lnTo>
                    <a:pt x="601" y="439"/>
                  </a:lnTo>
                  <a:lnTo>
                    <a:pt x="600" y="465"/>
                  </a:lnTo>
                  <a:lnTo>
                    <a:pt x="598" y="491"/>
                  </a:lnTo>
                  <a:lnTo>
                    <a:pt x="594" y="517"/>
                  </a:lnTo>
                  <a:lnTo>
                    <a:pt x="588" y="542"/>
                  </a:lnTo>
                  <a:lnTo>
                    <a:pt x="581" y="566"/>
                  </a:lnTo>
                  <a:lnTo>
                    <a:pt x="572" y="589"/>
                  </a:lnTo>
                  <a:lnTo>
                    <a:pt x="567" y="599"/>
                  </a:lnTo>
                  <a:lnTo>
                    <a:pt x="561" y="611"/>
                  </a:lnTo>
                  <a:lnTo>
                    <a:pt x="556" y="621"/>
                  </a:lnTo>
                  <a:lnTo>
                    <a:pt x="549" y="630"/>
                  </a:lnTo>
                  <a:lnTo>
                    <a:pt x="542" y="640"/>
                  </a:lnTo>
                  <a:lnTo>
                    <a:pt x="535" y="649"/>
                  </a:lnTo>
                  <a:lnTo>
                    <a:pt x="527" y="657"/>
                  </a:lnTo>
                  <a:lnTo>
                    <a:pt x="520" y="666"/>
                  </a:lnTo>
                  <a:lnTo>
                    <a:pt x="512" y="673"/>
                  </a:lnTo>
                  <a:lnTo>
                    <a:pt x="503" y="680"/>
                  </a:lnTo>
                  <a:lnTo>
                    <a:pt x="493" y="686"/>
                  </a:lnTo>
                  <a:lnTo>
                    <a:pt x="484" y="693"/>
                  </a:lnTo>
                  <a:lnTo>
                    <a:pt x="474" y="698"/>
                  </a:lnTo>
                  <a:lnTo>
                    <a:pt x="464" y="703"/>
                  </a:lnTo>
                  <a:lnTo>
                    <a:pt x="453" y="706"/>
                  </a:lnTo>
                  <a:lnTo>
                    <a:pt x="442" y="710"/>
                  </a:lnTo>
                  <a:lnTo>
                    <a:pt x="431" y="712"/>
                  </a:lnTo>
                  <a:lnTo>
                    <a:pt x="418" y="715"/>
                  </a:lnTo>
                  <a:lnTo>
                    <a:pt x="406" y="716"/>
                  </a:lnTo>
                  <a:lnTo>
                    <a:pt x="393" y="717"/>
                  </a:lnTo>
                  <a:lnTo>
                    <a:pt x="380" y="716"/>
                  </a:lnTo>
                  <a:lnTo>
                    <a:pt x="366" y="715"/>
                  </a:lnTo>
                  <a:lnTo>
                    <a:pt x="354" y="712"/>
                  </a:lnTo>
                  <a:lnTo>
                    <a:pt x="341" y="708"/>
                  </a:lnTo>
                  <a:lnTo>
                    <a:pt x="329" y="705"/>
                  </a:lnTo>
                  <a:lnTo>
                    <a:pt x="317" y="700"/>
                  </a:lnTo>
                  <a:lnTo>
                    <a:pt x="306" y="695"/>
                  </a:lnTo>
                  <a:lnTo>
                    <a:pt x="294" y="688"/>
                  </a:lnTo>
                  <a:lnTo>
                    <a:pt x="284" y="681"/>
                  </a:lnTo>
                  <a:lnTo>
                    <a:pt x="274" y="673"/>
                  </a:lnTo>
                  <a:lnTo>
                    <a:pt x="263" y="665"/>
                  </a:lnTo>
                  <a:lnTo>
                    <a:pt x="254" y="655"/>
                  </a:lnTo>
                  <a:lnTo>
                    <a:pt x="244" y="646"/>
                  </a:lnTo>
                  <a:lnTo>
                    <a:pt x="235" y="637"/>
                  </a:lnTo>
                  <a:lnTo>
                    <a:pt x="227" y="625"/>
                  </a:lnTo>
                  <a:lnTo>
                    <a:pt x="219" y="615"/>
                  </a:lnTo>
                  <a:lnTo>
                    <a:pt x="211" y="603"/>
                  </a:lnTo>
                  <a:lnTo>
                    <a:pt x="204" y="591"/>
                  </a:lnTo>
                  <a:lnTo>
                    <a:pt x="198" y="578"/>
                  </a:lnTo>
                  <a:lnTo>
                    <a:pt x="191" y="566"/>
                  </a:lnTo>
                  <a:lnTo>
                    <a:pt x="185" y="553"/>
                  </a:lnTo>
                  <a:lnTo>
                    <a:pt x="180" y="540"/>
                  </a:lnTo>
                  <a:lnTo>
                    <a:pt x="176" y="526"/>
                  </a:lnTo>
                  <a:lnTo>
                    <a:pt x="171" y="513"/>
                  </a:lnTo>
                  <a:lnTo>
                    <a:pt x="167" y="499"/>
                  </a:lnTo>
                  <a:lnTo>
                    <a:pt x="163" y="485"/>
                  </a:lnTo>
                  <a:lnTo>
                    <a:pt x="161" y="471"/>
                  </a:lnTo>
                  <a:lnTo>
                    <a:pt x="158" y="457"/>
                  </a:lnTo>
                  <a:lnTo>
                    <a:pt x="157" y="443"/>
                  </a:lnTo>
                  <a:lnTo>
                    <a:pt x="155" y="429"/>
                  </a:lnTo>
                  <a:lnTo>
                    <a:pt x="154" y="414"/>
                  </a:lnTo>
                  <a:lnTo>
                    <a:pt x="154" y="400"/>
                  </a:lnTo>
                  <a:lnTo>
                    <a:pt x="154" y="292"/>
                  </a:lnTo>
                  <a:close/>
                  <a:moveTo>
                    <a:pt x="0" y="392"/>
                  </a:moveTo>
                  <a:lnTo>
                    <a:pt x="1" y="411"/>
                  </a:lnTo>
                  <a:lnTo>
                    <a:pt x="2" y="427"/>
                  </a:lnTo>
                  <a:lnTo>
                    <a:pt x="4" y="445"/>
                  </a:lnTo>
                  <a:lnTo>
                    <a:pt x="7" y="463"/>
                  </a:lnTo>
                  <a:lnTo>
                    <a:pt x="10" y="479"/>
                  </a:lnTo>
                  <a:lnTo>
                    <a:pt x="16" y="497"/>
                  </a:lnTo>
                  <a:lnTo>
                    <a:pt x="21" y="514"/>
                  </a:lnTo>
                  <a:lnTo>
                    <a:pt x="27" y="530"/>
                  </a:lnTo>
                  <a:lnTo>
                    <a:pt x="33" y="546"/>
                  </a:lnTo>
                  <a:lnTo>
                    <a:pt x="42" y="562"/>
                  </a:lnTo>
                  <a:lnTo>
                    <a:pt x="49" y="577"/>
                  </a:lnTo>
                  <a:lnTo>
                    <a:pt x="58" y="593"/>
                  </a:lnTo>
                  <a:lnTo>
                    <a:pt x="68" y="607"/>
                  </a:lnTo>
                  <a:lnTo>
                    <a:pt x="78" y="622"/>
                  </a:lnTo>
                  <a:lnTo>
                    <a:pt x="88" y="636"/>
                  </a:lnTo>
                  <a:lnTo>
                    <a:pt x="99" y="648"/>
                  </a:lnTo>
                  <a:lnTo>
                    <a:pt x="111" y="662"/>
                  </a:lnTo>
                  <a:lnTo>
                    <a:pt x="123" y="673"/>
                  </a:lnTo>
                  <a:lnTo>
                    <a:pt x="135" y="684"/>
                  </a:lnTo>
                  <a:lnTo>
                    <a:pt x="149" y="695"/>
                  </a:lnTo>
                  <a:lnTo>
                    <a:pt x="162" y="705"/>
                  </a:lnTo>
                  <a:lnTo>
                    <a:pt x="176" y="715"/>
                  </a:lnTo>
                  <a:lnTo>
                    <a:pt x="190" y="723"/>
                  </a:lnTo>
                  <a:lnTo>
                    <a:pt x="205" y="731"/>
                  </a:lnTo>
                  <a:lnTo>
                    <a:pt x="219" y="739"/>
                  </a:lnTo>
                  <a:lnTo>
                    <a:pt x="235" y="745"/>
                  </a:lnTo>
                  <a:lnTo>
                    <a:pt x="251" y="750"/>
                  </a:lnTo>
                  <a:lnTo>
                    <a:pt x="266" y="754"/>
                  </a:lnTo>
                  <a:lnTo>
                    <a:pt x="282" y="758"/>
                  </a:lnTo>
                  <a:lnTo>
                    <a:pt x="299" y="760"/>
                  </a:lnTo>
                  <a:lnTo>
                    <a:pt x="315" y="762"/>
                  </a:lnTo>
                  <a:lnTo>
                    <a:pt x="332" y="762"/>
                  </a:lnTo>
                  <a:lnTo>
                    <a:pt x="378" y="762"/>
                  </a:lnTo>
                  <a:lnTo>
                    <a:pt x="395" y="762"/>
                  </a:lnTo>
                  <a:lnTo>
                    <a:pt x="414" y="760"/>
                  </a:lnTo>
                  <a:lnTo>
                    <a:pt x="432" y="758"/>
                  </a:lnTo>
                  <a:lnTo>
                    <a:pt x="448" y="755"/>
                  </a:lnTo>
                  <a:lnTo>
                    <a:pt x="466" y="752"/>
                  </a:lnTo>
                  <a:lnTo>
                    <a:pt x="484" y="747"/>
                  </a:lnTo>
                  <a:lnTo>
                    <a:pt x="500" y="742"/>
                  </a:lnTo>
                  <a:lnTo>
                    <a:pt x="517" y="735"/>
                  </a:lnTo>
                  <a:lnTo>
                    <a:pt x="533" y="728"/>
                  </a:lnTo>
                  <a:lnTo>
                    <a:pt x="548" y="721"/>
                  </a:lnTo>
                  <a:lnTo>
                    <a:pt x="564" y="712"/>
                  </a:lnTo>
                  <a:lnTo>
                    <a:pt x="580" y="703"/>
                  </a:lnTo>
                  <a:lnTo>
                    <a:pt x="594" y="694"/>
                  </a:lnTo>
                  <a:lnTo>
                    <a:pt x="608" y="683"/>
                  </a:lnTo>
                  <a:lnTo>
                    <a:pt x="622" y="673"/>
                  </a:lnTo>
                  <a:lnTo>
                    <a:pt x="635" y="662"/>
                  </a:lnTo>
                  <a:lnTo>
                    <a:pt x="647" y="650"/>
                  </a:lnTo>
                  <a:lnTo>
                    <a:pt x="660" y="638"/>
                  </a:lnTo>
                  <a:lnTo>
                    <a:pt x="671" y="624"/>
                  </a:lnTo>
                  <a:lnTo>
                    <a:pt x="681" y="611"/>
                  </a:lnTo>
                  <a:lnTo>
                    <a:pt x="691" y="597"/>
                  </a:lnTo>
                  <a:lnTo>
                    <a:pt x="700" y="584"/>
                  </a:lnTo>
                  <a:lnTo>
                    <a:pt x="710" y="569"/>
                  </a:lnTo>
                  <a:lnTo>
                    <a:pt x="717" y="553"/>
                  </a:lnTo>
                  <a:lnTo>
                    <a:pt x="724" y="538"/>
                  </a:lnTo>
                  <a:lnTo>
                    <a:pt x="730" y="522"/>
                  </a:lnTo>
                  <a:lnTo>
                    <a:pt x="736" y="507"/>
                  </a:lnTo>
                  <a:lnTo>
                    <a:pt x="740" y="491"/>
                  </a:lnTo>
                  <a:lnTo>
                    <a:pt x="743" y="474"/>
                  </a:lnTo>
                  <a:lnTo>
                    <a:pt x="746" y="458"/>
                  </a:lnTo>
                  <a:lnTo>
                    <a:pt x="747" y="441"/>
                  </a:lnTo>
                  <a:lnTo>
                    <a:pt x="748" y="423"/>
                  </a:lnTo>
                  <a:lnTo>
                    <a:pt x="748" y="308"/>
                  </a:lnTo>
                  <a:lnTo>
                    <a:pt x="747" y="294"/>
                  </a:lnTo>
                  <a:lnTo>
                    <a:pt x="746" y="280"/>
                  </a:lnTo>
                  <a:lnTo>
                    <a:pt x="743" y="266"/>
                  </a:lnTo>
                  <a:lnTo>
                    <a:pt x="740" y="252"/>
                  </a:lnTo>
                  <a:lnTo>
                    <a:pt x="736" y="238"/>
                  </a:lnTo>
                  <a:lnTo>
                    <a:pt x="730" y="224"/>
                  </a:lnTo>
                  <a:lnTo>
                    <a:pt x="725" y="210"/>
                  </a:lnTo>
                  <a:lnTo>
                    <a:pt x="719" y="197"/>
                  </a:lnTo>
                  <a:lnTo>
                    <a:pt x="712" y="183"/>
                  </a:lnTo>
                  <a:lnTo>
                    <a:pt x="703" y="171"/>
                  </a:lnTo>
                  <a:lnTo>
                    <a:pt x="695" y="157"/>
                  </a:lnTo>
                  <a:lnTo>
                    <a:pt x="686" y="145"/>
                  </a:lnTo>
                  <a:lnTo>
                    <a:pt x="675" y="132"/>
                  </a:lnTo>
                  <a:lnTo>
                    <a:pt x="665" y="121"/>
                  </a:lnTo>
                  <a:lnTo>
                    <a:pt x="654" y="109"/>
                  </a:lnTo>
                  <a:lnTo>
                    <a:pt x="642" y="98"/>
                  </a:lnTo>
                  <a:lnTo>
                    <a:pt x="630" y="87"/>
                  </a:lnTo>
                  <a:lnTo>
                    <a:pt x="618" y="77"/>
                  </a:lnTo>
                  <a:lnTo>
                    <a:pt x="606" y="68"/>
                  </a:lnTo>
                  <a:lnTo>
                    <a:pt x="592" y="58"/>
                  </a:lnTo>
                  <a:lnTo>
                    <a:pt x="578" y="49"/>
                  </a:lnTo>
                  <a:lnTo>
                    <a:pt x="565" y="42"/>
                  </a:lnTo>
                  <a:lnTo>
                    <a:pt x="550" y="33"/>
                  </a:lnTo>
                  <a:lnTo>
                    <a:pt x="536" y="27"/>
                  </a:lnTo>
                  <a:lnTo>
                    <a:pt x="521" y="21"/>
                  </a:lnTo>
                  <a:lnTo>
                    <a:pt x="507" y="16"/>
                  </a:lnTo>
                  <a:lnTo>
                    <a:pt x="492" y="10"/>
                  </a:lnTo>
                  <a:lnTo>
                    <a:pt x="476" y="7"/>
                  </a:lnTo>
                  <a:lnTo>
                    <a:pt x="462" y="4"/>
                  </a:lnTo>
                  <a:lnTo>
                    <a:pt x="446" y="2"/>
                  </a:lnTo>
                  <a:lnTo>
                    <a:pt x="432" y="0"/>
                  </a:lnTo>
                  <a:lnTo>
                    <a:pt x="416" y="0"/>
                  </a:lnTo>
                  <a:lnTo>
                    <a:pt x="362" y="0"/>
                  </a:lnTo>
                  <a:lnTo>
                    <a:pt x="343" y="0"/>
                  </a:lnTo>
                  <a:lnTo>
                    <a:pt x="326" y="2"/>
                  </a:lnTo>
                  <a:lnTo>
                    <a:pt x="308" y="4"/>
                  </a:lnTo>
                  <a:lnTo>
                    <a:pt x="290" y="8"/>
                  </a:lnTo>
                  <a:lnTo>
                    <a:pt x="273" y="13"/>
                  </a:lnTo>
                  <a:lnTo>
                    <a:pt x="255" y="19"/>
                  </a:lnTo>
                  <a:lnTo>
                    <a:pt x="238" y="25"/>
                  </a:lnTo>
                  <a:lnTo>
                    <a:pt x="222" y="32"/>
                  </a:lnTo>
                  <a:lnTo>
                    <a:pt x="206" y="40"/>
                  </a:lnTo>
                  <a:lnTo>
                    <a:pt x="190" y="50"/>
                  </a:lnTo>
                  <a:lnTo>
                    <a:pt x="175" y="60"/>
                  </a:lnTo>
                  <a:lnTo>
                    <a:pt x="160" y="71"/>
                  </a:lnTo>
                  <a:lnTo>
                    <a:pt x="147" y="82"/>
                  </a:lnTo>
                  <a:lnTo>
                    <a:pt x="132" y="94"/>
                  </a:lnTo>
                  <a:lnTo>
                    <a:pt x="120" y="107"/>
                  </a:lnTo>
                  <a:lnTo>
                    <a:pt x="107" y="121"/>
                  </a:lnTo>
                  <a:lnTo>
                    <a:pt x="95" y="134"/>
                  </a:lnTo>
                  <a:lnTo>
                    <a:pt x="83" y="149"/>
                  </a:lnTo>
                  <a:lnTo>
                    <a:pt x="73" y="163"/>
                  </a:lnTo>
                  <a:lnTo>
                    <a:pt x="62" y="179"/>
                  </a:lnTo>
                  <a:lnTo>
                    <a:pt x="53" y="195"/>
                  </a:lnTo>
                  <a:lnTo>
                    <a:pt x="44" y="212"/>
                  </a:lnTo>
                  <a:lnTo>
                    <a:pt x="36" y="229"/>
                  </a:lnTo>
                  <a:lnTo>
                    <a:pt x="29" y="245"/>
                  </a:lnTo>
                  <a:lnTo>
                    <a:pt x="22" y="263"/>
                  </a:lnTo>
                  <a:lnTo>
                    <a:pt x="17" y="281"/>
                  </a:lnTo>
                  <a:lnTo>
                    <a:pt x="11" y="300"/>
                  </a:lnTo>
                  <a:lnTo>
                    <a:pt x="7" y="317"/>
                  </a:lnTo>
                  <a:lnTo>
                    <a:pt x="4" y="336"/>
                  </a:lnTo>
                  <a:lnTo>
                    <a:pt x="2" y="355"/>
                  </a:lnTo>
                  <a:lnTo>
                    <a:pt x="1" y="373"/>
                  </a:lnTo>
                  <a:lnTo>
                    <a:pt x="0" y="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Freeform 543"/>
            <p:cNvSpPr>
              <a:spLocks noChangeAspect="1"/>
            </p:cNvSpPr>
            <p:nvPr/>
          </p:nvSpPr>
          <p:spPr bwMode="auto">
            <a:xfrm>
              <a:off x="30071" y="17057"/>
              <a:ext cx="389" cy="436"/>
            </a:xfrm>
            <a:custGeom>
              <a:avLst/>
              <a:gdLst>
                <a:gd name="T0" fmla="*/ 1 w 778"/>
                <a:gd name="T1" fmla="*/ 9 h 870"/>
                <a:gd name="T2" fmla="*/ 1 w 778"/>
                <a:gd name="T3" fmla="*/ 10 h 870"/>
                <a:gd name="T4" fmla="*/ 1 w 778"/>
                <a:gd name="T5" fmla="*/ 11 h 870"/>
                <a:gd name="T6" fmla="*/ 2 w 778"/>
                <a:gd name="T7" fmla="*/ 12 h 870"/>
                <a:gd name="T8" fmla="*/ 3 w 778"/>
                <a:gd name="T9" fmla="*/ 13 h 870"/>
                <a:gd name="T10" fmla="*/ 4 w 778"/>
                <a:gd name="T11" fmla="*/ 13 h 870"/>
                <a:gd name="T12" fmla="*/ 5 w 778"/>
                <a:gd name="T13" fmla="*/ 14 h 870"/>
                <a:gd name="T14" fmla="*/ 6 w 778"/>
                <a:gd name="T15" fmla="*/ 14 h 870"/>
                <a:gd name="T16" fmla="*/ 8 w 778"/>
                <a:gd name="T17" fmla="*/ 14 h 870"/>
                <a:gd name="T18" fmla="*/ 11 w 778"/>
                <a:gd name="T19" fmla="*/ 14 h 870"/>
                <a:gd name="T20" fmla="*/ 12 w 778"/>
                <a:gd name="T21" fmla="*/ 14 h 870"/>
                <a:gd name="T22" fmla="*/ 12 w 778"/>
                <a:gd name="T23" fmla="*/ 12 h 870"/>
                <a:gd name="T24" fmla="*/ 13 w 778"/>
                <a:gd name="T25" fmla="*/ 10 h 870"/>
                <a:gd name="T26" fmla="*/ 11 w 778"/>
                <a:gd name="T27" fmla="*/ 11 h 870"/>
                <a:gd name="T28" fmla="*/ 11 w 778"/>
                <a:gd name="T29" fmla="*/ 12 h 870"/>
                <a:gd name="T30" fmla="*/ 10 w 778"/>
                <a:gd name="T31" fmla="*/ 13 h 870"/>
                <a:gd name="T32" fmla="*/ 9 w 778"/>
                <a:gd name="T33" fmla="*/ 13 h 870"/>
                <a:gd name="T34" fmla="*/ 9 w 778"/>
                <a:gd name="T35" fmla="*/ 13 h 870"/>
                <a:gd name="T36" fmla="*/ 7 w 778"/>
                <a:gd name="T37" fmla="*/ 13 h 870"/>
                <a:gd name="T38" fmla="*/ 6 w 778"/>
                <a:gd name="T39" fmla="*/ 13 h 870"/>
                <a:gd name="T40" fmla="*/ 6 w 778"/>
                <a:gd name="T41" fmla="*/ 13 h 870"/>
                <a:gd name="T42" fmla="*/ 5 w 778"/>
                <a:gd name="T43" fmla="*/ 12 h 870"/>
                <a:gd name="T44" fmla="*/ 4 w 778"/>
                <a:gd name="T45" fmla="*/ 11 h 870"/>
                <a:gd name="T46" fmla="*/ 4 w 778"/>
                <a:gd name="T47" fmla="*/ 10 h 870"/>
                <a:gd name="T48" fmla="*/ 3 w 778"/>
                <a:gd name="T49" fmla="*/ 9 h 870"/>
                <a:gd name="T50" fmla="*/ 3 w 778"/>
                <a:gd name="T51" fmla="*/ 8 h 870"/>
                <a:gd name="T52" fmla="*/ 3 w 778"/>
                <a:gd name="T53" fmla="*/ 6 h 870"/>
                <a:gd name="T54" fmla="*/ 3 w 778"/>
                <a:gd name="T55" fmla="*/ 5 h 870"/>
                <a:gd name="T56" fmla="*/ 3 w 778"/>
                <a:gd name="T57" fmla="*/ 5 h 870"/>
                <a:gd name="T58" fmla="*/ 4 w 778"/>
                <a:gd name="T59" fmla="*/ 4 h 870"/>
                <a:gd name="T60" fmla="*/ 4 w 778"/>
                <a:gd name="T61" fmla="*/ 3 h 870"/>
                <a:gd name="T62" fmla="*/ 5 w 778"/>
                <a:gd name="T63" fmla="*/ 2 h 870"/>
                <a:gd name="T64" fmla="*/ 6 w 778"/>
                <a:gd name="T65" fmla="*/ 2 h 870"/>
                <a:gd name="T66" fmla="*/ 6 w 778"/>
                <a:gd name="T67" fmla="*/ 1 h 870"/>
                <a:gd name="T68" fmla="*/ 7 w 778"/>
                <a:gd name="T69" fmla="*/ 1 h 870"/>
                <a:gd name="T70" fmla="*/ 9 w 778"/>
                <a:gd name="T71" fmla="*/ 1 h 870"/>
                <a:gd name="T72" fmla="*/ 10 w 778"/>
                <a:gd name="T73" fmla="*/ 2 h 870"/>
                <a:gd name="T74" fmla="*/ 11 w 778"/>
                <a:gd name="T75" fmla="*/ 2 h 870"/>
                <a:gd name="T76" fmla="*/ 11 w 778"/>
                <a:gd name="T77" fmla="*/ 3 h 870"/>
                <a:gd name="T78" fmla="*/ 12 w 778"/>
                <a:gd name="T79" fmla="*/ 4 h 870"/>
                <a:gd name="T80" fmla="*/ 7 w 778"/>
                <a:gd name="T81" fmla="*/ 1 h 870"/>
                <a:gd name="T82" fmla="*/ 6 w 778"/>
                <a:gd name="T83" fmla="*/ 1 h 870"/>
                <a:gd name="T84" fmla="*/ 5 w 778"/>
                <a:gd name="T85" fmla="*/ 1 h 870"/>
                <a:gd name="T86" fmla="*/ 3 w 778"/>
                <a:gd name="T87" fmla="*/ 2 h 870"/>
                <a:gd name="T88" fmla="*/ 2 w 778"/>
                <a:gd name="T89" fmla="*/ 3 h 870"/>
                <a:gd name="T90" fmla="*/ 2 w 778"/>
                <a:gd name="T91" fmla="*/ 3 h 870"/>
                <a:gd name="T92" fmla="*/ 1 w 778"/>
                <a:gd name="T93" fmla="*/ 5 h 870"/>
                <a:gd name="T94" fmla="*/ 1 w 778"/>
                <a:gd name="T95" fmla="*/ 6 h 8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78"/>
                <a:gd name="T145" fmla="*/ 0 h 870"/>
                <a:gd name="T146" fmla="*/ 778 w 778"/>
                <a:gd name="T147" fmla="*/ 870 h 8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78" h="870">
                  <a:moveTo>
                    <a:pt x="0" y="393"/>
                  </a:moveTo>
                  <a:lnTo>
                    <a:pt x="0" y="500"/>
                  </a:lnTo>
                  <a:lnTo>
                    <a:pt x="0" y="519"/>
                  </a:lnTo>
                  <a:lnTo>
                    <a:pt x="2" y="538"/>
                  </a:lnTo>
                  <a:lnTo>
                    <a:pt x="5" y="555"/>
                  </a:lnTo>
                  <a:lnTo>
                    <a:pt x="9" y="573"/>
                  </a:lnTo>
                  <a:lnTo>
                    <a:pt x="15" y="591"/>
                  </a:lnTo>
                  <a:lnTo>
                    <a:pt x="21" y="607"/>
                  </a:lnTo>
                  <a:lnTo>
                    <a:pt x="28" y="625"/>
                  </a:lnTo>
                  <a:lnTo>
                    <a:pt x="36" y="642"/>
                  </a:lnTo>
                  <a:lnTo>
                    <a:pt x="45" y="657"/>
                  </a:lnTo>
                  <a:lnTo>
                    <a:pt x="55" y="674"/>
                  </a:lnTo>
                  <a:lnTo>
                    <a:pt x="66" y="689"/>
                  </a:lnTo>
                  <a:lnTo>
                    <a:pt x="78" y="704"/>
                  </a:lnTo>
                  <a:lnTo>
                    <a:pt x="90" y="719"/>
                  </a:lnTo>
                  <a:lnTo>
                    <a:pt x="103" y="733"/>
                  </a:lnTo>
                  <a:lnTo>
                    <a:pt x="116" y="747"/>
                  </a:lnTo>
                  <a:lnTo>
                    <a:pt x="131" y="759"/>
                  </a:lnTo>
                  <a:lnTo>
                    <a:pt x="147" y="772"/>
                  </a:lnTo>
                  <a:lnTo>
                    <a:pt x="162" y="783"/>
                  </a:lnTo>
                  <a:lnTo>
                    <a:pt x="178" y="794"/>
                  </a:lnTo>
                  <a:lnTo>
                    <a:pt x="195" y="805"/>
                  </a:lnTo>
                  <a:lnTo>
                    <a:pt x="211" y="815"/>
                  </a:lnTo>
                  <a:lnTo>
                    <a:pt x="229" y="825"/>
                  </a:lnTo>
                  <a:lnTo>
                    <a:pt x="247" y="833"/>
                  </a:lnTo>
                  <a:lnTo>
                    <a:pt x="265" y="840"/>
                  </a:lnTo>
                  <a:lnTo>
                    <a:pt x="283" y="848"/>
                  </a:lnTo>
                  <a:lnTo>
                    <a:pt x="302" y="853"/>
                  </a:lnTo>
                  <a:lnTo>
                    <a:pt x="320" y="858"/>
                  </a:lnTo>
                  <a:lnTo>
                    <a:pt x="339" y="862"/>
                  </a:lnTo>
                  <a:lnTo>
                    <a:pt x="359" y="866"/>
                  </a:lnTo>
                  <a:lnTo>
                    <a:pt x="378" y="868"/>
                  </a:lnTo>
                  <a:lnTo>
                    <a:pt x="396" y="870"/>
                  </a:lnTo>
                  <a:lnTo>
                    <a:pt x="416" y="870"/>
                  </a:lnTo>
                  <a:lnTo>
                    <a:pt x="485" y="870"/>
                  </a:lnTo>
                  <a:lnTo>
                    <a:pt x="508" y="869"/>
                  </a:lnTo>
                  <a:lnTo>
                    <a:pt x="539" y="867"/>
                  </a:lnTo>
                  <a:lnTo>
                    <a:pt x="574" y="863"/>
                  </a:lnTo>
                  <a:lnTo>
                    <a:pt x="611" y="858"/>
                  </a:lnTo>
                  <a:lnTo>
                    <a:pt x="646" y="852"/>
                  </a:lnTo>
                  <a:lnTo>
                    <a:pt x="677" y="844"/>
                  </a:lnTo>
                  <a:lnTo>
                    <a:pt x="690" y="841"/>
                  </a:lnTo>
                  <a:lnTo>
                    <a:pt x="701" y="837"/>
                  </a:lnTo>
                  <a:lnTo>
                    <a:pt x="709" y="833"/>
                  </a:lnTo>
                  <a:lnTo>
                    <a:pt x="714" y="829"/>
                  </a:lnTo>
                  <a:lnTo>
                    <a:pt x="719" y="817"/>
                  </a:lnTo>
                  <a:lnTo>
                    <a:pt x="727" y="794"/>
                  </a:lnTo>
                  <a:lnTo>
                    <a:pt x="738" y="763"/>
                  </a:lnTo>
                  <a:lnTo>
                    <a:pt x="749" y="728"/>
                  </a:lnTo>
                  <a:lnTo>
                    <a:pt x="760" y="692"/>
                  </a:lnTo>
                  <a:lnTo>
                    <a:pt x="769" y="659"/>
                  </a:lnTo>
                  <a:lnTo>
                    <a:pt x="775" y="633"/>
                  </a:lnTo>
                  <a:lnTo>
                    <a:pt x="778" y="618"/>
                  </a:lnTo>
                  <a:lnTo>
                    <a:pt x="740" y="608"/>
                  </a:lnTo>
                  <a:lnTo>
                    <a:pt x="721" y="644"/>
                  </a:lnTo>
                  <a:lnTo>
                    <a:pt x="700" y="680"/>
                  </a:lnTo>
                  <a:lnTo>
                    <a:pt x="689" y="698"/>
                  </a:lnTo>
                  <a:lnTo>
                    <a:pt x="677" y="714"/>
                  </a:lnTo>
                  <a:lnTo>
                    <a:pt x="664" y="731"/>
                  </a:lnTo>
                  <a:lnTo>
                    <a:pt x="650" y="747"/>
                  </a:lnTo>
                  <a:lnTo>
                    <a:pt x="636" y="761"/>
                  </a:lnTo>
                  <a:lnTo>
                    <a:pt x="619" y="775"/>
                  </a:lnTo>
                  <a:lnTo>
                    <a:pt x="611" y="781"/>
                  </a:lnTo>
                  <a:lnTo>
                    <a:pt x="602" y="787"/>
                  </a:lnTo>
                  <a:lnTo>
                    <a:pt x="593" y="792"/>
                  </a:lnTo>
                  <a:lnTo>
                    <a:pt x="584" y="797"/>
                  </a:lnTo>
                  <a:lnTo>
                    <a:pt x="573" y="802"/>
                  </a:lnTo>
                  <a:lnTo>
                    <a:pt x="563" y="805"/>
                  </a:lnTo>
                  <a:lnTo>
                    <a:pt x="552" y="809"/>
                  </a:lnTo>
                  <a:lnTo>
                    <a:pt x="542" y="811"/>
                  </a:lnTo>
                  <a:lnTo>
                    <a:pt x="530" y="813"/>
                  </a:lnTo>
                  <a:lnTo>
                    <a:pt x="518" y="815"/>
                  </a:lnTo>
                  <a:lnTo>
                    <a:pt x="506" y="816"/>
                  </a:lnTo>
                  <a:lnTo>
                    <a:pt x="493" y="816"/>
                  </a:lnTo>
                  <a:lnTo>
                    <a:pt x="455" y="816"/>
                  </a:lnTo>
                  <a:lnTo>
                    <a:pt x="439" y="816"/>
                  </a:lnTo>
                  <a:lnTo>
                    <a:pt x="423" y="814"/>
                  </a:lnTo>
                  <a:lnTo>
                    <a:pt x="408" y="812"/>
                  </a:lnTo>
                  <a:lnTo>
                    <a:pt x="393" y="808"/>
                  </a:lnTo>
                  <a:lnTo>
                    <a:pt x="379" y="804"/>
                  </a:lnTo>
                  <a:lnTo>
                    <a:pt x="365" y="799"/>
                  </a:lnTo>
                  <a:lnTo>
                    <a:pt x="352" y="792"/>
                  </a:lnTo>
                  <a:lnTo>
                    <a:pt x="338" y="785"/>
                  </a:lnTo>
                  <a:lnTo>
                    <a:pt x="326" y="778"/>
                  </a:lnTo>
                  <a:lnTo>
                    <a:pt x="313" y="770"/>
                  </a:lnTo>
                  <a:lnTo>
                    <a:pt x="301" y="760"/>
                  </a:lnTo>
                  <a:lnTo>
                    <a:pt x="289" y="750"/>
                  </a:lnTo>
                  <a:lnTo>
                    <a:pt x="279" y="739"/>
                  </a:lnTo>
                  <a:lnTo>
                    <a:pt x="268" y="728"/>
                  </a:lnTo>
                  <a:lnTo>
                    <a:pt x="258" y="716"/>
                  </a:lnTo>
                  <a:lnTo>
                    <a:pt x="249" y="704"/>
                  </a:lnTo>
                  <a:lnTo>
                    <a:pt x="239" y="692"/>
                  </a:lnTo>
                  <a:lnTo>
                    <a:pt x="230" y="678"/>
                  </a:lnTo>
                  <a:lnTo>
                    <a:pt x="223" y="664"/>
                  </a:lnTo>
                  <a:lnTo>
                    <a:pt x="214" y="650"/>
                  </a:lnTo>
                  <a:lnTo>
                    <a:pt x="208" y="635"/>
                  </a:lnTo>
                  <a:lnTo>
                    <a:pt x="201" y="621"/>
                  </a:lnTo>
                  <a:lnTo>
                    <a:pt x="196" y="606"/>
                  </a:lnTo>
                  <a:lnTo>
                    <a:pt x="190" y="591"/>
                  </a:lnTo>
                  <a:lnTo>
                    <a:pt x="185" y="575"/>
                  </a:lnTo>
                  <a:lnTo>
                    <a:pt x="181" y="559"/>
                  </a:lnTo>
                  <a:lnTo>
                    <a:pt x="178" y="543"/>
                  </a:lnTo>
                  <a:lnTo>
                    <a:pt x="175" y="527"/>
                  </a:lnTo>
                  <a:lnTo>
                    <a:pt x="173" y="510"/>
                  </a:lnTo>
                  <a:lnTo>
                    <a:pt x="171" y="495"/>
                  </a:lnTo>
                  <a:lnTo>
                    <a:pt x="170" y="478"/>
                  </a:lnTo>
                  <a:lnTo>
                    <a:pt x="170" y="462"/>
                  </a:lnTo>
                  <a:lnTo>
                    <a:pt x="170" y="370"/>
                  </a:lnTo>
                  <a:lnTo>
                    <a:pt x="170" y="356"/>
                  </a:lnTo>
                  <a:lnTo>
                    <a:pt x="171" y="342"/>
                  </a:lnTo>
                  <a:lnTo>
                    <a:pt x="173" y="327"/>
                  </a:lnTo>
                  <a:lnTo>
                    <a:pt x="175" y="314"/>
                  </a:lnTo>
                  <a:lnTo>
                    <a:pt x="178" y="299"/>
                  </a:lnTo>
                  <a:lnTo>
                    <a:pt x="181" y="286"/>
                  </a:lnTo>
                  <a:lnTo>
                    <a:pt x="185" y="271"/>
                  </a:lnTo>
                  <a:lnTo>
                    <a:pt x="190" y="258"/>
                  </a:lnTo>
                  <a:lnTo>
                    <a:pt x="196" y="244"/>
                  </a:lnTo>
                  <a:lnTo>
                    <a:pt x="201" y="231"/>
                  </a:lnTo>
                  <a:lnTo>
                    <a:pt x="207" y="217"/>
                  </a:lnTo>
                  <a:lnTo>
                    <a:pt x="214" y="205"/>
                  </a:lnTo>
                  <a:lnTo>
                    <a:pt x="222" y="192"/>
                  </a:lnTo>
                  <a:lnTo>
                    <a:pt x="229" y="180"/>
                  </a:lnTo>
                  <a:lnTo>
                    <a:pt x="237" y="167"/>
                  </a:lnTo>
                  <a:lnTo>
                    <a:pt x="247" y="156"/>
                  </a:lnTo>
                  <a:lnTo>
                    <a:pt x="255" y="145"/>
                  </a:lnTo>
                  <a:lnTo>
                    <a:pt x="265" y="134"/>
                  </a:lnTo>
                  <a:lnTo>
                    <a:pt x="275" y="125"/>
                  </a:lnTo>
                  <a:lnTo>
                    <a:pt x="285" y="114"/>
                  </a:lnTo>
                  <a:lnTo>
                    <a:pt x="295" y="106"/>
                  </a:lnTo>
                  <a:lnTo>
                    <a:pt x="307" y="98"/>
                  </a:lnTo>
                  <a:lnTo>
                    <a:pt x="318" y="89"/>
                  </a:lnTo>
                  <a:lnTo>
                    <a:pt x="330" y="82"/>
                  </a:lnTo>
                  <a:lnTo>
                    <a:pt x="341" y="76"/>
                  </a:lnTo>
                  <a:lnTo>
                    <a:pt x="354" y="70"/>
                  </a:lnTo>
                  <a:lnTo>
                    <a:pt x="366" y="65"/>
                  </a:lnTo>
                  <a:lnTo>
                    <a:pt x="379" y="61"/>
                  </a:lnTo>
                  <a:lnTo>
                    <a:pt x="391" y="58"/>
                  </a:lnTo>
                  <a:lnTo>
                    <a:pt x="405" y="56"/>
                  </a:lnTo>
                  <a:lnTo>
                    <a:pt x="418" y="54"/>
                  </a:lnTo>
                  <a:lnTo>
                    <a:pt x="432" y="54"/>
                  </a:lnTo>
                  <a:lnTo>
                    <a:pt x="516" y="54"/>
                  </a:lnTo>
                  <a:lnTo>
                    <a:pt x="525" y="54"/>
                  </a:lnTo>
                  <a:lnTo>
                    <a:pt x="535" y="55"/>
                  </a:lnTo>
                  <a:lnTo>
                    <a:pt x="544" y="56"/>
                  </a:lnTo>
                  <a:lnTo>
                    <a:pt x="552" y="58"/>
                  </a:lnTo>
                  <a:lnTo>
                    <a:pt x="570" y="63"/>
                  </a:lnTo>
                  <a:lnTo>
                    <a:pt x="587" y="70"/>
                  </a:lnTo>
                  <a:lnTo>
                    <a:pt x="601" y="80"/>
                  </a:lnTo>
                  <a:lnTo>
                    <a:pt x="617" y="90"/>
                  </a:lnTo>
                  <a:lnTo>
                    <a:pt x="630" y="102"/>
                  </a:lnTo>
                  <a:lnTo>
                    <a:pt x="643" y="114"/>
                  </a:lnTo>
                  <a:lnTo>
                    <a:pt x="655" y="128"/>
                  </a:lnTo>
                  <a:lnTo>
                    <a:pt x="666" y="143"/>
                  </a:lnTo>
                  <a:lnTo>
                    <a:pt x="676" y="158"/>
                  </a:lnTo>
                  <a:lnTo>
                    <a:pt x="685" y="173"/>
                  </a:lnTo>
                  <a:lnTo>
                    <a:pt x="692" y="190"/>
                  </a:lnTo>
                  <a:lnTo>
                    <a:pt x="699" y="207"/>
                  </a:lnTo>
                  <a:lnTo>
                    <a:pt x="704" y="222"/>
                  </a:lnTo>
                  <a:lnTo>
                    <a:pt x="709" y="239"/>
                  </a:lnTo>
                  <a:lnTo>
                    <a:pt x="751" y="238"/>
                  </a:lnTo>
                  <a:lnTo>
                    <a:pt x="716" y="25"/>
                  </a:lnTo>
                  <a:lnTo>
                    <a:pt x="539" y="0"/>
                  </a:lnTo>
                  <a:lnTo>
                    <a:pt x="455" y="0"/>
                  </a:lnTo>
                  <a:lnTo>
                    <a:pt x="434" y="1"/>
                  </a:lnTo>
                  <a:lnTo>
                    <a:pt x="413" y="2"/>
                  </a:lnTo>
                  <a:lnTo>
                    <a:pt x="392" y="5"/>
                  </a:lnTo>
                  <a:lnTo>
                    <a:pt x="371" y="8"/>
                  </a:lnTo>
                  <a:lnTo>
                    <a:pt x="351" y="12"/>
                  </a:lnTo>
                  <a:lnTo>
                    <a:pt x="330" y="18"/>
                  </a:lnTo>
                  <a:lnTo>
                    <a:pt x="309" y="25"/>
                  </a:lnTo>
                  <a:lnTo>
                    <a:pt x="289" y="32"/>
                  </a:lnTo>
                  <a:lnTo>
                    <a:pt x="269" y="39"/>
                  </a:lnTo>
                  <a:lnTo>
                    <a:pt x="251" y="49"/>
                  </a:lnTo>
                  <a:lnTo>
                    <a:pt x="231" y="58"/>
                  </a:lnTo>
                  <a:lnTo>
                    <a:pt x="212" y="68"/>
                  </a:lnTo>
                  <a:lnTo>
                    <a:pt x="195" y="80"/>
                  </a:lnTo>
                  <a:lnTo>
                    <a:pt x="177" y="91"/>
                  </a:lnTo>
                  <a:lnTo>
                    <a:pt x="160" y="104"/>
                  </a:lnTo>
                  <a:lnTo>
                    <a:pt x="144" y="117"/>
                  </a:lnTo>
                  <a:lnTo>
                    <a:pt x="128" y="131"/>
                  </a:lnTo>
                  <a:lnTo>
                    <a:pt x="112" y="145"/>
                  </a:lnTo>
                  <a:lnTo>
                    <a:pt x="99" y="160"/>
                  </a:lnTo>
                  <a:lnTo>
                    <a:pt x="85" y="176"/>
                  </a:lnTo>
                  <a:lnTo>
                    <a:pt x="72" y="191"/>
                  </a:lnTo>
                  <a:lnTo>
                    <a:pt x="60" y="208"/>
                  </a:lnTo>
                  <a:lnTo>
                    <a:pt x="49" y="225"/>
                  </a:lnTo>
                  <a:lnTo>
                    <a:pt x="39" y="242"/>
                  </a:lnTo>
                  <a:lnTo>
                    <a:pt x="30" y="260"/>
                  </a:lnTo>
                  <a:lnTo>
                    <a:pt x="23" y="279"/>
                  </a:lnTo>
                  <a:lnTo>
                    <a:pt x="16" y="296"/>
                  </a:lnTo>
                  <a:lnTo>
                    <a:pt x="10" y="315"/>
                  </a:lnTo>
                  <a:lnTo>
                    <a:pt x="5" y="335"/>
                  </a:lnTo>
                  <a:lnTo>
                    <a:pt x="2" y="353"/>
                  </a:lnTo>
                  <a:lnTo>
                    <a:pt x="0" y="373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Freeform 544"/>
            <p:cNvSpPr>
              <a:spLocks noChangeAspect="1"/>
            </p:cNvSpPr>
            <p:nvPr/>
          </p:nvSpPr>
          <p:spPr bwMode="auto">
            <a:xfrm>
              <a:off x="34222" y="17111"/>
              <a:ext cx="231" cy="382"/>
            </a:xfrm>
            <a:custGeom>
              <a:avLst/>
              <a:gdLst>
                <a:gd name="T0" fmla="*/ 1 w 462"/>
                <a:gd name="T1" fmla="*/ 5 h 762"/>
                <a:gd name="T2" fmla="*/ 1 w 462"/>
                <a:gd name="T3" fmla="*/ 5 h 762"/>
                <a:gd name="T4" fmla="*/ 2 w 462"/>
                <a:gd name="T5" fmla="*/ 6 h 762"/>
                <a:gd name="T6" fmla="*/ 3 w 462"/>
                <a:gd name="T7" fmla="*/ 7 h 762"/>
                <a:gd name="T8" fmla="*/ 5 w 462"/>
                <a:gd name="T9" fmla="*/ 8 h 762"/>
                <a:gd name="T10" fmla="*/ 5 w 462"/>
                <a:gd name="T11" fmla="*/ 8 h 762"/>
                <a:gd name="T12" fmla="*/ 6 w 462"/>
                <a:gd name="T13" fmla="*/ 9 h 762"/>
                <a:gd name="T14" fmla="*/ 6 w 462"/>
                <a:gd name="T15" fmla="*/ 10 h 762"/>
                <a:gd name="T16" fmla="*/ 6 w 462"/>
                <a:gd name="T17" fmla="*/ 11 h 762"/>
                <a:gd name="T18" fmla="*/ 5 w 462"/>
                <a:gd name="T19" fmla="*/ 11 h 762"/>
                <a:gd name="T20" fmla="*/ 4 w 462"/>
                <a:gd name="T21" fmla="*/ 12 h 762"/>
                <a:gd name="T22" fmla="*/ 4 w 462"/>
                <a:gd name="T23" fmla="*/ 12 h 762"/>
                <a:gd name="T24" fmla="*/ 3 w 462"/>
                <a:gd name="T25" fmla="*/ 12 h 762"/>
                <a:gd name="T26" fmla="*/ 3 w 462"/>
                <a:gd name="T27" fmla="*/ 11 h 762"/>
                <a:gd name="T28" fmla="*/ 2 w 462"/>
                <a:gd name="T29" fmla="*/ 10 h 762"/>
                <a:gd name="T30" fmla="*/ 1 w 462"/>
                <a:gd name="T31" fmla="*/ 9 h 762"/>
                <a:gd name="T32" fmla="*/ 1 w 462"/>
                <a:gd name="T33" fmla="*/ 10 h 762"/>
                <a:gd name="T34" fmla="*/ 1 w 462"/>
                <a:gd name="T35" fmla="*/ 11 h 762"/>
                <a:gd name="T36" fmla="*/ 1 w 462"/>
                <a:gd name="T37" fmla="*/ 12 h 762"/>
                <a:gd name="T38" fmla="*/ 1 w 462"/>
                <a:gd name="T39" fmla="*/ 12 h 762"/>
                <a:gd name="T40" fmla="*/ 3 w 462"/>
                <a:gd name="T41" fmla="*/ 12 h 762"/>
                <a:gd name="T42" fmla="*/ 4 w 462"/>
                <a:gd name="T43" fmla="*/ 12 h 762"/>
                <a:gd name="T44" fmla="*/ 5 w 462"/>
                <a:gd name="T45" fmla="*/ 12 h 762"/>
                <a:gd name="T46" fmla="*/ 6 w 462"/>
                <a:gd name="T47" fmla="*/ 12 h 762"/>
                <a:gd name="T48" fmla="*/ 6 w 462"/>
                <a:gd name="T49" fmla="*/ 12 h 762"/>
                <a:gd name="T50" fmla="*/ 7 w 462"/>
                <a:gd name="T51" fmla="*/ 11 h 762"/>
                <a:gd name="T52" fmla="*/ 7 w 462"/>
                <a:gd name="T53" fmla="*/ 11 h 762"/>
                <a:gd name="T54" fmla="*/ 7 w 462"/>
                <a:gd name="T55" fmla="*/ 10 h 762"/>
                <a:gd name="T56" fmla="*/ 8 w 462"/>
                <a:gd name="T57" fmla="*/ 9 h 762"/>
                <a:gd name="T58" fmla="*/ 8 w 462"/>
                <a:gd name="T59" fmla="*/ 9 h 762"/>
                <a:gd name="T60" fmla="*/ 8 w 462"/>
                <a:gd name="T61" fmla="*/ 8 h 762"/>
                <a:gd name="T62" fmla="*/ 7 w 462"/>
                <a:gd name="T63" fmla="*/ 7 h 762"/>
                <a:gd name="T64" fmla="*/ 6 w 462"/>
                <a:gd name="T65" fmla="*/ 6 h 762"/>
                <a:gd name="T66" fmla="*/ 4 w 462"/>
                <a:gd name="T67" fmla="*/ 5 h 762"/>
                <a:gd name="T68" fmla="*/ 3 w 462"/>
                <a:gd name="T69" fmla="*/ 5 h 762"/>
                <a:gd name="T70" fmla="*/ 3 w 462"/>
                <a:gd name="T71" fmla="*/ 4 h 762"/>
                <a:gd name="T72" fmla="*/ 3 w 462"/>
                <a:gd name="T73" fmla="*/ 3 h 762"/>
                <a:gd name="T74" fmla="*/ 3 w 462"/>
                <a:gd name="T75" fmla="*/ 2 h 762"/>
                <a:gd name="T76" fmla="*/ 3 w 462"/>
                <a:gd name="T77" fmla="*/ 2 h 762"/>
                <a:gd name="T78" fmla="*/ 4 w 462"/>
                <a:gd name="T79" fmla="*/ 1 h 762"/>
                <a:gd name="T80" fmla="*/ 4 w 462"/>
                <a:gd name="T81" fmla="*/ 1 h 762"/>
                <a:gd name="T82" fmla="*/ 5 w 462"/>
                <a:gd name="T83" fmla="*/ 1 h 762"/>
                <a:gd name="T84" fmla="*/ 6 w 462"/>
                <a:gd name="T85" fmla="*/ 2 h 762"/>
                <a:gd name="T86" fmla="*/ 6 w 462"/>
                <a:gd name="T87" fmla="*/ 2 h 762"/>
                <a:gd name="T88" fmla="*/ 7 w 462"/>
                <a:gd name="T89" fmla="*/ 3 h 762"/>
                <a:gd name="T90" fmla="*/ 7 w 462"/>
                <a:gd name="T91" fmla="*/ 2 h 762"/>
                <a:gd name="T92" fmla="*/ 7 w 462"/>
                <a:gd name="T93" fmla="*/ 1 h 762"/>
                <a:gd name="T94" fmla="*/ 6 w 462"/>
                <a:gd name="T95" fmla="*/ 1 h 762"/>
                <a:gd name="T96" fmla="*/ 5 w 462"/>
                <a:gd name="T97" fmla="*/ 0 h 762"/>
                <a:gd name="T98" fmla="*/ 3 w 462"/>
                <a:gd name="T99" fmla="*/ 1 h 762"/>
                <a:gd name="T100" fmla="*/ 2 w 462"/>
                <a:gd name="T101" fmla="*/ 1 h 762"/>
                <a:gd name="T102" fmla="*/ 1 w 462"/>
                <a:gd name="T103" fmla="*/ 2 h 762"/>
                <a:gd name="T104" fmla="*/ 1 w 462"/>
                <a:gd name="T105" fmla="*/ 3 h 7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62"/>
                <a:gd name="T160" fmla="*/ 0 h 762"/>
                <a:gd name="T161" fmla="*/ 462 w 462"/>
                <a:gd name="T162" fmla="*/ 762 h 7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62" h="762">
                  <a:moveTo>
                    <a:pt x="23" y="177"/>
                  </a:moveTo>
                  <a:lnTo>
                    <a:pt x="23" y="231"/>
                  </a:lnTo>
                  <a:lnTo>
                    <a:pt x="24" y="248"/>
                  </a:lnTo>
                  <a:lnTo>
                    <a:pt x="26" y="264"/>
                  </a:lnTo>
                  <a:lnTo>
                    <a:pt x="30" y="279"/>
                  </a:lnTo>
                  <a:lnTo>
                    <a:pt x="36" y="293"/>
                  </a:lnTo>
                  <a:lnTo>
                    <a:pt x="44" y="307"/>
                  </a:lnTo>
                  <a:lnTo>
                    <a:pt x="52" y="319"/>
                  </a:lnTo>
                  <a:lnTo>
                    <a:pt x="61" y="331"/>
                  </a:lnTo>
                  <a:lnTo>
                    <a:pt x="72" y="342"/>
                  </a:lnTo>
                  <a:lnTo>
                    <a:pt x="83" y="353"/>
                  </a:lnTo>
                  <a:lnTo>
                    <a:pt x="96" y="363"/>
                  </a:lnTo>
                  <a:lnTo>
                    <a:pt x="109" y="372"/>
                  </a:lnTo>
                  <a:lnTo>
                    <a:pt x="123" y="382"/>
                  </a:lnTo>
                  <a:lnTo>
                    <a:pt x="151" y="399"/>
                  </a:lnTo>
                  <a:lnTo>
                    <a:pt x="181" y="416"/>
                  </a:lnTo>
                  <a:lnTo>
                    <a:pt x="210" y="432"/>
                  </a:lnTo>
                  <a:lnTo>
                    <a:pt x="239" y="447"/>
                  </a:lnTo>
                  <a:lnTo>
                    <a:pt x="253" y="456"/>
                  </a:lnTo>
                  <a:lnTo>
                    <a:pt x="265" y="463"/>
                  </a:lnTo>
                  <a:lnTo>
                    <a:pt x="278" y="471"/>
                  </a:lnTo>
                  <a:lnTo>
                    <a:pt x="289" y="479"/>
                  </a:lnTo>
                  <a:lnTo>
                    <a:pt x="300" y="489"/>
                  </a:lnTo>
                  <a:lnTo>
                    <a:pt x="310" y="497"/>
                  </a:lnTo>
                  <a:lnTo>
                    <a:pt x="318" y="507"/>
                  </a:lnTo>
                  <a:lnTo>
                    <a:pt x="326" y="517"/>
                  </a:lnTo>
                  <a:lnTo>
                    <a:pt x="331" y="527"/>
                  </a:lnTo>
                  <a:lnTo>
                    <a:pt x="335" y="538"/>
                  </a:lnTo>
                  <a:lnTo>
                    <a:pt x="338" y="550"/>
                  </a:lnTo>
                  <a:lnTo>
                    <a:pt x="339" y="562"/>
                  </a:lnTo>
                  <a:lnTo>
                    <a:pt x="339" y="616"/>
                  </a:lnTo>
                  <a:lnTo>
                    <a:pt x="338" y="627"/>
                  </a:lnTo>
                  <a:lnTo>
                    <a:pt x="336" y="638"/>
                  </a:lnTo>
                  <a:lnTo>
                    <a:pt x="333" y="648"/>
                  </a:lnTo>
                  <a:lnTo>
                    <a:pt x="329" y="657"/>
                  </a:lnTo>
                  <a:lnTo>
                    <a:pt x="324" y="666"/>
                  </a:lnTo>
                  <a:lnTo>
                    <a:pt x="316" y="674"/>
                  </a:lnTo>
                  <a:lnTo>
                    <a:pt x="309" y="681"/>
                  </a:lnTo>
                  <a:lnTo>
                    <a:pt x="301" y="689"/>
                  </a:lnTo>
                  <a:lnTo>
                    <a:pt x="292" y="695"/>
                  </a:lnTo>
                  <a:lnTo>
                    <a:pt x="283" y="700"/>
                  </a:lnTo>
                  <a:lnTo>
                    <a:pt x="273" y="705"/>
                  </a:lnTo>
                  <a:lnTo>
                    <a:pt x="262" y="709"/>
                  </a:lnTo>
                  <a:lnTo>
                    <a:pt x="251" y="712"/>
                  </a:lnTo>
                  <a:lnTo>
                    <a:pt x="239" y="715"/>
                  </a:lnTo>
                  <a:lnTo>
                    <a:pt x="228" y="716"/>
                  </a:lnTo>
                  <a:lnTo>
                    <a:pt x="215" y="717"/>
                  </a:lnTo>
                  <a:lnTo>
                    <a:pt x="207" y="716"/>
                  </a:lnTo>
                  <a:lnTo>
                    <a:pt x="198" y="715"/>
                  </a:lnTo>
                  <a:lnTo>
                    <a:pt x="189" y="714"/>
                  </a:lnTo>
                  <a:lnTo>
                    <a:pt x="181" y="711"/>
                  </a:lnTo>
                  <a:lnTo>
                    <a:pt x="174" y="708"/>
                  </a:lnTo>
                  <a:lnTo>
                    <a:pt x="166" y="705"/>
                  </a:lnTo>
                  <a:lnTo>
                    <a:pt x="158" y="701"/>
                  </a:lnTo>
                  <a:lnTo>
                    <a:pt x="151" y="697"/>
                  </a:lnTo>
                  <a:lnTo>
                    <a:pt x="137" y="688"/>
                  </a:lnTo>
                  <a:lnTo>
                    <a:pt x="124" y="676"/>
                  </a:lnTo>
                  <a:lnTo>
                    <a:pt x="111" y="663"/>
                  </a:lnTo>
                  <a:lnTo>
                    <a:pt x="100" y="649"/>
                  </a:lnTo>
                  <a:lnTo>
                    <a:pt x="89" y="634"/>
                  </a:lnTo>
                  <a:lnTo>
                    <a:pt x="78" y="620"/>
                  </a:lnTo>
                  <a:lnTo>
                    <a:pt x="69" y="604"/>
                  </a:lnTo>
                  <a:lnTo>
                    <a:pt x="60" y="590"/>
                  </a:lnTo>
                  <a:lnTo>
                    <a:pt x="44" y="560"/>
                  </a:lnTo>
                  <a:lnTo>
                    <a:pt x="31" y="533"/>
                  </a:lnTo>
                  <a:lnTo>
                    <a:pt x="0" y="539"/>
                  </a:lnTo>
                  <a:lnTo>
                    <a:pt x="0" y="556"/>
                  </a:lnTo>
                  <a:lnTo>
                    <a:pt x="2" y="580"/>
                  </a:lnTo>
                  <a:lnTo>
                    <a:pt x="5" y="607"/>
                  </a:lnTo>
                  <a:lnTo>
                    <a:pt x="9" y="636"/>
                  </a:lnTo>
                  <a:lnTo>
                    <a:pt x="14" y="664"/>
                  </a:lnTo>
                  <a:lnTo>
                    <a:pt x="19" y="688"/>
                  </a:lnTo>
                  <a:lnTo>
                    <a:pt x="22" y="698"/>
                  </a:lnTo>
                  <a:lnTo>
                    <a:pt x="24" y="706"/>
                  </a:lnTo>
                  <a:lnTo>
                    <a:pt x="26" y="714"/>
                  </a:lnTo>
                  <a:lnTo>
                    <a:pt x="29" y="718"/>
                  </a:lnTo>
                  <a:lnTo>
                    <a:pt x="33" y="721"/>
                  </a:lnTo>
                  <a:lnTo>
                    <a:pt x="40" y="725"/>
                  </a:lnTo>
                  <a:lnTo>
                    <a:pt x="47" y="729"/>
                  </a:lnTo>
                  <a:lnTo>
                    <a:pt x="56" y="732"/>
                  </a:lnTo>
                  <a:lnTo>
                    <a:pt x="79" y="741"/>
                  </a:lnTo>
                  <a:lnTo>
                    <a:pt x="104" y="747"/>
                  </a:lnTo>
                  <a:lnTo>
                    <a:pt x="131" y="753"/>
                  </a:lnTo>
                  <a:lnTo>
                    <a:pt x="157" y="758"/>
                  </a:lnTo>
                  <a:lnTo>
                    <a:pt x="181" y="761"/>
                  </a:lnTo>
                  <a:lnTo>
                    <a:pt x="200" y="762"/>
                  </a:lnTo>
                  <a:lnTo>
                    <a:pt x="224" y="762"/>
                  </a:lnTo>
                  <a:lnTo>
                    <a:pt x="235" y="762"/>
                  </a:lnTo>
                  <a:lnTo>
                    <a:pt x="247" y="761"/>
                  </a:lnTo>
                  <a:lnTo>
                    <a:pt x="259" y="760"/>
                  </a:lnTo>
                  <a:lnTo>
                    <a:pt x="271" y="758"/>
                  </a:lnTo>
                  <a:lnTo>
                    <a:pt x="282" y="756"/>
                  </a:lnTo>
                  <a:lnTo>
                    <a:pt x="292" y="753"/>
                  </a:lnTo>
                  <a:lnTo>
                    <a:pt x="304" y="750"/>
                  </a:lnTo>
                  <a:lnTo>
                    <a:pt x="314" y="746"/>
                  </a:lnTo>
                  <a:lnTo>
                    <a:pt x="326" y="742"/>
                  </a:lnTo>
                  <a:lnTo>
                    <a:pt x="335" y="736"/>
                  </a:lnTo>
                  <a:lnTo>
                    <a:pt x="346" y="731"/>
                  </a:lnTo>
                  <a:lnTo>
                    <a:pt x="355" y="726"/>
                  </a:lnTo>
                  <a:lnTo>
                    <a:pt x="364" y="720"/>
                  </a:lnTo>
                  <a:lnTo>
                    <a:pt x="374" y="714"/>
                  </a:lnTo>
                  <a:lnTo>
                    <a:pt x="383" y="706"/>
                  </a:lnTo>
                  <a:lnTo>
                    <a:pt x="391" y="699"/>
                  </a:lnTo>
                  <a:lnTo>
                    <a:pt x="399" y="692"/>
                  </a:lnTo>
                  <a:lnTo>
                    <a:pt x="407" y="683"/>
                  </a:lnTo>
                  <a:lnTo>
                    <a:pt x="413" y="675"/>
                  </a:lnTo>
                  <a:lnTo>
                    <a:pt x="420" y="667"/>
                  </a:lnTo>
                  <a:lnTo>
                    <a:pt x="427" y="657"/>
                  </a:lnTo>
                  <a:lnTo>
                    <a:pt x="433" y="648"/>
                  </a:lnTo>
                  <a:lnTo>
                    <a:pt x="438" y="639"/>
                  </a:lnTo>
                  <a:lnTo>
                    <a:pt x="443" y="628"/>
                  </a:lnTo>
                  <a:lnTo>
                    <a:pt x="447" y="619"/>
                  </a:lnTo>
                  <a:lnTo>
                    <a:pt x="452" y="607"/>
                  </a:lnTo>
                  <a:lnTo>
                    <a:pt x="455" y="597"/>
                  </a:lnTo>
                  <a:lnTo>
                    <a:pt x="457" y="586"/>
                  </a:lnTo>
                  <a:lnTo>
                    <a:pt x="459" y="574"/>
                  </a:lnTo>
                  <a:lnTo>
                    <a:pt x="461" y="563"/>
                  </a:lnTo>
                  <a:lnTo>
                    <a:pt x="462" y="551"/>
                  </a:lnTo>
                  <a:lnTo>
                    <a:pt x="462" y="539"/>
                  </a:lnTo>
                  <a:lnTo>
                    <a:pt x="462" y="531"/>
                  </a:lnTo>
                  <a:lnTo>
                    <a:pt x="461" y="510"/>
                  </a:lnTo>
                  <a:lnTo>
                    <a:pt x="459" y="490"/>
                  </a:lnTo>
                  <a:lnTo>
                    <a:pt x="454" y="472"/>
                  </a:lnTo>
                  <a:lnTo>
                    <a:pt x="449" y="455"/>
                  </a:lnTo>
                  <a:lnTo>
                    <a:pt x="441" y="439"/>
                  </a:lnTo>
                  <a:lnTo>
                    <a:pt x="432" y="424"/>
                  </a:lnTo>
                  <a:lnTo>
                    <a:pt x="423" y="410"/>
                  </a:lnTo>
                  <a:lnTo>
                    <a:pt x="412" y="397"/>
                  </a:lnTo>
                  <a:lnTo>
                    <a:pt x="400" y="386"/>
                  </a:lnTo>
                  <a:lnTo>
                    <a:pt x="387" y="374"/>
                  </a:lnTo>
                  <a:lnTo>
                    <a:pt x="374" y="364"/>
                  </a:lnTo>
                  <a:lnTo>
                    <a:pt x="360" y="355"/>
                  </a:lnTo>
                  <a:lnTo>
                    <a:pt x="331" y="337"/>
                  </a:lnTo>
                  <a:lnTo>
                    <a:pt x="301" y="320"/>
                  </a:lnTo>
                  <a:lnTo>
                    <a:pt x="271" y="306"/>
                  </a:lnTo>
                  <a:lnTo>
                    <a:pt x="240" y="291"/>
                  </a:lnTo>
                  <a:lnTo>
                    <a:pt x="227" y="284"/>
                  </a:lnTo>
                  <a:lnTo>
                    <a:pt x="213" y="276"/>
                  </a:lnTo>
                  <a:lnTo>
                    <a:pt x="201" y="268"/>
                  </a:lnTo>
                  <a:lnTo>
                    <a:pt x="189" y="260"/>
                  </a:lnTo>
                  <a:lnTo>
                    <a:pt x="178" y="252"/>
                  </a:lnTo>
                  <a:lnTo>
                    <a:pt x="169" y="243"/>
                  </a:lnTo>
                  <a:lnTo>
                    <a:pt x="159" y="234"/>
                  </a:lnTo>
                  <a:lnTo>
                    <a:pt x="152" y="224"/>
                  </a:lnTo>
                  <a:lnTo>
                    <a:pt x="147" y="213"/>
                  </a:lnTo>
                  <a:lnTo>
                    <a:pt x="143" y="202"/>
                  </a:lnTo>
                  <a:lnTo>
                    <a:pt x="139" y="190"/>
                  </a:lnTo>
                  <a:lnTo>
                    <a:pt x="138" y="177"/>
                  </a:lnTo>
                  <a:lnTo>
                    <a:pt x="138" y="138"/>
                  </a:lnTo>
                  <a:lnTo>
                    <a:pt x="139" y="128"/>
                  </a:lnTo>
                  <a:lnTo>
                    <a:pt x="142" y="117"/>
                  </a:lnTo>
                  <a:lnTo>
                    <a:pt x="145" y="108"/>
                  </a:lnTo>
                  <a:lnTo>
                    <a:pt x="149" y="99"/>
                  </a:lnTo>
                  <a:lnTo>
                    <a:pt x="154" y="90"/>
                  </a:lnTo>
                  <a:lnTo>
                    <a:pt x="160" y="83"/>
                  </a:lnTo>
                  <a:lnTo>
                    <a:pt x="168" y="76"/>
                  </a:lnTo>
                  <a:lnTo>
                    <a:pt x="176" y="70"/>
                  </a:lnTo>
                  <a:lnTo>
                    <a:pt x="185" y="64"/>
                  </a:lnTo>
                  <a:lnTo>
                    <a:pt x="195" y="59"/>
                  </a:lnTo>
                  <a:lnTo>
                    <a:pt x="205" y="55"/>
                  </a:lnTo>
                  <a:lnTo>
                    <a:pt x="215" y="52"/>
                  </a:lnTo>
                  <a:lnTo>
                    <a:pt x="227" y="49"/>
                  </a:lnTo>
                  <a:lnTo>
                    <a:pt x="238" y="48"/>
                  </a:lnTo>
                  <a:lnTo>
                    <a:pt x="250" y="47"/>
                  </a:lnTo>
                  <a:lnTo>
                    <a:pt x="262" y="46"/>
                  </a:lnTo>
                  <a:lnTo>
                    <a:pt x="275" y="47"/>
                  </a:lnTo>
                  <a:lnTo>
                    <a:pt x="287" y="50"/>
                  </a:lnTo>
                  <a:lnTo>
                    <a:pt x="299" y="54"/>
                  </a:lnTo>
                  <a:lnTo>
                    <a:pt x="310" y="59"/>
                  </a:lnTo>
                  <a:lnTo>
                    <a:pt x="321" y="66"/>
                  </a:lnTo>
                  <a:lnTo>
                    <a:pt x="331" y="74"/>
                  </a:lnTo>
                  <a:lnTo>
                    <a:pt x="340" y="83"/>
                  </a:lnTo>
                  <a:lnTo>
                    <a:pt x="349" y="93"/>
                  </a:lnTo>
                  <a:lnTo>
                    <a:pt x="357" y="103"/>
                  </a:lnTo>
                  <a:lnTo>
                    <a:pt x="364" y="114"/>
                  </a:lnTo>
                  <a:lnTo>
                    <a:pt x="370" y="126"/>
                  </a:lnTo>
                  <a:lnTo>
                    <a:pt x="377" y="137"/>
                  </a:lnTo>
                  <a:lnTo>
                    <a:pt x="382" y="150"/>
                  </a:lnTo>
                  <a:lnTo>
                    <a:pt x="386" y="161"/>
                  </a:lnTo>
                  <a:lnTo>
                    <a:pt x="390" y="174"/>
                  </a:lnTo>
                  <a:lnTo>
                    <a:pt x="392" y="185"/>
                  </a:lnTo>
                  <a:lnTo>
                    <a:pt x="432" y="185"/>
                  </a:lnTo>
                  <a:lnTo>
                    <a:pt x="429" y="158"/>
                  </a:lnTo>
                  <a:lnTo>
                    <a:pt x="424" y="110"/>
                  </a:lnTo>
                  <a:lnTo>
                    <a:pt x="418" y="62"/>
                  </a:lnTo>
                  <a:lnTo>
                    <a:pt x="415" y="39"/>
                  </a:lnTo>
                  <a:lnTo>
                    <a:pt x="413" y="35"/>
                  </a:lnTo>
                  <a:lnTo>
                    <a:pt x="409" y="31"/>
                  </a:lnTo>
                  <a:lnTo>
                    <a:pt x="405" y="28"/>
                  </a:lnTo>
                  <a:lnTo>
                    <a:pt x="398" y="25"/>
                  </a:lnTo>
                  <a:lnTo>
                    <a:pt x="383" y="18"/>
                  </a:lnTo>
                  <a:lnTo>
                    <a:pt x="364" y="11"/>
                  </a:lnTo>
                  <a:lnTo>
                    <a:pt x="344" y="7"/>
                  </a:lnTo>
                  <a:lnTo>
                    <a:pt x="325" y="3"/>
                  </a:lnTo>
                  <a:lnTo>
                    <a:pt x="307" y="1"/>
                  </a:lnTo>
                  <a:lnTo>
                    <a:pt x="292" y="0"/>
                  </a:lnTo>
                  <a:lnTo>
                    <a:pt x="224" y="0"/>
                  </a:lnTo>
                  <a:lnTo>
                    <a:pt x="206" y="1"/>
                  </a:lnTo>
                  <a:lnTo>
                    <a:pt x="189" y="4"/>
                  </a:lnTo>
                  <a:lnTo>
                    <a:pt x="172" y="9"/>
                  </a:lnTo>
                  <a:lnTo>
                    <a:pt x="155" y="17"/>
                  </a:lnTo>
                  <a:lnTo>
                    <a:pt x="137" y="25"/>
                  </a:lnTo>
                  <a:lnTo>
                    <a:pt x="121" y="35"/>
                  </a:lnTo>
                  <a:lnTo>
                    <a:pt x="105" y="46"/>
                  </a:lnTo>
                  <a:lnTo>
                    <a:pt x="90" y="58"/>
                  </a:lnTo>
                  <a:lnTo>
                    <a:pt x="76" y="72"/>
                  </a:lnTo>
                  <a:lnTo>
                    <a:pt x="64" y="86"/>
                  </a:lnTo>
                  <a:lnTo>
                    <a:pt x="52" y="101"/>
                  </a:lnTo>
                  <a:lnTo>
                    <a:pt x="42" y="115"/>
                  </a:lnTo>
                  <a:lnTo>
                    <a:pt x="33" y="131"/>
                  </a:lnTo>
                  <a:lnTo>
                    <a:pt x="28" y="147"/>
                  </a:lnTo>
                  <a:lnTo>
                    <a:pt x="26" y="154"/>
                  </a:lnTo>
                  <a:lnTo>
                    <a:pt x="24" y="162"/>
                  </a:lnTo>
                  <a:lnTo>
                    <a:pt x="23" y="169"/>
                  </a:lnTo>
                  <a:lnTo>
                    <a:pt x="23" y="1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Freeform 545"/>
            <p:cNvSpPr>
              <a:spLocks noChangeAspect="1"/>
            </p:cNvSpPr>
            <p:nvPr/>
          </p:nvSpPr>
          <p:spPr bwMode="auto">
            <a:xfrm>
              <a:off x="28414" y="17000"/>
              <a:ext cx="489" cy="543"/>
            </a:xfrm>
            <a:custGeom>
              <a:avLst/>
              <a:gdLst>
                <a:gd name="T0" fmla="*/ 16 w 978"/>
                <a:gd name="T1" fmla="*/ 14 h 1086"/>
                <a:gd name="T2" fmla="*/ 15 w 978"/>
                <a:gd name="T3" fmla="*/ 14 h 1086"/>
                <a:gd name="T4" fmla="*/ 13 w 978"/>
                <a:gd name="T5" fmla="*/ 13 h 1086"/>
                <a:gd name="T6" fmla="*/ 12 w 978"/>
                <a:gd name="T7" fmla="*/ 13 h 1086"/>
                <a:gd name="T8" fmla="*/ 12 w 978"/>
                <a:gd name="T9" fmla="*/ 12 h 1086"/>
                <a:gd name="T10" fmla="*/ 11 w 978"/>
                <a:gd name="T11" fmla="*/ 12 h 1086"/>
                <a:gd name="T12" fmla="*/ 10 w 978"/>
                <a:gd name="T13" fmla="*/ 11 h 1086"/>
                <a:gd name="T14" fmla="*/ 9 w 978"/>
                <a:gd name="T15" fmla="*/ 11 h 1086"/>
                <a:gd name="T16" fmla="*/ 8 w 978"/>
                <a:gd name="T17" fmla="*/ 10 h 1086"/>
                <a:gd name="T18" fmla="*/ 8 w 978"/>
                <a:gd name="T19" fmla="*/ 9 h 1086"/>
                <a:gd name="T20" fmla="*/ 7 w 978"/>
                <a:gd name="T21" fmla="*/ 8 h 1086"/>
                <a:gd name="T22" fmla="*/ 6 w 978"/>
                <a:gd name="T23" fmla="*/ 7 h 1086"/>
                <a:gd name="T24" fmla="*/ 5 w 978"/>
                <a:gd name="T25" fmla="*/ 6 h 1086"/>
                <a:gd name="T26" fmla="*/ 5 w 978"/>
                <a:gd name="T27" fmla="*/ 5 h 1086"/>
                <a:gd name="T28" fmla="*/ 4 w 978"/>
                <a:gd name="T29" fmla="*/ 4 h 1086"/>
                <a:gd name="T30" fmla="*/ 4 w 978"/>
                <a:gd name="T31" fmla="*/ 3 h 1086"/>
                <a:gd name="T32" fmla="*/ 3 w 978"/>
                <a:gd name="T33" fmla="*/ 1 h 1086"/>
                <a:gd name="T34" fmla="*/ 3 w 978"/>
                <a:gd name="T35" fmla="*/ 1 h 1086"/>
                <a:gd name="T36" fmla="*/ 3 w 978"/>
                <a:gd name="T37" fmla="*/ 1 h 1086"/>
                <a:gd name="T38" fmla="*/ 3 w 978"/>
                <a:gd name="T39" fmla="*/ 0 h 1086"/>
                <a:gd name="T40" fmla="*/ 2 w 978"/>
                <a:gd name="T41" fmla="*/ 1 h 1086"/>
                <a:gd name="T42" fmla="*/ 2 w 978"/>
                <a:gd name="T43" fmla="*/ 1 h 1086"/>
                <a:gd name="T44" fmla="*/ 1 w 978"/>
                <a:gd name="T45" fmla="*/ 1 h 1086"/>
                <a:gd name="T46" fmla="*/ 0 w 978"/>
                <a:gd name="T47" fmla="*/ 1 h 1086"/>
                <a:gd name="T48" fmla="*/ 1 w 978"/>
                <a:gd name="T49" fmla="*/ 1 h 1086"/>
                <a:gd name="T50" fmla="*/ 1 w 978"/>
                <a:gd name="T51" fmla="*/ 2 h 1086"/>
                <a:gd name="T52" fmla="*/ 1 w 978"/>
                <a:gd name="T53" fmla="*/ 3 h 1086"/>
                <a:gd name="T54" fmla="*/ 1 w 978"/>
                <a:gd name="T55" fmla="*/ 4 h 1086"/>
                <a:gd name="T56" fmla="*/ 2 w 978"/>
                <a:gd name="T57" fmla="*/ 5 h 1086"/>
                <a:gd name="T58" fmla="*/ 2 w 978"/>
                <a:gd name="T59" fmla="*/ 7 h 1086"/>
                <a:gd name="T60" fmla="*/ 3 w 978"/>
                <a:gd name="T61" fmla="*/ 7 h 1086"/>
                <a:gd name="T62" fmla="*/ 3 w 978"/>
                <a:gd name="T63" fmla="*/ 8 h 1086"/>
                <a:gd name="T64" fmla="*/ 4 w 978"/>
                <a:gd name="T65" fmla="*/ 9 h 1086"/>
                <a:gd name="T66" fmla="*/ 5 w 978"/>
                <a:gd name="T67" fmla="*/ 10 h 1086"/>
                <a:gd name="T68" fmla="*/ 6 w 978"/>
                <a:gd name="T69" fmla="*/ 11 h 1086"/>
                <a:gd name="T70" fmla="*/ 6 w 978"/>
                <a:gd name="T71" fmla="*/ 12 h 1086"/>
                <a:gd name="T72" fmla="*/ 7 w 978"/>
                <a:gd name="T73" fmla="*/ 12 h 1086"/>
                <a:gd name="T74" fmla="*/ 8 w 978"/>
                <a:gd name="T75" fmla="*/ 13 h 1086"/>
                <a:gd name="T76" fmla="*/ 9 w 978"/>
                <a:gd name="T77" fmla="*/ 14 h 1086"/>
                <a:gd name="T78" fmla="*/ 10 w 978"/>
                <a:gd name="T79" fmla="*/ 15 h 1086"/>
                <a:gd name="T80" fmla="*/ 11 w 978"/>
                <a:gd name="T81" fmla="*/ 15 h 1086"/>
                <a:gd name="T82" fmla="*/ 11 w 978"/>
                <a:gd name="T83" fmla="*/ 16 h 1086"/>
                <a:gd name="T84" fmla="*/ 12 w 978"/>
                <a:gd name="T85" fmla="*/ 16 h 1086"/>
                <a:gd name="T86" fmla="*/ 13 w 978"/>
                <a:gd name="T87" fmla="*/ 16 h 1086"/>
                <a:gd name="T88" fmla="*/ 13 w 978"/>
                <a:gd name="T89" fmla="*/ 17 h 1086"/>
                <a:gd name="T90" fmla="*/ 14 w 978"/>
                <a:gd name="T91" fmla="*/ 17 h 1086"/>
                <a:gd name="T92" fmla="*/ 15 w 978"/>
                <a:gd name="T93" fmla="*/ 17 h 1086"/>
                <a:gd name="T94" fmla="*/ 15 w 978"/>
                <a:gd name="T95" fmla="*/ 17 h 10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78"/>
                <a:gd name="T145" fmla="*/ 0 h 1086"/>
                <a:gd name="T146" fmla="*/ 978 w 978"/>
                <a:gd name="T147" fmla="*/ 1086 h 10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78" h="1086">
                  <a:moveTo>
                    <a:pt x="955" y="1086"/>
                  </a:moveTo>
                  <a:lnTo>
                    <a:pt x="978" y="878"/>
                  </a:lnTo>
                  <a:lnTo>
                    <a:pt x="937" y="860"/>
                  </a:lnTo>
                  <a:lnTo>
                    <a:pt x="900" y="844"/>
                  </a:lnTo>
                  <a:lnTo>
                    <a:pt x="864" y="829"/>
                  </a:lnTo>
                  <a:lnTo>
                    <a:pt x="829" y="816"/>
                  </a:lnTo>
                  <a:lnTo>
                    <a:pt x="795" y="801"/>
                  </a:lnTo>
                  <a:lnTo>
                    <a:pt x="761" y="784"/>
                  </a:lnTo>
                  <a:lnTo>
                    <a:pt x="742" y="774"/>
                  </a:lnTo>
                  <a:lnTo>
                    <a:pt x="724" y="764"/>
                  </a:lnTo>
                  <a:lnTo>
                    <a:pt x="705" y="752"/>
                  </a:lnTo>
                  <a:lnTo>
                    <a:pt x="686" y="740"/>
                  </a:lnTo>
                  <a:lnTo>
                    <a:pt x="651" y="716"/>
                  </a:lnTo>
                  <a:lnTo>
                    <a:pt x="620" y="694"/>
                  </a:lnTo>
                  <a:lnTo>
                    <a:pt x="591" y="672"/>
                  </a:lnTo>
                  <a:lnTo>
                    <a:pt x="564" y="650"/>
                  </a:lnTo>
                  <a:lnTo>
                    <a:pt x="537" y="629"/>
                  </a:lnTo>
                  <a:lnTo>
                    <a:pt x="510" y="605"/>
                  </a:lnTo>
                  <a:lnTo>
                    <a:pt x="482" y="578"/>
                  </a:lnTo>
                  <a:lnTo>
                    <a:pt x="453" y="550"/>
                  </a:lnTo>
                  <a:lnTo>
                    <a:pt x="431" y="526"/>
                  </a:lnTo>
                  <a:lnTo>
                    <a:pt x="406" y="498"/>
                  </a:lnTo>
                  <a:lnTo>
                    <a:pt x="381" y="465"/>
                  </a:lnTo>
                  <a:lnTo>
                    <a:pt x="355" y="431"/>
                  </a:lnTo>
                  <a:lnTo>
                    <a:pt x="331" y="396"/>
                  </a:lnTo>
                  <a:lnTo>
                    <a:pt x="308" y="360"/>
                  </a:lnTo>
                  <a:lnTo>
                    <a:pt x="287" y="328"/>
                  </a:lnTo>
                  <a:lnTo>
                    <a:pt x="272" y="298"/>
                  </a:lnTo>
                  <a:lnTo>
                    <a:pt x="253" y="261"/>
                  </a:lnTo>
                  <a:lnTo>
                    <a:pt x="236" y="226"/>
                  </a:lnTo>
                  <a:lnTo>
                    <a:pt x="220" y="191"/>
                  </a:lnTo>
                  <a:lnTo>
                    <a:pt x="203" y="151"/>
                  </a:lnTo>
                  <a:lnTo>
                    <a:pt x="192" y="119"/>
                  </a:lnTo>
                  <a:lnTo>
                    <a:pt x="176" y="68"/>
                  </a:lnTo>
                  <a:lnTo>
                    <a:pt x="167" y="42"/>
                  </a:lnTo>
                  <a:lnTo>
                    <a:pt x="159" y="21"/>
                  </a:lnTo>
                  <a:lnTo>
                    <a:pt x="155" y="13"/>
                  </a:lnTo>
                  <a:lnTo>
                    <a:pt x="152" y="5"/>
                  </a:lnTo>
                  <a:lnTo>
                    <a:pt x="149" y="1"/>
                  </a:lnTo>
                  <a:lnTo>
                    <a:pt x="146" y="0"/>
                  </a:lnTo>
                  <a:lnTo>
                    <a:pt x="125" y="1"/>
                  </a:lnTo>
                  <a:lnTo>
                    <a:pt x="106" y="3"/>
                  </a:lnTo>
                  <a:lnTo>
                    <a:pt x="89" y="8"/>
                  </a:lnTo>
                  <a:lnTo>
                    <a:pt x="73" y="12"/>
                  </a:lnTo>
                  <a:lnTo>
                    <a:pt x="56" y="16"/>
                  </a:lnTo>
                  <a:lnTo>
                    <a:pt x="40" y="20"/>
                  </a:lnTo>
                  <a:lnTo>
                    <a:pt x="21" y="22"/>
                  </a:lnTo>
                  <a:lnTo>
                    <a:pt x="0" y="23"/>
                  </a:lnTo>
                  <a:lnTo>
                    <a:pt x="1" y="44"/>
                  </a:lnTo>
                  <a:lnTo>
                    <a:pt x="4" y="66"/>
                  </a:lnTo>
                  <a:lnTo>
                    <a:pt x="8" y="90"/>
                  </a:lnTo>
                  <a:lnTo>
                    <a:pt x="15" y="116"/>
                  </a:lnTo>
                  <a:lnTo>
                    <a:pt x="23" y="142"/>
                  </a:lnTo>
                  <a:lnTo>
                    <a:pt x="31" y="169"/>
                  </a:lnTo>
                  <a:lnTo>
                    <a:pt x="40" y="196"/>
                  </a:lnTo>
                  <a:lnTo>
                    <a:pt x="50" y="223"/>
                  </a:lnTo>
                  <a:lnTo>
                    <a:pt x="71" y="276"/>
                  </a:lnTo>
                  <a:lnTo>
                    <a:pt x="92" y="326"/>
                  </a:lnTo>
                  <a:lnTo>
                    <a:pt x="111" y="369"/>
                  </a:lnTo>
                  <a:lnTo>
                    <a:pt x="128" y="404"/>
                  </a:lnTo>
                  <a:lnTo>
                    <a:pt x="140" y="428"/>
                  </a:lnTo>
                  <a:lnTo>
                    <a:pt x="153" y="450"/>
                  </a:lnTo>
                  <a:lnTo>
                    <a:pt x="164" y="472"/>
                  </a:lnTo>
                  <a:lnTo>
                    <a:pt x="177" y="490"/>
                  </a:lnTo>
                  <a:lnTo>
                    <a:pt x="201" y="527"/>
                  </a:lnTo>
                  <a:lnTo>
                    <a:pt x="226" y="560"/>
                  </a:lnTo>
                  <a:lnTo>
                    <a:pt x="251" y="592"/>
                  </a:lnTo>
                  <a:lnTo>
                    <a:pt x="277" y="625"/>
                  </a:lnTo>
                  <a:lnTo>
                    <a:pt x="305" y="660"/>
                  </a:lnTo>
                  <a:lnTo>
                    <a:pt x="334" y="698"/>
                  </a:lnTo>
                  <a:lnTo>
                    <a:pt x="343" y="711"/>
                  </a:lnTo>
                  <a:lnTo>
                    <a:pt x="356" y="724"/>
                  </a:lnTo>
                  <a:lnTo>
                    <a:pt x="370" y="739"/>
                  </a:lnTo>
                  <a:lnTo>
                    <a:pt x="387" y="754"/>
                  </a:lnTo>
                  <a:lnTo>
                    <a:pt x="423" y="788"/>
                  </a:lnTo>
                  <a:lnTo>
                    <a:pt x="463" y="822"/>
                  </a:lnTo>
                  <a:lnTo>
                    <a:pt x="505" y="855"/>
                  </a:lnTo>
                  <a:lnTo>
                    <a:pt x="544" y="886"/>
                  </a:lnTo>
                  <a:lnTo>
                    <a:pt x="581" y="910"/>
                  </a:lnTo>
                  <a:lnTo>
                    <a:pt x="611" y="930"/>
                  </a:lnTo>
                  <a:lnTo>
                    <a:pt x="632" y="942"/>
                  </a:lnTo>
                  <a:lnTo>
                    <a:pt x="651" y="954"/>
                  </a:lnTo>
                  <a:lnTo>
                    <a:pt x="671" y="966"/>
                  </a:lnTo>
                  <a:lnTo>
                    <a:pt x="691" y="977"/>
                  </a:lnTo>
                  <a:lnTo>
                    <a:pt x="711" y="989"/>
                  </a:lnTo>
                  <a:lnTo>
                    <a:pt x="731" y="999"/>
                  </a:lnTo>
                  <a:lnTo>
                    <a:pt x="753" y="1009"/>
                  </a:lnTo>
                  <a:lnTo>
                    <a:pt x="775" y="1020"/>
                  </a:lnTo>
                  <a:lnTo>
                    <a:pt x="797" y="1028"/>
                  </a:lnTo>
                  <a:lnTo>
                    <a:pt x="820" y="1036"/>
                  </a:lnTo>
                  <a:lnTo>
                    <a:pt x="844" y="1045"/>
                  </a:lnTo>
                  <a:lnTo>
                    <a:pt x="869" y="1053"/>
                  </a:lnTo>
                  <a:lnTo>
                    <a:pt x="892" y="1061"/>
                  </a:lnTo>
                  <a:lnTo>
                    <a:pt x="915" y="1070"/>
                  </a:lnTo>
                  <a:lnTo>
                    <a:pt x="936" y="1078"/>
                  </a:lnTo>
                  <a:lnTo>
                    <a:pt x="955" y="10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Freeform 546"/>
            <p:cNvSpPr>
              <a:spLocks noChangeAspect="1"/>
            </p:cNvSpPr>
            <p:nvPr/>
          </p:nvSpPr>
          <p:spPr bwMode="auto">
            <a:xfrm>
              <a:off x="29266" y="17000"/>
              <a:ext cx="489" cy="543"/>
            </a:xfrm>
            <a:custGeom>
              <a:avLst/>
              <a:gdLst>
                <a:gd name="T0" fmla="*/ 1 w 978"/>
                <a:gd name="T1" fmla="*/ 17 h 1086"/>
                <a:gd name="T2" fmla="*/ 2 w 978"/>
                <a:gd name="T3" fmla="*/ 17 h 1086"/>
                <a:gd name="T4" fmla="*/ 2 w 978"/>
                <a:gd name="T5" fmla="*/ 17 h 1086"/>
                <a:gd name="T6" fmla="*/ 3 w 978"/>
                <a:gd name="T7" fmla="*/ 17 h 1086"/>
                <a:gd name="T8" fmla="*/ 4 w 978"/>
                <a:gd name="T9" fmla="*/ 16 h 1086"/>
                <a:gd name="T10" fmla="*/ 5 w 978"/>
                <a:gd name="T11" fmla="*/ 16 h 1086"/>
                <a:gd name="T12" fmla="*/ 6 w 978"/>
                <a:gd name="T13" fmla="*/ 15 h 1086"/>
                <a:gd name="T14" fmla="*/ 7 w 978"/>
                <a:gd name="T15" fmla="*/ 14 h 1086"/>
                <a:gd name="T16" fmla="*/ 9 w 978"/>
                <a:gd name="T17" fmla="*/ 13 h 1086"/>
                <a:gd name="T18" fmla="*/ 10 w 978"/>
                <a:gd name="T19" fmla="*/ 12 h 1086"/>
                <a:gd name="T20" fmla="*/ 11 w 978"/>
                <a:gd name="T21" fmla="*/ 11 h 1086"/>
                <a:gd name="T22" fmla="*/ 11 w 978"/>
                <a:gd name="T23" fmla="*/ 11 h 1086"/>
                <a:gd name="T24" fmla="*/ 12 w 978"/>
                <a:gd name="T25" fmla="*/ 9 h 1086"/>
                <a:gd name="T26" fmla="*/ 13 w 978"/>
                <a:gd name="T27" fmla="*/ 8 h 1086"/>
                <a:gd name="T28" fmla="*/ 14 w 978"/>
                <a:gd name="T29" fmla="*/ 7 h 1086"/>
                <a:gd name="T30" fmla="*/ 15 w 978"/>
                <a:gd name="T31" fmla="*/ 5 h 1086"/>
                <a:gd name="T32" fmla="*/ 15 w 978"/>
                <a:gd name="T33" fmla="*/ 4 h 1086"/>
                <a:gd name="T34" fmla="*/ 15 w 978"/>
                <a:gd name="T35" fmla="*/ 4 h 1086"/>
                <a:gd name="T36" fmla="*/ 15 w 978"/>
                <a:gd name="T37" fmla="*/ 3 h 1086"/>
                <a:gd name="T38" fmla="*/ 16 w 978"/>
                <a:gd name="T39" fmla="*/ 2 h 1086"/>
                <a:gd name="T40" fmla="*/ 16 w 978"/>
                <a:gd name="T41" fmla="*/ 1 h 1086"/>
                <a:gd name="T42" fmla="*/ 16 w 978"/>
                <a:gd name="T43" fmla="*/ 1 h 1086"/>
                <a:gd name="T44" fmla="*/ 13 w 978"/>
                <a:gd name="T45" fmla="*/ 1 h 1086"/>
                <a:gd name="T46" fmla="*/ 13 w 978"/>
                <a:gd name="T47" fmla="*/ 2 h 1086"/>
                <a:gd name="T48" fmla="*/ 12 w 978"/>
                <a:gd name="T49" fmla="*/ 3 h 1086"/>
                <a:gd name="T50" fmla="*/ 12 w 978"/>
                <a:gd name="T51" fmla="*/ 5 h 1086"/>
                <a:gd name="T52" fmla="*/ 11 w 978"/>
                <a:gd name="T53" fmla="*/ 6 h 1086"/>
                <a:gd name="T54" fmla="*/ 11 w 978"/>
                <a:gd name="T55" fmla="*/ 7 h 1086"/>
                <a:gd name="T56" fmla="*/ 10 w 978"/>
                <a:gd name="T57" fmla="*/ 8 h 1086"/>
                <a:gd name="T58" fmla="*/ 9 w 978"/>
                <a:gd name="T59" fmla="*/ 9 h 1086"/>
                <a:gd name="T60" fmla="*/ 8 w 978"/>
                <a:gd name="T61" fmla="*/ 9 h 1086"/>
                <a:gd name="T62" fmla="*/ 7 w 978"/>
                <a:gd name="T63" fmla="*/ 10 h 1086"/>
                <a:gd name="T64" fmla="*/ 7 w 978"/>
                <a:gd name="T65" fmla="*/ 11 h 1086"/>
                <a:gd name="T66" fmla="*/ 6 w 978"/>
                <a:gd name="T67" fmla="*/ 12 h 1086"/>
                <a:gd name="T68" fmla="*/ 5 w 978"/>
                <a:gd name="T69" fmla="*/ 12 h 1086"/>
                <a:gd name="T70" fmla="*/ 4 w 978"/>
                <a:gd name="T71" fmla="*/ 12 h 1086"/>
                <a:gd name="T72" fmla="*/ 3 w 978"/>
                <a:gd name="T73" fmla="*/ 13 h 1086"/>
                <a:gd name="T74" fmla="*/ 2 w 978"/>
                <a:gd name="T75" fmla="*/ 13 h 1086"/>
                <a:gd name="T76" fmla="*/ 1 w 978"/>
                <a:gd name="T77" fmla="*/ 14 h 108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78"/>
                <a:gd name="T118" fmla="*/ 0 h 1086"/>
                <a:gd name="T119" fmla="*/ 978 w 978"/>
                <a:gd name="T120" fmla="*/ 1086 h 108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78" h="1086">
                  <a:moveTo>
                    <a:pt x="0" y="878"/>
                  </a:moveTo>
                  <a:lnTo>
                    <a:pt x="23" y="1086"/>
                  </a:lnTo>
                  <a:lnTo>
                    <a:pt x="46" y="1081"/>
                  </a:lnTo>
                  <a:lnTo>
                    <a:pt x="69" y="1075"/>
                  </a:lnTo>
                  <a:lnTo>
                    <a:pt x="92" y="1068"/>
                  </a:lnTo>
                  <a:lnTo>
                    <a:pt x="114" y="1060"/>
                  </a:lnTo>
                  <a:lnTo>
                    <a:pt x="137" y="1052"/>
                  </a:lnTo>
                  <a:lnTo>
                    <a:pt x="158" y="1043"/>
                  </a:lnTo>
                  <a:lnTo>
                    <a:pt x="180" y="1034"/>
                  </a:lnTo>
                  <a:lnTo>
                    <a:pt x="202" y="1024"/>
                  </a:lnTo>
                  <a:lnTo>
                    <a:pt x="245" y="1003"/>
                  </a:lnTo>
                  <a:lnTo>
                    <a:pt x="286" y="980"/>
                  </a:lnTo>
                  <a:lnTo>
                    <a:pt x="327" y="956"/>
                  </a:lnTo>
                  <a:lnTo>
                    <a:pt x="367" y="931"/>
                  </a:lnTo>
                  <a:lnTo>
                    <a:pt x="405" y="904"/>
                  </a:lnTo>
                  <a:lnTo>
                    <a:pt x="442" y="877"/>
                  </a:lnTo>
                  <a:lnTo>
                    <a:pt x="479" y="849"/>
                  </a:lnTo>
                  <a:lnTo>
                    <a:pt x="514" y="820"/>
                  </a:lnTo>
                  <a:lnTo>
                    <a:pt x="548" y="791"/>
                  </a:lnTo>
                  <a:lnTo>
                    <a:pt x="580" y="762"/>
                  </a:lnTo>
                  <a:lnTo>
                    <a:pt x="611" y="733"/>
                  </a:lnTo>
                  <a:lnTo>
                    <a:pt x="641" y="703"/>
                  </a:lnTo>
                  <a:lnTo>
                    <a:pt x="663" y="681"/>
                  </a:lnTo>
                  <a:lnTo>
                    <a:pt x="687" y="651"/>
                  </a:lnTo>
                  <a:lnTo>
                    <a:pt x="713" y="618"/>
                  </a:lnTo>
                  <a:lnTo>
                    <a:pt x="740" y="581"/>
                  </a:lnTo>
                  <a:lnTo>
                    <a:pt x="768" y="540"/>
                  </a:lnTo>
                  <a:lnTo>
                    <a:pt x="796" y="496"/>
                  </a:lnTo>
                  <a:lnTo>
                    <a:pt x="824" y="450"/>
                  </a:lnTo>
                  <a:lnTo>
                    <a:pt x="851" y="402"/>
                  </a:lnTo>
                  <a:lnTo>
                    <a:pt x="877" y="353"/>
                  </a:lnTo>
                  <a:lnTo>
                    <a:pt x="901" y="304"/>
                  </a:lnTo>
                  <a:lnTo>
                    <a:pt x="912" y="279"/>
                  </a:lnTo>
                  <a:lnTo>
                    <a:pt x="922" y="254"/>
                  </a:lnTo>
                  <a:lnTo>
                    <a:pt x="933" y="230"/>
                  </a:lnTo>
                  <a:lnTo>
                    <a:pt x="942" y="206"/>
                  </a:lnTo>
                  <a:lnTo>
                    <a:pt x="949" y="182"/>
                  </a:lnTo>
                  <a:lnTo>
                    <a:pt x="956" y="158"/>
                  </a:lnTo>
                  <a:lnTo>
                    <a:pt x="964" y="135"/>
                  </a:lnTo>
                  <a:lnTo>
                    <a:pt x="969" y="114"/>
                  </a:lnTo>
                  <a:lnTo>
                    <a:pt x="973" y="92"/>
                  </a:lnTo>
                  <a:lnTo>
                    <a:pt x="976" y="70"/>
                  </a:lnTo>
                  <a:lnTo>
                    <a:pt x="978" y="50"/>
                  </a:lnTo>
                  <a:lnTo>
                    <a:pt x="978" y="30"/>
                  </a:lnTo>
                  <a:lnTo>
                    <a:pt x="824" y="0"/>
                  </a:lnTo>
                  <a:lnTo>
                    <a:pt x="815" y="40"/>
                  </a:lnTo>
                  <a:lnTo>
                    <a:pt x="802" y="79"/>
                  </a:lnTo>
                  <a:lnTo>
                    <a:pt x="790" y="118"/>
                  </a:lnTo>
                  <a:lnTo>
                    <a:pt x="775" y="156"/>
                  </a:lnTo>
                  <a:lnTo>
                    <a:pt x="760" y="195"/>
                  </a:lnTo>
                  <a:lnTo>
                    <a:pt x="743" y="232"/>
                  </a:lnTo>
                  <a:lnTo>
                    <a:pt x="724" y="269"/>
                  </a:lnTo>
                  <a:lnTo>
                    <a:pt x="706" y="305"/>
                  </a:lnTo>
                  <a:lnTo>
                    <a:pt x="686" y="339"/>
                  </a:lnTo>
                  <a:lnTo>
                    <a:pt x="665" y="374"/>
                  </a:lnTo>
                  <a:lnTo>
                    <a:pt x="643" y="406"/>
                  </a:lnTo>
                  <a:lnTo>
                    <a:pt x="620" y="438"/>
                  </a:lnTo>
                  <a:lnTo>
                    <a:pt x="598" y="468"/>
                  </a:lnTo>
                  <a:lnTo>
                    <a:pt x="575" y="496"/>
                  </a:lnTo>
                  <a:lnTo>
                    <a:pt x="551" y="524"/>
                  </a:lnTo>
                  <a:lnTo>
                    <a:pt x="526" y="550"/>
                  </a:lnTo>
                  <a:lnTo>
                    <a:pt x="498" y="577"/>
                  </a:lnTo>
                  <a:lnTo>
                    <a:pt x="471" y="603"/>
                  </a:lnTo>
                  <a:lnTo>
                    <a:pt x="444" y="628"/>
                  </a:lnTo>
                  <a:lnTo>
                    <a:pt x="416" y="651"/>
                  </a:lnTo>
                  <a:lnTo>
                    <a:pt x="388" y="674"/>
                  </a:lnTo>
                  <a:lnTo>
                    <a:pt x="359" y="697"/>
                  </a:lnTo>
                  <a:lnTo>
                    <a:pt x="328" y="719"/>
                  </a:lnTo>
                  <a:lnTo>
                    <a:pt x="295" y="742"/>
                  </a:lnTo>
                  <a:lnTo>
                    <a:pt x="274" y="754"/>
                  </a:lnTo>
                  <a:lnTo>
                    <a:pt x="254" y="766"/>
                  </a:lnTo>
                  <a:lnTo>
                    <a:pt x="235" y="775"/>
                  </a:lnTo>
                  <a:lnTo>
                    <a:pt x="218" y="785"/>
                  </a:lnTo>
                  <a:lnTo>
                    <a:pt x="182" y="801"/>
                  </a:lnTo>
                  <a:lnTo>
                    <a:pt x="148" y="816"/>
                  </a:lnTo>
                  <a:lnTo>
                    <a:pt x="114" y="829"/>
                  </a:lnTo>
                  <a:lnTo>
                    <a:pt x="78" y="844"/>
                  </a:lnTo>
                  <a:lnTo>
                    <a:pt x="41" y="860"/>
                  </a:lnTo>
                  <a:lnTo>
                    <a:pt x="0" y="8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" name="Group 547"/>
          <p:cNvGrpSpPr>
            <a:grpSpLocks noChangeAspect="1"/>
          </p:cNvGrpSpPr>
          <p:nvPr/>
        </p:nvGrpSpPr>
        <p:grpSpPr bwMode="auto">
          <a:xfrm>
            <a:off x="44084380" y="5319713"/>
            <a:ext cx="7242175" cy="1495425"/>
            <a:chOff x="28448" y="18490"/>
            <a:chExt cx="7937" cy="1638"/>
          </a:xfrm>
        </p:grpSpPr>
        <p:sp>
          <p:nvSpPr>
            <p:cNvPr id="277" name="Freeform 548"/>
            <p:cNvSpPr>
              <a:spLocks noChangeAspect="1"/>
            </p:cNvSpPr>
            <p:nvPr/>
          </p:nvSpPr>
          <p:spPr bwMode="auto">
            <a:xfrm>
              <a:off x="29385" y="18529"/>
              <a:ext cx="458" cy="392"/>
            </a:xfrm>
            <a:custGeom>
              <a:avLst/>
              <a:gdLst>
                <a:gd name="T0" fmla="*/ 14 w 918"/>
                <a:gd name="T1" fmla="*/ 12 h 786"/>
                <a:gd name="T2" fmla="*/ 14 w 918"/>
                <a:gd name="T3" fmla="*/ 11 h 786"/>
                <a:gd name="T4" fmla="*/ 14 w 918"/>
                <a:gd name="T5" fmla="*/ 11 h 786"/>
                <a:gd name="T6" fmla="*/ 13 w 918"/>
                <a:gd name="T7" fmla="*/ 10 h 786"/>
                <a:gd name="T8" fmla="*/ 13 w 918"/>
                <a:gd name="T9" fmla="*/ 10 h 786"/>
                <a:gd name="T10" fmla="*/ 12 w 918"/>
                <a:gd name="T11" fmla="*/ 9 h 786"/>
                <a:gd name="T12" fmla="*/ 12 w 918"/>
                <a:gd name="T13" fmla="*/ 8 h 786"/>
                <a:gd name="T14" fmla="*/ 11 w 918"/>
                <a:gd name="T15" fmla="*/ 6 h 786"/>
                <a:gd name="T16" fmla="*/ 10 w 918"/>
                <a:gd name="T17" fmla="*/ 5 h 786"/>
                <a:gd name="T18" fmla="*/ 9 w 918"/>
                <a:gd name="T19" fmla="*/ 5 h 786"/>
                <a:gd name="T20" fmla="*/ 8 w 918"/>
                <a:gd name="T21" fmla="*/ 4 h 786"/>
                <a:gd name="T22" fmla="*/ 7 w 918"/>
                <a:gd name="T23" fmla="*/ 3 h 786"/>
                <a:gd name="T24" fmla="*/ 7 w 918"/>
                <a:gd name="T25" fmla="*/ 3 h 786"/>
                <a:gd name="T26" fmla="*/ 6 w 918"/>
                <a:gd name="T27" fmla="*/ 2 h 786"/>
                <a:gd name="T28" fmla="*/ 4 w 918"/>
                <a:gd name="T29" fmla="*/ 1 h 786"/>
                <a:gd name="T30" fmla="*/ 3 w 918"/>
                <a:gd name="T31" fmla="*/ 1 h 786"/>
                <a:gd name="T32" fmla="*/ 2 w 918"/>
                <a:gd name="T33" fmla="*/ 0 h 786"/>
                <a:gd name="T34" fmla="*/ 1 w 918"/>
                <a:gd name="T35" fmla="*/ 0 h 786"/>
                <a:gd name="T36" fmla="*/ 0 w 918"/>
                <a:gd name="T37" fmla="*/ 0 h 786"/>
                <a:gd name="T38" fmla="*/ 0 w 918"/>
                <a:gd name="T39" fmla="*/ 1 h 786"/>
                <a:gd name="T40" fmla="*/ 0 w 918"/>
                <a:gd name="T41" fmla="*/ 1 h 786"/>
                <a:gd name="T42" fmla="*/ 0 w 918"/>
                <a:gd name="T43" fmla="*/ 1 h 786"/>
                <a:gd name="T44" fmla="*/ 1 w 918"/>
                <a:gd name="T45" fmla="*/ 1 h 786"/>
                <a:gd name="T46" fmla="*/ 2 w 918"/>
                <a:gd name="T47" fmla="*/ 2 h 786"/>
                <a:gd name="T48" fmla="*/ 3 w 918"/>
                <a:gd name="T49" fmla="*/ 2 h 786"/>
                <a:gd name="T50" fmla="*/ 4 w 918"/>
                <a:gd name="T51" fmla="*/ 3 h 786"/>
                <a:gd name="T52" fmla="*/ 5 w 918"/>
                <a:gd name="T53" fmla="*/ 3 h 786"/>
                <a:gd name="T54" fmla="*/ 6 w 918"/>
                <a:gd name="T55" fmla="*/ 4 h 786"/>
                <a:gd name="T56" fmla="*/ 7 w 918"/>
                <a:gd name="T57" fmla="*/ 5 h 786"/>
                <a:gd name="T58" fmla="*/ 7 w 918"/>
                <a:gd name="T59" fmla="*/ 5 h 786"/>
                <a:gd name="T60" fmla="*/ 8 w 918"/>
                <a:gd name="T61" fmla="*/ 6 h 786"/>
                <a:gd name="T62" fmla="*/ 9 w 918"/>
                <a:gd name="T63" fmla="*/ 7 h 786"/>
                <a:gd name="T64" fmla="*/ 9 w 918"/>
                <a:gd name="T65" fmla="*/ 8 h 786"/>
                <a:gd name="T66" fmla="*/ 10 w 918"/>
                <a:gd name="T67" fmla="*/ 8 h 786"/>
                <a:gd name="T68" fmla="*/ 11 w 918"/>
                <a:gd name="T69" fmla="*/ 9 h 786"/>
                <a:gd name="T70" fmla="*/ 11 w 918"/>
                <a:gd name="T71" fmla="*/ 11 h 7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18"/>
                <a:gd name="T109" fmla="*/ 0 h 786"/>
                <a:gd name="T110" fmla="*/ 918 w 918"/>
                <a:gd name="T111" fmla="*/ 786 h 7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18" h="786">
                  <a:moveTo>
                    <a:pt x="794" y="786"/>
                  </a:moveTo>
                  <a:lnTo>
                    <a:pt x="918" y="778"/>
                  </a:lnTo>
                  <a:lnTo>
                    <a:pt x="917" y="766"/>
                  </a:lnTo>
                  <a:lnTo>
                    <a:pt x="913" y="754"/>
                  </a:lnTo>
                  <a:lnTo>
                    <a:pt x="909" y="740"/>
                  </a:lnTo>
                  <a:lnTo>
                    <a:pt x="904" y="725"/>
                  </a:lnTo>
                  <a:lnTo>
                    <a:pt x="896" y="710"/>
                  </a:lnTo>
                  <a:lnTo>
                    <a:pt x="889" y="693"/>
                  </a:lnTo>
                  <a:lnTo>
                    <a:pt x="880" y="677"/>
                  </a:lnTo>
                  <a:lnTo>
                    <a:pt x="870" y="660"/>
                  </a:lnTo>
                  <a:lnTo>
                    <a:pt x="849" y="626"/>
                  </a:lnTo>
                  <a:lnTo>
                    <a:pt x="824" y="589"/>
                  </a:lnTo>
                  <a:lnTo>
                    <a:pt x="798" y="553"/>
                  </a:lnTo>
                  <a:lnTo>
                    <a:pt x="771" y="516"/>
                  </a:lnTo>
                  <a:lnTo>
                    <a:pt x="742" y="481"/>
                  </a:lnTo>
                  <a:lnTo>
                    <a:pt x="713" y="446"/>
                  </a:lnTo>
                  <a:lnTo>
                    <a:pt x="684" y="413"/>
                  </a:lnTo>
                  <a:lnTo>
                    <a:pt x="656" y="382"/>
                  </a:lnTo>
                  <a:lnTo>
                    <a:pt x="629" y="354"/>
                  </a:lnTo>
                  <a:lnTo>
                    <a:pt x="605" y="329"/>
                  </a:lnTo>
                  <a:lnTo>
                    <a:pt x="584" y="308"/>
                  </a:lnTo>
                  <a:lnTo>
                    <a:pt x="565" y="290"/>
                  </a:lnTo>
                  <a:lnTo>
                    <a:pt x="540" y="268"/>
                  </a:lnTo>
                  <a:lnTo>
                    <a:pt x="512" y="245"/>
                  </a:lnTo>
                  <a:lnTo>
                    <a:pt x="482" y="223"/>
                  </a:lnTo>
                  <a:lnTo>
                    <a:pt x="450" y="201"/>
                  </a:lnTo>
                  <a:lnTo>
                    <a:pt x="418" y="180"/>
                  </a:lnTo>
                  <a:lnTo>
                    <a:pt x="384" y="158"/>
                  </a:lnTo>
                  <a:lnTo>
                    <a:pt x="349" y="138"/>
                  </a:lnTo>
                  <a:lnTo>
                    <a:pt x="313" y="118"/>
                  </a:lnTo>
                  <a:lnTo>
                    <a:pt x="276" y="99"/>
                  </a:lnTo>
                  <a:lnTo>
                    <a:pt x="240" y="81"/>
                  </a:lnTo>
                  <a:lnTo>
                    <a:pt x="201" y="64"/>
                  </a:lnTo>
                  <a:lnTo>
                    <a:pt x="164" y="49"/>
                  </a:lnTo>
                  <a:lnTo>
                    <a:pt x="125" y="34"/>
                  </a:lnTo>
                  <a:lnTo>
                    <a:pt x="86" y="21"/>
                  </a:lnTo>
                  <a:lnTo>
                    <a:pt x="48" y="10"/>
                  </a:lnTo>
                  <a:lnTo>
                    <a:pt x="9" y="0"/>
                  </a:lnTo>
                  <a:lnTo>
                    <a:pt x="0" y="69"/>
                  </a:lnTo>
                  <a:lnTo>
                    <a:pt x="1" y="71"/>
                  </a:lnTo>
                  <a:lnTo>
                    <a:pt x="2" y="75"/>
                  </a:lnTo>
                  <a:lnTo>
                    <a:pt x="6" y="77"/>
                  </a:lnTo>
                  <a:lnTo>
                    <a:pt x="10" y="80"/>
                  </a:lnTo>
                  <a:lnTo>
                    <a:pt x="21" y="87"/>
                  </a:lnTo>
                  <a:lnTo>
                    <a:pt x="36" y="95"/>
                  </a:lnTo>
                  <a:lnTo>
                    <a:pt x="73" y="113"/>
                  </a:lnTo>
                  <a:lnTo>
                    <a:pt x="117" y="133"/>
                  </a:lnTo>
                  <a:lnTo>
                    <a:pt x="164" y="151"/>
                  </a:lnTo>
                  <a:lnTo>
                    <a:pt x="205" y="168"/>
                  </a:lnTo>
                  <a:lnTo>
                    <a:pt x="239" y="181"/>
                  </a:lnTo>
                  <a:lnTo>
                    <a:pt x="258" y="189"/>
                  </a:lnTo>
                  <a:lnTo>
                    <a:pt x="288" y="208"/>
                  </a:lnTo>
                  <a:lnTo>
                    <a:pt x="317" y="226"/>
                  </a:lnTo>
                  <a:lnTo>
                    <a:pt x="346" y="244"/>
                  </a:lnTo>
                  <a:lnTo>
                    <a:pt x="373" y="264"/>
                  </a:lnTo>
                  <a:lnTo>
                    <a:pt x="400" y="284"/>
                  </a:lnTo>
                  <a:lnTo>
                    <a:pt x="427" y="303"/>
                  </a:lnTo>
                  <a:lnTo>
                    <a:pt x="454" y="325"/>
                  </a:lnTo>
                  <a:lnTo>
                    <a:pt x="480" y="345"/>
                  </a:lnTo>
                  <a:lnTo>
                    <a:pt x="504" y="366"/>
                  </a:lnTo>
                  <a:lnTo>
                    <a:pt x="528" y="387"/>
                  </a:lnTo>
                  <a:lnTo>
                    <a:pt x="551" y="411"/>
                  </a:lnTo>
                  <a:lnTo>
                    <a:pt x="574" y="436"/>
                  </a:lnTo>
                  <a:lnTo>
                    <a:pt x="595" y="461"/>
                  </a:lnTo>
                  <a:lnTo>
                    <a:pt x="617" y="488"/>
                  </a:lnTo>
                  <a:lnTo>
                    <a:pt x="638" y="516"/>
                  </a:lnTo>
                  <a:lnTo>
                    <a:pt x="658" y="545"/>
                  </a:lnTo>
                  <a:lnTo>
                    <a:pt x="677" y="574"/>
                  </a:lnTo>
                  <a:lnTo>
                    <a:pt x="696" y="604"/>
                  </a:lnTo>
                  <a:lnTo>
                    <a:pt x="715" y="634"/>
                  </a:lnTo>
                  <a:lnTo>
                    <a:pt x="732" y="664"/>
                  </a:lnTo>
                  <a:lnTo>
                    <a:pt x="764" y="726"/>
                  </a:lnTo>
                  <a:lnTo>
                    <a:pt x="794" y="7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Freeform 549"/>
            <p:cNvSpPr>
              <a:spLocks noChangeAspect="1"/>
            </p:cNvSpPr>
            <p:nvPr/>
          </p:nvSpPr>
          <p:spPr bwMode="auto">
            <a:xfrm>
              <a:off x="28594" y="18529"/>
              <a:ext cx="459" cy="392"/>
            </a:xfrm>
            <a:custGeom>
              <a:avLst/>
              <a:gdLst>
                <a:gd name="T0" fmla="*/ 3 w 917"/>
                <a:gd name="T1" fmla="*/ 12 h 786"/>
                <a:gd name="T2" fmla="*/ 3 w 917"/>
                <a:gd name="T3" fmla="*/ 11 h 786"/>
                <a:gd name="T4" fmla="*/ 3 w 917"/>
                <a:gd name="T5" fmla="*/ 11 h 786"/>
                <a:gd name="T6" fmla="*/ 3 w 917"/>
                <a:gd name="T7" fmla="*/ 11 h 786"/>
                <a:gd name="T8" fmla="*/ 3 w 917"/>
                <a:gd name="T9" fmla="*/ 10 h 786"/>
                <a:gd name="T10" fmla="*/ 4 w 917"/>
                <a:gd name="T11" fmla="*/ 9 h 786"/>
                <a:gd name="T12" fmla="*/ 5 w 917"/>
                <a:gd name="T13" fmla="*/ 8 h 786"/>
                <a:gd name="T14" fmla="*/ 5 w 917"/>
                <a:gd name="T15" fmla="*/ 7 h 786"/>
                <a:gd name="T16" fmla="*/ 6 w 917"/>
                <a:gd name="T17" fmla="*/ 6 h 786"/>
                <a:gd name="T18" fmla="*/ 7 w 917"/>
                <a:gd name="T19" fmla="*/ 6 h 786"/>
                <a:gd name="T20" fmla="*/ 7 w 917"/>
                <a:gd name="T21" fmla="*/ 5 h 786"/>
                <a:gd name="T22" fmla="*/ 8 w 917"/>
                <a:gd name="T23" fmla="*/ 4 h 786"/>
                <a:gd name="T24" fmla="*/ 9 w 917"/>
                <a:gd name="T25" fmla="*/ 4 h 786"/>
                <a:gd name="T26" fmla="*/ 10 w 917"/>
                <a:gd name="T27" fmla="*/ 3 h 786"/>
                <a:gd name="T28" fmla="*/ 11 w 917"/>
                <a:gd name="T29" fmla="*/ 3 h 786"/>
                <a:gd name="T30" fmla="*/ 12 w 917"/>
                <a:gd name="T31" fmla="*/ 2 h 786"/>
                <a:gd name="T32" fmla="*/ 13 w 917"/>
                <a:gd name="T33" fmla="*/ 2 h 786"/>
                <a:gd name="T34" fmla="*/ 14 w 917"/>
                <a:gd name="T35" fmla="*/ 1 h 786"/>
                <a:gd name="T36" fmla="*/ 15 w 917"/>
                <a:gd name="T37" fmla="*/ 1 h 786"/>
                <a:gd name="T38" fmla="*/ 15 w 917"/>
                <a:gd name="T39" fmla="*/ 1 h 786"/>
                <a:gd name="T40" fmla="*/ 15 w 917"/>
                <a:gd name="T41" fmla="*/ 1 h 786"/>
                <a:gd name="T42" fmla="*/ 15 w 917"/>
                <a:gd name="T43" fmla="*/ 0 h 786"/>
                <a:gd name="T44" fmla="*/ 15 w 917"/>
                <a:gd name="T45" fmla="*/ 0 h 786"/>
                <a:gd name="T46" fmla="*/ 14 w 917"/>
                <a:gd name="T47" fmla="*/ 0 h 786"/>
                <a:gd name="T48" fmla="*/ 14 w 917"/>
                <a:gd name="T49" fmla="*/ 0 h 786"/>
                <a:gd name="T50" fmla="*/ 13 w 917"/>
                <a:gd name="T51" fmla="*/ 0 h 786"/>
                <a:gd name="T52" fmla="*/ 12 w 917"/>
                <a:gd name="T53" fmla="*/ 1 h 786"/>
                <a:gd name="T54" fmla="*/ 11 w 917"/>
                <a:gd name="T55" fmla="*/ 1 h 786"/>
                <a:gd name="T56" fmla="*/ 9 w 917"/>
                <a:gd name="T57" fmla="*/ 2 h 786"/>
                <a:gd name="T58" fmla="*/ 8 w 917"/>
                <a:gd name="T59" fmla="*/ 2 h 786"/>
                <a:gd name="T60" fmla="*/ 7 w 917"/>
                <a:gd name="T61" fmla="*/ 3 h 786"/>
                <a:gd name="T62" fmla="*/ 7 w 917"/>
                <a:gd name="T63" fmla="*/ 4 h 786"/>
                <a:gd name="T64" fmla="*/ 6 w 917"/>
                <a:gd name="T65" fmla="*/ 4 h 786"/>
                <a:gd name="T66" fmla="*/ 5 w 917"/>
                <a:gd name="T67" fmla="*/ 5 h 786"/>
                <a:gd name="T68" fmla="*/ 4 w 917"/>
                <a:gd name="T69" fmla="*/ 6 h 786"/>
                <a:gd name="T70" fmla="*/ 3 w 917"/>
                <a:gd name="T71" fmla="*/ 7 h 786"/>
                <a:gd name="T72" fmla="*/ 3 w 917"/>
                <a:gd name="T73" fmla="*/ 8 h 786"/>
                <a:gd name="T74" fmla="*/ 2 w 917"/>
                <a:gd name="T75" fmla="*/ 9 h 786"/>
                <a:gd name="T76" fmla="*/ 1 w 917"/>
                <a:gd name="T77" fmla="*/ 10 h 78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17"/>
                <a:gd name="T118" fmla="*/ 0 h 786"/>
                <a:gd name="T119" fmla="*/ 917 w 917"/>
                <a:gd name="T120" fmla="*/ 786 h 78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17" h="786">
                  <a:moveTo>
                    <a:pt x="0" y="771"/>
                  </a:moveTo>
                  <a:lnTo>
                    <a:pt x="131" y="786"/>
                  </a:lnTo>
                  <a:lnTo>
                    <a:pt x="133" y="775"/>
                  </a:lnTo>
                  <a:lnTo>
                    <a:pt x="135" y="762"/>
                  </a:lnTo>
                  <a:lnTo>
                    <a:pt x="139" y="749"/>
                  </a:lnTo>
                  <a:lnTo>
                    <a:pt x="144" y="735"/>
                  </a:lnTo>
                  <a:lnTo>
                    <a:pt x="150" y="721"/>
                  </a:lnTo>
                  <a:lnTo>
                    <a:pt x="157" y="707"/>
                  </a:lnTo>
                  <a:lnTo>
                    <a:pt x="164" y="692"/>
                  </a:lnTo>
                  <a:lnTo>
                    <a:pt x="173" y="677"/>
                  </a:lnTo>
                  <a:lnTo>
                    <a:pt x="191" y="646"/>
                  </a:lnTo>
                  <a:lnTo>
                    <a:pt x="213" y="614"/>
                  </a:lnTo>
                  <a:lnTo>
                    <a:pt x="235" y="582"/>
                  </a:lnTo>
                  <a:lnTo>
                    <a:pt x="260" y="549"/>
                  </a:lnTo>
                  <a:lnTo>
                    <a:pt x="286" y="518"/>
                  </a:lnTo>
                  <a:lnTo>
                    <a:pt x="310" y="487"/>
                  </a:lnTo>
                  <a:lnTo>
                    <a:pt x="336" y="458"/>
                  </a:lnTo>
                  <a:lnTo>
                    <a:pt x="361" y="431"/>
                  </a:lnTo>
                  <a:lnTo>
                    <a:pt x="383" y="405"/>
                  </a:lnTo>
                  <a:lnTo>
                    <a:pt x="406" y="384"/>
                  </a:lnTo>
                  <a:lnTo>
                    <a:pt x="425" y="365"/>
                  </a:lnTo>
                  <a:lnTo>
                    <a:pt x="441" y="349"/>
                  </a:lnTo>
                  <a:lnTo>
                    <a:pt x="469" y="325"/>
                  </a:lnTo>
                  <a:lnTo>
                    <a:pt x="495" y="302"/>
                  </a:lnTo>
                  <a:lnTo>
                    <a:pt x="521" y="283"/>
                  </a:lnTo>
                  <a:lnTo>
                    <a:pt x="547" y="265"/>
                  </a:lnTo>
                  <a:lnTo>
                    <a:pt x="574" y="246"/>
                  </a:lnTo>
                  <a:lnTo>
                    <a:pt x="601" y="229"/>
                  </a:lnTo>
                  <a:lnTo>
                    <a:pt x="630" y="211"/>
                  </a:lnTo>
                  <a:lnTo>
                    <a:pt x="663" y="193"/>
                  </a:lnTo>
                  <a:lnTo>
                    <a:pt x="694" y="176"/>
                  </a:lnTo>
                  <a:lnTo>
                    <a:pt x="723" y="160"/>
                  </a:lnTo>
                  <a:lnTo>
                    <a:pt x="753" y="147"/>
                  </a:lnTo>
                  <a:lnTo>
                    <a:pt x="786" y="130"/>
                  </a:lnTo>
                  <a:lnTo>
                    <a:pt x="817" y="121"/>
                  </a:lnTo>
                  <a:lnTo>
                    <a:pt x="861" y="107"/>
                  </a:lnTo>
                  <a:lnTo>
                    <a:pt x="883" y="98"/>
                  </a:lnTo>
                  <a:lnTo>
                    <a:pt x="901" y="90"/>
                  </a:lnTo>
                  <a:lnTo>
                    <a:pt x="908" y="85"/>
                  </a:lnTo>
                  <a:lnTo>
                    <a:pt x="913" y="80"/>
                  </a:lnTo>
                  <a:lnTo>
                    <a:pt x="916" y="75"/>
                  </a:lnTo>
                  <a:lnTo>
                    <a:pt x="917" y="69"/>
                  </a:lnTo>
                  <a:lnTo>
                    <a:pt x="917" y="54"/>
                  </a:lnTo>
                  <a:lnTo>
                    <a:pt x="916" y="38"/>
                  </a:lnTo>
                  <a:lnTo>
                    <a:pt x="914" y="26"/>
                  </a:lnTo>
                  <a:lnTo>
                    <a:pt x="912" y="14"/>
                  </a:lnTo>
                  <a:lnTo>
                    <a:pt x="910" y="0"/>
                  </a:lnTo>
                  <a:lnTo>
                    <a:pt x="895" y="6"/>
                  </a:lnTo>
                  <a:lnTo>
                    <a:pt x="878" y="12"/>
                  </a:lnTo>
                  <a:lnTo>
                    <a:pt x="857" y="19"/>
                  </a:lnTo>
                  <a:lnTo>
                    <a:pt x="836" y="25"/>
                  </a:lnTo>
                  <a:lnTo>
                    <a:pt x="792" y="37"/>
                  </a:lnTo>
                  <a:lnTo>
                    <a:pt x="753" y="51"/>
                  </a:lnTo>
                  <a:lnTo>
                    <a:pt x="715" y="66"/>
                  </a:lnTo>
                  <a:lnTo>
                    <a:pt x="678" y="81"/>
                  </a:lnTo>
                  <a:lnTo>
                    <a:pt x="642" y="98"/>
                  </a:lnTo>
                  <a:lnTo>
                    <a:pt x="609" y="115"/>
                  </a:lnTo>
                  <a:lnTo>
                    <a:pt x="576" y="136"/>
                  </a:lnTo>
                  <a:lnTo>
                    <a:pt x="542" y="155"/>
                  </a:lnTo>
                  <a:lnTo>
                    <a:pt x="510" y="176"/>
                  </a:lnTo>
                  <a:lnTo>
                    <a:pt x="479" y="196"/>
                  </a:lnTo>
                  <a:lnTo>
                    <a:pt x="448" y="217"/>
                  </a:lnTo>
                  <a:lnTo>
                    <a:pt x="417" y="240"/>
                  </a:lnTo>
                  <a:lnTo>
                    <a:pt x="387" y="263"/>
                  </a:lnTo>
                  <a:lnTo>
                    <a:pt x="357" y="287"/>
                  </a:lnTo>
                  <a:lnTo>
                    <a:pt x="326" y="313"/>
                  </a:lnTo>
                  <a:lnTo>
                    <a:pt x="298" y="340"/>
                  </a:lnTo>
                  <a:lnTo>
                    <a:pt x="271" y="367"/>
                  </a:lnTo>
                  <a:lnTo>
                    <a:pt x="246" y="394"/>
                  </a:lnTo>
                  <a:lnTo>
                    <a:pt x="221" y="422"/>
                  </a:lnTo>
                  <a:lnTo>
                    <a:pt x="199" y="450"/>
                  </a:lnTo>
                  <a:lnTo>
                    <a:pt x="176" y="479"/>
                  </a:lnTo>
                  <a:lnTo>
                    <a:pt x="156" y="508"/>
                  </a:lnTo>
                  <a:lnTo>
                    <a:pt x="135" y="538"/>
                  </a:lnTo>
                  <a:lnTo>
                    <a:pt x="115" y="568"/>
                  </a:lnTo>
                  <a:lnTo>
                    <a:pt x="95" y="600"/>
                  </a:lnTo>
                  <a:lnTo>
                    <a:pt x="76" y="632"/>
                  </a:lnTo>
                  <a:lnTo>
                    <a:pt x="38" y="699"/>
                  </a:lnTo>
                  <a:lnTo>
                    <a:pt x="0" y="7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Freeform 550"/>
            <p:cNvSpPr>
              <a:spLocks noChangeAspect="1"/>
            </p:cNvSpPr>
            <p:nvPr/>
          </p:nvSpPr>
          <p:spPr bwMode="auto">
            <a:xfrm>
              <a:off x="33826" y="18795"/>
              <a:ext cx="320" cy="381"/>
            </a:xfrm>
            <a:custGeom>
              <a:avLst/>
              <a:gdLst>
                <a:gd name="T0" fmla="*/ 1 w 640"/>
                <a:gd name="T1" fmla="*/ 3 h 763"/>
                <a:gd name="T2" fmla="*/ 1 w 640"/>
                <a:gd name="T3" fmla="*/ 2 h 763"/>
                <a:gd name="T4" fmla="*/ 1 w 640"/>
                <a:gd name="T5" fmla="*/ 2 h 763"/>
                <a:gd name="T6" fmla="*/ 2 w 640"/>
                <a:gd name="T7" fmla="*/ 1 h 763"/>
                <a:gd name="T8" fmla="*/ 2 w 640"/>
                <a:gd name="T9" fmla="*/ 1 h 763"/>
                <a:gd name="T10" fmla="*/ 2 w 640"/>
                <a:gd name="T11" fmla="*/ 1 h 763"/>
                <a:gd name="T12" fmla="*/ 3 w 640"/>
                <a:gd name="T13" fmla="*/ 1 h 763"/>
                <a:gd name="T14" fmla="*/ 3 w 640"/>
                <a:gd name="T15" fmla="*/ 1 h 763"/>
                <a:gd name="T16" fmla="*/ 4 w 640"/>
                <a:gd name="T17" fmla="*/ 10 h 763"/>
                <a:gd name="T18" fmla="*/ 4 w 640"/>
                <a:gd name="T19" fmla="*/ 10 h 763"/>
                <a:gd name="T20" fmla="*/ 4 w 640"/>
                <a:gd name="T21" fmla="*/ 10 h 763"/>
                <a:gd name="T22" fmla="*/ 4 w 640"/>
                <a:gd name="T23" fmla="*/ 10 h 763"/>
                <a:gd name="T24" fmla="*/ 4 w 640"/>
                <a:gd name="T25" fmla="*/ 11 h 763"/>
                <a:gd name="T26" fmla="*/ 4 w 640"/>
                <a:gd name="T27" fmla="*/ 11 h 763"/>
                <a:gd name="T28" fmla="*/ 4 w 640"/>
                <a:gd name="T29" fmla="*/ 11 h 763"/>
                <a:gd name="T30" fmla="*/ 4 w 640"/>
                <a:gd name="T31" fmla="*/ 11 h 763"/>
                <a:gd name="T32" fmla="*/ 3 w 640"/>
                <a:gd name="T33" fmla="*/ 11 h 763"/>
                <a:gd name="T34" fmla="*/ 3 w 640"/>
                <a:gd name="T35" fmla="*/ 11 h 763"/>
                <a:gd name="T36" fmla="*/ 8 w 640"/>
                <a:gd name="T37" fmla="*/ 11 h 763"/>
                <a:gd name="T38" fmla="*/ 8 w 640"/>
                <a:gd name="T39" fmla="*/ 11 h 763"/>
                <a:gd name="T40" fmla="*/ 8 w 640"/>
                <a:gd name="T41" fmla="*/ 11 h 763"/>
                <a:gd name="T42" fmla="*/ 8 w 640"/>
                <a:gd name="T43" fmla="*/ 11 h 763"/>
                <a:gd name="T44" fmla="*/ 7 w 640"/>
                <a:gd name="T45" fmla="*/ 11 h 763"/>
                <a:gd name="T46" fmla="*/ 7 w 640"/>
                <a:gd name="T47" fmla="*/ 11 h 763"/>
                <a:gd name="T48" fmla="*/ 7 w 640"/>
                <a:gd name="T49" fmla="*/ 11 h 763"/>
                <a:gd name="T50" fmla="*/ 7 w 640"/>
                <a:gd name="T51" fmla="*/ 10 h 763"/>
                <a:gd name="T52" fmla="*/ 7 w 640"/>
                <a:gd name="T53" fmla="*/ 10 h 763"/>
                <a:gd name="T54" fmla="*/ 6 w 640"/>
                <a:gd name="T55" fmla="*/ 10 h 763"/>
                <a:gd name="T56" fmla="*/ 6 w 640"/>
                <a:gd name="T57" fmla="*/ 10 h 763"/>
                <a:gd name="T58" fmla="*/ 6 w 640"/>
                <a:gd name="T59" fmla="*/ 10 h 763"/>
                <a:gd name="T60" fmla="*/ 8 w 640"/>
                <a:gd name="T61" fmla="*/ 1 h 763"/>
                <a:gd name="T62" fmla="*/ 8 w 640"/>
                <a:gd name="T63" fmla="*/ 1 h 763"/>
                <a:gd name="T64" fmla="*/ 9 w 640"/>
                <a:gd name="T65" fmla="*/ 1 h 763"/>
                <a:gd name="T66" fmla="*/ 9 w 640"/>
                <a:gd name="T67" fmla="*/ 1 h 763"/>
                <a:gd name="T68" fmla="*/ 9 w 640"/>
                <a:gd name="T69" fmla="*/ 1 h 763"/>
                <a:gd name="T70" fmla="*/ 9 w 640"/>
                <a:gd name="T71" fmla="*/ 1 h 763"/>
                <a:gd name="T72" fmla="*/ 9 w 640"/>
                <a:gd name="T73" fmla="*/ 1 h 763"/>
                <a:gd name="T74" fmla="*/ 10 w 640"/>
                <a:gd name="T75" fmla="*/ 2 h 763"/>
                <a:gd name="T76" fmla="*/ 10 w 640"/>
                <a:gd name="T77" fmla="*/ 2 h 763"/>
                <a:gd name="T78" fmla="*/ 10 w 640"/>
                <a:gd name="T79" fmla="*/ 2 h 763"/>
                <a:gd name="T80" fmla="*/ 10 w 640"/>
                <a:gd name="T81" fmla="*/ 3 h 763"/>
                <a:gd name="T82" fmla="*/ 10 w 640"/>
                <a:gd name="T83" fmla="*/ 3 h 763"/>
                <a:gd name="T84" fmla="*/ 10 w 640"/>
                <a:gd name="T85" fmla="*/ 3 h 763"/>
                <a:gd name="T86" fmla="*/ 10 w 640"/>
                <a:gd name="T87" fmla="*/ 3 h 763"/>
                <a:gd name="T88" fmla="*/ 10 w 640"/>
                <a:gd name="T89" fmla="*/ 0 h 763"/>
                <a:gd name="T90" fmla="*/ 10 w 640"/>
                <a:gd name="T91" fmla="*/ 0 h 763"/>
                <a:gd name="T92" fmla="*/ 10 w 640"/>
                <a:gd name="T93" fmla="*/ 0 h 763"/>
                <a:gd name="T94" fmla="*/ 10 w 640"/>
                <a:gd name="T95" fmla="*/ 0 h 763"/>
                <a:gd name="T96" fmla="*/ 9 w 640"/>
                <a:gd name="T97" fmla="*/ 0 h 763"/>
                <a:gd name="T98" fmla="*/ 9 w 640"/>
                <a:gd name="T99" fmla="*/ 0 h 763"/>
                <a:gd name="T100" fmla="*/ 2 w 640"/>
                <a:gd name="T101" fmla="*/ 0 h 763"/>
                <a:gd name="T102" fmla="*/ 2 w 640"/>
                <a:gd name="T103" fmla="*/ 0 h 763"/>
                <a:gd name="T104" fmla="*/ 2 w 640"/>
                <a:gd name="T105" fmla="*/ 0 h 763"/>
                <a:gd name="T106" fmla="*/ 1 w 640"/>
                <a:gd name="T107" fmla="*/ 0 h 763"/>
                <a:gd name="T108" fmla="*/ 1 w 640"/>
                <a:gd name="T109" fmla="*/ 0 h 763"/>
                <a:gd name="T110" fmla="*/ 1 w 640"/>
                <a:gd name="T111" fmla="*/ 0 h 763"/>
                <a:gd name="T112" fmla="*/ 1 w 640"/>
                <a:gd name="T113" fmla="*/ 0 h 76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40"/>
                <a:gd name="T172" fmla="*/ 0 h 763"/>
                <a:gd name="T173" fmla="*/ 640 w 640"/>
                <a:gd name="T174" fmla="*/ 763 h 76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40" h="763">
                  <a:moveTo>
                    <a:pt x="0" y="208"/>
                  </a:moveTo>
                  <a:lnTo>
                    <a:pt x="38" y="208"/>
                  </a:lnTo>
                  <a:lnTo>
                    <a:pt x="44" y="182"/>
                  </a:lnTo>
                  <a:lnTo>
                    <a:pt x="53" y="157"/>
                  </a:lnTo>
                  <a:lnTo>
                    <a:pt x="57" y="145"/>
                  </a:lnTo>
                  <a:lnTo>
                    <a:pt x="62" y="135"/>
                  </a:lnTo>
                  <a:lnTo>
                    <a:pt x="69" y="125"/>
                  </a:lnTo>
                  <a:lnTo>
                    <a:pt x="75" y="115"/>
                  </a:lnTo>
                  <a:lnTo>
                    <a:pt x="83" y="107"/>
                  </a:lnTo>
                  <a:lnTo>
                    <a:pt x="91" y="99"/>
                  </a:lnTo>
                  <a:lnTo>
                    <a:pt x="101" y="93"/>
                  </a:lnTo>
                  <a:lnTo>
                    <a:pt x="112" y="87"/>
                  </a:lnTo>
                  <a:lnTo>
                    <a:pt x="125" y="83"/>
                  </a:lnTo>
                  <a:lnTo>
                    <a:pt x="138" y="80"/>
                  </a:lnTo>
                  <a:lnTo>
                    <a:pt x="153" y="78"/>
                  </a:lnTo>
                  <a:lnTo>
                    <a:pt x="169" y="77"/>
                  </a:lnTo>
                  <a:lnTo>
                    <a:pt x="254" y="77"/>
                  </a:lnTo>
                  <a:lnTo>
                    <a:pt x="254" y="647"/>
                  </a:lnTo>
                  <a:lnTo>
                    <a:pt x="253" y="657"/>
                  </a:lnTo>
                  <a:lnTo>
                    <a:pt x="253" y="665"/>
                  </a:lnTo>
                  <a:lnTo>
                    <a:pt x="250" y="673"/>
                  </a:lnTo>
                  <a:lnTo>
                    <a:pt x="249" y="680"/>
                  </a:lnTo>
                  <a:lnTo>
                    <a:pt x="246" y="687"/>
                  </a:lnTo>
                  <a:lnTo>
                    <a:pt x="244" y="693"/>
                  </a:lnTo>
                  <a:lnTo>
                    <a:pt x="241" y="700"/>
                  </a:lnTo>
                  <a:lnTo>
                    <a:pt x="237" y="704"/>
                  </a:lnTo>
                  <a:lnTo>
                    <a:pt x="232" y="709"/>
                  </a:lnTo>
                  <a:lnTo>
                    <a:pt x="227" y="713"/>
                  </a:lnTo>
                  <a:lnTo>
                    <a:pt x="221" y="717"/>
                  </a:lnTo>
                  <a:lnTo>
                    <a:pt x="215" y="719"/>
                  </a:lnTo>
                  <a:lnTo>
                    <a:pt x="208" y="721"/>
                  </a:lnTo>
                  <a:lnTo>
                    <a:pt x="200" y="723"/>
                  </a:lnTo>
                  <a:lnTo>
                    <a:pt x="192" y="724"/>
                  </a:lnTo>
                  <a:lnTo>
                    <a:pt x="184" y="724"/>
                  </a:lnTo>
                  <a:lnTo>
                    <a:pt x="145" y="724"/>
                  </a:lnTo>
                  <a:lnTo>
                    <a:pt x="145" y="763"/>
                  </a:lnTo>
                  <a:lnTo>
                    <a:pt x="477" y="763"/>
                  </a:lnTo>
                  <a:lnTo>
                    <a:pt x="485" y="762"/>
                  </a:lnTo>
                  <a:lnTo>
                    <a:pt x="491" y="761"/>
                  </a:lnTo>
                  <a:lnTo>
                    <a:pt x="495" y="758"/>
                  </a:lnTo>
                  <a:lnTo>
                    <a:pt x="498" y="753"/>
                  </a:lnTo>
                  <a:lnTo>
                    <a:pt x="500" y="741"/>
                  </a:lnTo>
                  <a:lnTo>
                    <a:pt x="500" y="724"/>
                  </a:lnTo>
                  <a:lnTo>
                    <a:pt x="461" y="724"/>
                  </a:lnTo>
                  <a:lnTo>
                    <a:pt x="452" y="724"/>
                  </a:lnTo>
                  <a:lnTo>
                    <a:pt x="444" y="723"/>
                  </a:lnTo>
                  <a:lnTo>
                    <a:pt x="435" y="721"/>
                  </a:lnTo>
                  <a:lnTo>
                    <a:pt x="429" y="719"/>
                  </a:lnTo>
                  <a:lnTo>
                    <a:pt x="421" y="716"/>
                  </a:lnTo>
                  <a:lnTo>
                    <a:pt x="415" y="712"/>
                  </a:lnTo>
                  <a:lnTo>
                    <a:pt x="409" y="707"/>
                  </a:lnTo>
                  <a:lnTo>
                    <a:pt x="404" y="702"/>
                  </a:lnTo>
                  <a:lnTo>
                    <a:pt x="400" y="695"/>
                  </a:lnTo>
                  <a:lnTo>
                    <a:pt x="396" y="689"/>
                  </a:lnTo>
                  <a:lnTo>
                    <a:pt x="392" y="682"/>
                  </a:lnTo>
                  <a:lnTo>
                    <a:pt x="389" y="675"/>
                  </a:lnTo>
                  <a:lnTo>
                    <a:pt x="387" y="666"/>
                  </a:lnTo>
                  <a:lnTo>
                    <a:pt x="386" y="658"/>
                  </a:lnTo>
                  <a:lnTo>
                    <a:pt x="385" y="649"/>
                  </a:lnTo>
                  <a:lnTo>
                    <a:pt x="384" y="640"/>
                  </a:lnTo>
                  <a:lnTo>
                    <a:pt x="384" y="77"/>
                  </a:lnTo>
                  <a:lnTo>
                    <a:pt x="485" y="77"/>
                  </a:lnTo>
                  <a:lnTo>
                    <a:pt x="498" y="78"/>
                  </a:lnTo>
                  <a:lnTo>
                    <a:pt x="509" y="79"/>
                  </a:lnTo>
                  <a:lnTo>
                    <a:pt x="520" y="80"/>
                  </a:lnTo>
                  <a:lnTo>
                    <a:pt x="529" y="83"/>
                  </a:lnTo>
                  <a:lnTo>
                    <a:pt x="537" y="85"/>
                  </a:lnTo>
                  <a:lnTo>
                    <a:pt x="546" y="88"/>
                  </a:lnTo>
                  <a:lnTo>
                    <a:pt x="552" y="93"/>
                  </a:lnTo>
                  <a:lnTo>
                    <a:pt x="558" y="97"/>
                  </a:lnTo>
                  <a:lnTo>
                    <a:pt x="563" y="102"/>
                  </a:lnTo>
                  <a:lnTo>
                    <a:pt x="569" y="107"/>
                  </a:lnTo>
                  <a:lnTo>
                    <a:pt x="572" y="112"/>
                  </a:lnTo>
                  <a:lnTo>
                    <a:pt x="576" y="118"/>
                  </a:lnTo>
                  <a:lnTo>
                    <a:pt x="581" y="129"/>
                  </a:lnTo>
                  <a:lnTo>
                    <a:pt x="586" y="142"/>
                  </a:lnTo>
                  <a:lnTo>
                    <a:pt x="590" y="154"/>
                  </a:lnTo>
                  <a:lnTo>
                    <a:pt x="593" y="166"/>
                  </a:lnTo>
                  <a:lnTo>
                    <a:pt x="598" y="176"/>
                  </a:lnTo>
                  <a:lnTo>
                    <a:pt x="602" y="187"/>
                  </a:lnTo>
                  <a:lnTo>
                    <a:pt x="605" y="191"/>
                  </a:lnTo>
                  <a:lnTo>
                    <a:pt x="608" y="195"/>
                  </a:lnTo>
                  <a:lnTo>
                    <a:pt x="611" y="199"/>
                  </a:lnTo>
                  <a:lnTo>
                    <a:pt x="616" y="202"/>
                  </a:lnTo>
                  <a:lnTo>
                    <a:pt x="621" y="204"/>
                  </a:lnTo>
                  <a:lnTo>
                    <a:pt x="627" y="207"/>
                  </a:lnTo>
                  <a:lnTo>
                    <a:pt x="633" y="208"/>
                  </a:lnTo>
                  <a:lnTo>
                    <a:pt x="640" y="208"/>
                  </a:lnTo>
                  <a:lnTo>
                    <a:pt x="631" y="0"/>
                  </a:lnTo>
                  <a:lnTo>
                    <a:pt x="623" y="1"/>
                  </a:lnTo>
                  <a:lnTo>
                    <a:pt x="616" y="2"/>
                  </a:lnTo>
                  <a:lnTo>
                    <a:pt x="610" y="5"/>
                  </a:lnTo>
                  <a:lnTo>
                    <a:pt x="606" y="7"/>
                  </a:lnTo>
                  <a:lnTo>
                    <a:pt x="599" y="11"/>
                  </a:lnTo>
                  <a:lnTo>
                    <a:pt x="594" y="16"/>
                  </a:lnTo>
                  <a:lnTo>
                    <a:pt x="588" y="22"/>
                  </a:lnTo>
                  <a:lnTo>
                    <a:pt x="580" y="26"/>
                  </a:lnTo>
                  <a:lnTo>
                    <a:pt x="576" y="28"/>
                  </a:lnTo>
                  <a:lnTo>
                    <a:pt x="570" y="29"/>
                  </a:lnTo>
                  <a:lnTo>
                    <a:pt x="563" y="30"/>
                  </a:lnTo>
                  <a:lnTo>
                    <a:pt x="553" y="30"/>
                  </a:lnTo>
                  <a:lnTo>
                    <a:pt x="91" y="30"/>
                  </a:lnTo>
                  <a:lnTo>
                    <a:pt x="83" y="30"/>
                  </a:lnTo>
                  <a:lnTo>
                    <a:pt x="75" y="29"/>
                  </a:lnTo>
                  <a:lnTo>
                    <a:pt x="69" y="28"/>
                  </a:lnTo>
                  <a:lnTo>
                    <a:pt x="65" y="26"/>
                  </a:lnTo>
                  <a:lnTo>
                    <a:pt x="57" y="22"/>
                  </a:lnTo>
                  <a:lnTo>
                    <a:pt x="52" y="16"/>
                  </a:lnTo>
                  <a:lnTo>
                    <a:pt x="46" y="11"/>
                  </a:lnTo>
                  <a:lnTo>
                    <a:pt x="40" y="7"/>
                  </a:lnTo>
                  <a:lnTo>
                    <a:pt x="36" y="5"/>
                  </a:lnTo>
                  <a:lnTo>
                    <a:pt x="30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Freeform 551"/>
            <p:cNvSpPr>
              <a:spLocks noChangeAspect="1"/>
            </p:cNvSpPr>
            <p:nvPr/>
          </p:nvSpPr>
          <p:spPr bwMode="auto">
            <a:xfrm>
              <a:off x="29112" y="18490"/>
              <a:ext cx="211" cy="339"/>
            </a:xfrm>
            <a:custGeom>
              <a:avLst/>
              <a:gdLst>
                <a:gd name="T0" fmla="*/ 5 w 424"/>
                <a:gd name="T1" fmla="*/ 0 h 678"/>
                <a:gd name="T2" fmla="*/ 1 w 424"/>
                <a:gd name="T3" fmla="*/ 0 h 678"/>
                <a:gd name="T4" fmla="*/ 0 w 424"/>
                <a:gd name="T5" fmla="*/ 1 h 678"/>
                <a:gd name="T6" fmla="*/ 0 w 424"/>
                <a:gd name="T7" fmla="*/ 11 h 678"/>
                <a:gd name="T8" fmla="*/ 1 w 424"/>
                <a:gd name="T9" fmla="*/ 11 h 678"/>
                <a:gd name="T10" fmla="*/ 2 w 424"/>
                <a:gd name="T11" fmla="*/ 11 h 678"/>
                <a:gd name="T12" fmla="*/ 2 w 424"/>
                <a:gd name="T13" fmla="*/ 11 h 678"/>
                <a:gd name="T14" fmla="*/ 2 w 424"/>
                <a:gd name="T15" fmla="*/ 11 h 678"/>
                <a:gd name="T16" fmla="*/ 3 w 424"/>
                <a:gd name="T17" fmla="*/ 11 h 678"/>
                <a:gd name="T18" fmla="*/ 3 w 424"/>
                <a:gd name="T19" fmla="*/ 11 h 678"/>
                <a:gd name="T20" fmla="*/ 3 w 424"/>
                <a:gd name="T21" fmla="*/ 11 h 678"/>
                <a:gd name="T22" fmla="*/ 3 w 424"/>
                <a:gd name="T23" fmla="*/ 11 h 678"/>
                <a:gd name="T24" fmla="*/ 4 w 424"/>
                <a:gd name="T25" fmla="*/ 11 h 678"/>
                <a:gd name="T26" fmla="*/ 4 w 424"/>
                <a:gd name="T27" fmla="*/ 11 h 678"/>
                <a:gd name="T28" fmla="*/ 4 w 424"/>
                <a:gd name="T29" fmla="*/ 11 h 678"/>
                <a:gd name="T30" fmla="*/ 5 w 424"/>
                <a:gd name="T31" fmla="*/ 11 h 678"/>
                <a:gd name="T32" fmla="*/ 5 w 424"/>
                <a:gd name="T33" fmla="*/ 11 h 678"/>
                <a:gd name="T34" fmla="*/ 6 w 424"/>
                <a:gd name="T35" fmla="*/ 1 h 678"/>
                <a:gd name="T36" fmla="*/ 5 w 424"/>
                <a:gd name="T37" fmla="*/ 0 h 67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4"/>
                <a:gd name="T58" fmla="*/ 0 h 678"/>
                <a:gd name="T59" fmla="*/ 424 w 424"/>
                <a:gd name="T60" fmla="*/ 678 h 67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4" h="678">
                  <a:moveTo>
                    <a:pt x="339" y="0"/>
                  </a:moveTo>
                  <a:lnTo>
                    <a:pt x="107" y="0"/>
                  </a:lnTo>
                  <a:lnTo>
                    <a:pt x="0" y="15"/>
                  </a:lnTo>
                  <a:lnTo>
                    <a:pt x="61" y="647"/>
                  </a:lnTo>
                  <a:lnTo>
                    <a:pt x="97" y="658"/>
                  </a:lnTo>
                  <a:lnTo>
                    <a:pt x="133" y="667"/>
                  </a:lnTo>
                  <a:lnTo>
                    <a:pt x="151" y="672"/>
                  </a:lnTo>
                  <a:lnTo>
                    <a:pt x="171" y="675"/>
                  </a:lnTo>
                  <a:lnTo>
                    <a:pt x="192" y="677"/>
                  </a:lnTo>
                  <a:lnTo>
                    <a:pt x="215" y="678"/>
                  </a:lnTo>
                  <a:lnTo>
                    <a:pt x="230" y="678"/>
                  </a:lnTo>
                  <a:lnTo>
                    <a:pt x="250" y="677"/>
                  </a:lnTo>
                  <a:lnTo>
                    <a:pt x="268" y="675"/>
                  </a:lnTo>
                  <a:lnTo>
                    <a:pt x="284" y="672"/>
                  </a:lnTo>
                  <a:lnTo>
                    <a:pt x="300" y="666"/>
                  </a:lnTo>
                  <a:lnTo>
                    <a:pt x="330" y="657"/>
                  </a:lnTo>
                  <a:lnTo>
                    <a:pt x="361" y="647"/>
                  </a:lnTo>
                  <a:lnTo>
                    <a:pt x="424" y="13"/>
                  </a:lnTo>
                  <a:lnTo>
                    <a:pt x="3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Freeform 552"/>
            <p:cNvSpPr>
              <a:spLocks noChangeAspect="1"/>
            </p:cNvSpPr>
            <p:nvPr/>
          </p:nvSpPr>
          <p:spPr bwMode="auto">
            <a:xfrm>
              <a:off x="35036" y="18756"/>
              <a:ext cx="323" cy="420"/>
            </a:xfrm>
            <a:custGeom>
              <a:avLst/>
              <a:gdLst>
                <a:gd name="T0" fmla="*/ 1 w 646"/>
                <a:gd name="T1" fmla="*/ 1 h 840"/>
                <a:gd name="T2" fmla="*/ 1 w 646"/>
                <a:gd name="T3" fmla="*/ 1 h 840"/>
                <a:gd name="T4" fmla="*/ 1 w 646"/>
                <a:gd name="T5" fmla="*/ 1 h 840"/>
                <a:gd name="T6" fmla="*/ 2 w 646"/>
                <a:gd name="T7" fmla="*/ 1 h 840"/>
                <a:gd name="T8" fmla="*/ 2 w 646"/>
                <a:gd name="T9" fmla="*/ 2 h 840"/>
                <a:gd name="T10" fmla="*/ 2 w 646"/>
                <a:gd name="T11" fmla="*/ 2 h 840"/>
                <a:gd name="T12" fmla="*/ 2 w 646"/>
                <a:gd name="T13" fmla="*/ 2 h 840"/>
                <a:gd name="T14" fmla="*/ 2 w 646"/>
                <a:gd name="T15" fmla="*/ 2 h 840"/>
                <a:gd name="T16" fmla="*/ 2 w 646"/>
                <a:gd name="T17" fmla="*/ 12 h 840"/>
                <a:gd name="T18" fmla="*/ 2 w 646"/>
                <a:gd name="T19" fmla="*/ 12 h 840"/>
                <a:gd name="T20" fmla="*/ 2 w 646"/>
                <a:gd name="T21" fmla="*/ 12 h 840"/>
                <a:gd name="T22" fmla="*/ 2 w 646"/>
                <a:gd name="T23" fmla="*/ 12 h 840"/>
                <a:gd name="T24" fmla="*/ 2 w 646"/>
                <a:gd name="T25" fmla="*/ 13 h 840"/>
                <a:gd name="T26" fmla="*/ 2 w 646"/>
                <a:gd name="T27" fmla="*/ 13 h 840"/>
                <a:gd name="T28" fmla="*/ 2 w 646"/>
                <a:gd name="T29" fmla="*/ 13 h 840"/>
                <a:gd name="T30" fmla="*/ 1 w 646"/>
                <a:gd name="T31" fmla="*/ 13 h 840"/>
                <a:gd name="T32" fmla="*/ 1 w 646"/>
                <a:gd name="T33" fmla="*/ 13 h 840"/>
                <a:gd name="T34" fmla="*/ 0 w 646"/>
                <a:gd name="T35" fmla="*/ 14 h 840"/>
                <a:gd name="T36" fmla="*/ 10 w 646"/>
                <a:gd name="T37" fmla="*/ 14 h 840"/>
                <a:gd name="T38" fmla="*/ 10 w 646"/>
                <a:gd name="T39" fmla="*/ 14 h 840"/>
                <a:gd name="T40" fmla="*/ 10 w 646"/>
                <a:gd name="T41" fmla="*/ 13 h 840"/>
                <a:gd name="T42" fmla="*/ 10 w 646"/>
                <a:gd name="T43" fmla="*/ 13 h 840"/>
                <a:gd name="T44" fmla="*/ 10 w 646"/>
                <a:gd name="T45" fmla="*/ 12 h 840"/>
                <a:gd name="T46" fmla="*/ 10 w 646"/>
                <a:gd name="T47" fmla="*/ 12 h 840"/>
                <a:gd name="T48" fmla="*/ 11 w 646"/>
                <a:gd name="T49" fmla="*/ 11 h 840"/>
                <a:gd name="T50" fmla="*/ 10 w 646"/>
                <a:gd name="T51" fmla="*/ 10 h 840"/>
                <a:gd name="T52" fmla="*/ 10 w 646"/>
                <a:gd name="T53" fmla="*/ 11 h 840"/>
                <a:gd name="T54" fmla="*/ 10 w 646"/>
                <a:gd name="T55" fmla="*/ 11 h 840"/>
                <a:gd name="T56" fmla="*/ 9 w 646"/>
                <a:gd name="T57" fmla="*/ 12 h 840"/>
                <a:gd name="T58" fmla="*/ 9 w 646"/>
                <a:gd name="T59" fmla="*/ 12 h 840"/>
                <a:gd name="T60" fmla="*/ 9 w 646"/>
                <a:gd name="T61" fmla="*/ 12 h 840"/>
                <a:gd name="T62" fmla="*/ 8 w 646"/>
                <a:gd name="T63" fmla="*/ 12 h 840"/>
                <a:gd name="T64" fmla="*/ 8 w 646"/>
                <a:gd name="T65" fmla="*/ 13 h 840"/>
                <a:gd name="T66" fmla="*/ 7 w 646"/>
                <a:gd name="T67" fmla="*/ 13 h 840"/>
                <a:gd name="T68" fmla="*/ 6 w 646"/>
                <a:gd name="T69" fmla="*/ 13 h 840"/>
                <a:gd name="T70" fmla="*/ 5 w 646"/>
                <a:gd name="T71" fmla="*/ 13 h 840"/>
                <a:gd name="T72" fmla="*/ 5 w 646"/>
                <a:gd name="T73" fmla="*/ 13 h 840"/>
                <a:gd name="T74" fmla="*/ 5 w 646"/>
                <a:gd name="T75" fmla="*/ 12 h 840"/>
                <a:gd name="T76" fmla="*/ 5 w 646"/>
                <a:gd name="T77" fmla="*/ 12 h 840"/>
                <a:gd name="T78" fmla="*/ 5 w 646"/>
                <a:gd name="T79" fmla="*/ 12 h 840"/>
                <a:gd name="T80" fmla="*/ 5 w 646"/>
                <a:gd name="T81" fmla="*/ 12 h 840"/>
                <a:gd name="T82" fmla="*/ 5 w 646"/>
                <a:gd name="T83" fmla="*/ 11 h 840"/>
                <a:gd name="T84" fmla="*/ 5 w 646"/>
                <a:gd name="T85" fmla="*/ 10 h 840"/>
                <a:gd name="T86" fmla="*/ 5 w 646"/>
                <a:gd name="T87" fmla="*/ 4 h 840"/>
                <a:gd name="T88" fmla="*/ 5 w 646"/>
                <a:gd name="T89" fmla="*/ 3 h 840"/>
                <a:gd name="T90" fmla="*/ 5 w 646"/>
                <a:gd name="T91" fmla="*/ 2 h 840"/>
                <a:gd name="T92" fmla="*/ 5 w 646"/>
                <a:gd name="T93" fmla="*/ 2 h 840"/>
                <a:gd name="T94" fmla="*/ 5 w 646"/>
                <a:gd name="T95" fmla="*/ 2 h 840"/>
                <a:gd name="T96" fmla="*/ 5 w 646"/>
                <a:gd name="T97" fmla="*/ 1 h 840"/>
                <a:gd name="T98" fmla="*/ 6 w 646"/>
                <a:gd name="T99" fmla="*/ 1 h 840"/>
                <a:gd name="T100" fmla="*/ 1 w 646"/>
                <a:gd name="T101" fmla="*/ 0 h 84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6"/>
                <a:gd name="T154" fmla="*/ 0 h 840"/>
                <a:gd name="T155" fmla="*/ 646 w 646"/>
                <a:gd name="T156" fmla="*/ 840 h 84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6" h="840">
                  <a:moveTo>
                    <a:pt x="7" y="39"/>
                  </a:moveTo>
                  <a:lnTo>
                    <a:pt x="19" y="39"/>
                  </a:lnTo>
                  <a:lnTo>
                    <a:pt x="31" y="40"/>
                  </a:lnTo>
                  <a:lnTo>
                    <a:pt x="42" y="42"/>
                  </a:lnTo>
                  <a:lnTo>
                    <a:pt x="52" y="44"/>
                  </a:lnTo>
                  <a:lnTo>
                    <a:pt x="61" y="47"/>
                  </a:lnTo>
                  <a:lnTo>
                    <a:pt x="71" y="50"/>
                  </a:lnTo>
                  <a:lnTo>
                    <a:pt x="78" y="55"/>
                  </a:lnTo>
                  <a:lnTo>
                    <a:pt x="86" y="60"/>
                  </a:lnTo>
                  <a:lnTo>
                    <a:pt x="92" y="65"/>
                  </a:lnTo>
                  <a:lnTo>
                    <a:pt x="98" y="72"/>
                  </a:lnTo>
                  <a:lnTo>
                    <a:pt x="103" y="79"/>
                  </a:lnTo>
                  <a:lnTo>
                    <a:pt x="107" y="88"/>
                  </a:lnTo>
                  <a:lnTo>
                    <a:pt x="110" y="97"/>
                  </a:lnTo>
                  <a:lnTo>
                    <a:pt x="114" y="107"/>
                  </a:lnTo>
                  <a:lnTo>
                    <a:pt x="115" y="118"/>
                  </a:lnTo>
                  <a:lnTo>
                    <a:pt x="115" y="131"/>
                  </a:lnTo>
                  <a:lnTo>
                    <a:pt x="115" y="724"/>
                  </a:lnTo>
                  <a:lnTo>
                    <a:pt x="115" y="732"/>
                  </a:lnTo>
                  <a:lnTo>
                    <a:pt x="114" y="738"/>
                  </a:lnTo>
                  <a:lnTo>
                    <a:pt x="112" y="744"/>
                  </a:lnTo>
                  <a:lnTo>
                    <a:pt x="109" y="751"/>
                  </a:lnTo>
                  <a:lnTo>
                    <a:pt x="107" y="757"/>
                  </a:lnTo>
                  <a:lnTo>
                    <a:pt x="103" y="763"/>
                  </a:lnTo>
                  <a:lnTo>
                    <a:pt x="100" y="768"/>
                  </a:lnTo>
                  <a:lnTo>
                    <a:pt x="95" y="773"/>
                  </a:lnTo>
                  <a:lnTo>
                    <a:pt x="90" y="778"/>
                  </a:lnTo>
                  <a:lnTo>
                    <a:pt x="85" y="782"/>
                  </a:lnTo>
                  <a:lnTo>
                    <a:pt x="79" y="785"/>
                  </a:lnTo>
                  <a:lnTo>
                    <a:pt x="73" y="789"/>
                  </a:lnTo>
                  <a:lnTo>
                    <a:pt x="66" y="791"/>
                  </a:lnTo>
                  <a:lnTo>
                    <a:pt x="60" y="793"/>
                  </a:lnTo>
                  <a:lnTo>
                    <a:pt x="52" y="794"/>
                  </a:lnTo>
                  <a:lnTo>
                    <a:pt x="46" y="794"/>
                  </a:lnTo>
                  <a:lnTo>
                    <a:pt x="0" y="794"/>
                  </a:lnTo>
                  <a:lnTo>
                    <a:pt x="0" y="840"/>
                  </a:lnTo>
                  <a:lnTo>
                    <a:pt x="585" y="840"/>
                  </a:lnTo>
                  <a:lnTo>
                    <a:pt x="588" y="839"/>
                  </a:lnTo>
                  <a:lnTo>
                    <a:pt x="592" y="838"/>
                  </a:lnTo>
                  <a:lnTo>
                    <a:pt x="594" y="836"/>
                  </a:lnTo>
                  <a:lnTo>
                    <a:pt x="597" y="833"/>
                  </a:lnTo>
                  <a:lnTo>
                    <a:pt x="602" y="824"/>
                  </a:lnTo>
                  <a:lnTo>
                    <a:pt x="608" y="812"/>
                  </a:lnTo>
                  <a:lnTo>
                    <a:pt x="613" y="798"/>
                  </a:lnTo>
                  <a:lnTo>
                    <a:pt x="618" y="783"/>
                  </a:lnTo>
                  <a:lnTo>
                    <a:pt x="623" y="766"/>
                  </a:lnTo>
                  <a:lnTo>
                    <a:pt x="627" y="748"/>
                  </a:lnTo>
                  <a:lnTo>
                    <a:pt x="636" y="711"/>
                  </a:lnTo>
                  <a:lnTo>
                    <a:pt x="641" y="676"/>
                  </a:lnTo>
                  <a:lnTo>
                    <a:pt x="645" y="647"/>
                  </a:lnTo>
                  <a:lnTo>
                    <a:pt x="646" y="625"/>
                  </a:lnTo>
                  <a:lnTo>
                    <a:pt x="601" y="617"/>
                  </a:lnTo>
                  <a:lnTo>
                    <a:pt x="599" y="632"/>
                  </a:lnTo>
                  <a:lnTo>
                    <a:pt x="596" y="648"/>
                  </a:lnTo>
                  <a:lnTo>
                    <a:pt x="593" y="662"/>
                  </a:lnTo>
                  <a:lnTo>
                    <a:pt x="587" y="677"/>
                  </a:lnTo>
                  <a:lnTo>
                    <a:pt x="581" y="691"/>
                  </a:lnTo>
                  <a:lnTo>
                    <a:pt x="574" y="705"/>
                  </a:lnTo>
                  <a:lnTo>
                    <a:pt x="566" y="717"/>
                  </a:lnTo>
                  <a:lnTo>
                    <a:pt x="557" y="728"/>
                  </a:lnTo>
                  <a:lnTo>
                    <a:pt x="548" y="739"/>
                  </a:lnTo>
                  <a:lnTo>
                    <a:pt x="536" y="749"/>
                  </a:lnTo>
                  <a:lnTo>
                    <a:pt x="524" y="757"/>
                  </a:lnTo>
                  <a:lnTo>
                    <a:pt x="510" y="765"/>
                  </a:lnTo>
                  <a:lnTo>
                    <a:pt x="496" y="770"/>
                  </a:lnTo>
                  <a:lnTo>
                    <a:pt x="481" y="775"/>
                  </a:lnTo>
                  <a:lnTo>
                    <a:pt x="464" y="778"/>
                  </a:lnTo>
                  <a:lnTo>
                    <a:pt x="447" y="779"/>
                  </a:lnTo>
                  <a:lnTo>
                    <a:pt x="339" y="779"/>
                  </a:lnTo>
                  <a:lnTo>
                    <a:pt x="332" y="778"/>
                  </a:lnTo>
                  <a:lnTo>
                    <a:pt x="325" y="778"/>
                  </a:lnTo>
                  <a:lnTo>
                    <a:pt x="319" y="776"/>
                  </a:lnTo>
                  <a:lnTo>
                    <a:pt x="313" y="775"/>
                  </a:lnTo>
                  <a:lnTo>
                    <a:pt x="308" y="772"/>
                  </a:lnTo>
                  <a:lnTo>
                    <a:pt x="303" y="769"/>
                  </a:lnTo>
                  <a:lnTo>
                    <a:pt x="298" y="766"/>
                  </a:lnTo>
                  <a:lnTo>
                    <a:pt x="294" y="763"/>
                  </a:lnTo>
                  <a:lnTo>
                    <a:pt x="287" y="754"/>
                  </a:lnTo>
                  <a:lnTo>
                    <a:pt x="280" y="744"/>
                  </a:lnTo>
                  <a:lnTo>
                    <a:pt x="276" y="734"/>
                  </a:lnTo>
                  <a:lnTo>
                    <a:pt x="271" y="722"/>
                  </a:lnTo>
                  <a:lnTo>
                    <a:pt x="268" y="709"/>
                  </a:lnTo>
                  <a:lnTo>
                    <a:pt x="266" y="696"/>
                  </a:lnTo>
                  <a:lnTo>
                    <a:pt x="264" y="681"/>
                  </a:lnTo>
                  <a:lnTo>
                    <a:pt x="263" y="667"/>
                  </a:lnTo>
                  <a:lnTo>
                    <a:pt x="262" y="638"/>
                  </a:lnTo>
                  <a:lnTo>
                    <a:pt x="262" y="609"/>
                  </a:lnTo>
                  <a:lnTo>
                    <a:pt x="262" y="223"/>
                  </a:lnTo>
                  <a:lnTo>
                    <a:pt x="262" y="171"/>
                  </a:lnTo>
                  <a:lnTo>
                    <a:pt x="263" y="132"/>
                  </a:lnTo>
                  <a:lnTo>
                    <a:pt x="264" y="116"/>
                  </a:lnTo>
                  <a:lnTo>
                    <a:pt x="267" y="103"/>
                  </a:lnTo>
                  <a:lnTo>
                    <a:pt x="270" y="91"/>
                  </a:lnTo>
                  <a:lnTo>
                    <a:pt x="275" y="82"/>
                  </a:lnTo>
                  <a:lnTo>
                    <a:pt x="280" y="74"/>
                  </a:lnTo>
                  <a:lnTo>
                    <a:pt x="289" y="68"/>
                  </a:lnTo>
                  <a:lnTo>
                    <a:pt x="297" y="61"/>
                  </a:lnTo>
                  <a:lnTo>
                    <a:pt x="309" y="57"/>
                  </a:lnTo>
                  <a:lnTo>
                    <a:pt x="338" y="48"/>
                  </a:lnTo>
                  <a:lnTo>
                    <a:pt x="377" y="39"/>
                  </a:lnTo>
                  <a:lnTo>
                    <a:pt x="377" y="0"/>
                  </a:lnTo>
                  <a:lnTo>
                    <a:pt x="7" y="0"/>
                  </a:lnTo>
                  <a:lnTo>
                    <a:pt x="7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Freeform 553"/>
            <p:cNvSpPr>
              <a:spLocks noChangeAspect="1" noEditPoints="1"/>
            </p:cNvSpPr>
            <p:nvPr/>
          </p:nvSpPr>
          <p:spPr bwMode="auto">
            <a:xfrm>
              <a:off x="31833" y="18802"/>
              <a:ext cx="539" cy="374"/>
            </a:xfrm>
            <a:custGeom>
              <a:avLst/>
              <a:gdLst>
                <a:gd name="T0" fmla="*/ 3 w 1079"/>
                <a:gd name="T1" fmla="*/ 7 h 748"/>
                <a:gd name="T2" fmla="*/ 11 w 1079"/>
                <a:gd name="T3" fmla="*/ 12 h 748"/>
                <a:gd name="T4" fmla="*/ 11 w 1079"/>
                <a:gd name="T5" fmla="*/ 12 h 748"/>
                <a:gd name="T6" fmla="*/ 10 w 1079"/>
                <a:gd name="T7" fmla="*/ 11 h 748"/>
                <a:gd name="T8" fmla="*/ 10 w 1079"/>
                <a:gd name="T9" fmla="*/ 11 h 748"/>
                <a:gd name="T10" fmla="*/ 9 w 1079"/>
                <a:gd name="T11" fmla="*/ 11 h 748"/>
                <a:gd name="T12" fmla="*/ 9 w 1079"/>
                <a:gd name="T13" fmla="*/ 10 h 748"/>
                <a:gd name="T14" fmla="*/ 9 w 1079"/>
                <a:gd name="T15" fmla="*/ 9 h 748"/>
                <a:gd name="T16" fmla="*/ 8 w 1079"/>
                <a:gd name="T17" fmla="*/ 7 h 748"/>
                <a:gd name="T18" fmla="*/ 8 w 1079"/>
                <a:gd name="T19" fmla="*/ 6 h 748"/>
                <a:gd name="T20" fmla="*/ 7 w 1079"/>
                <a:gd name="T21" fmla="*/ 3 h 748"/>
                <a:gd name="T22" fmla="*/ 6 w 1079"/>
                <a:gd name="T23" fmla="*/ 1 h 748"/>
                <a:gd name="T24" fmla="*/ 5 w 1079"/>
                <a:gd name="T25" fmla="*/ 1 h 748"/>
                <a:gd name="T26" fmla="*/ 5 w 1079"/>
                <a:gd name="T27" fmla="*/ 1 h 748"/>
                <a:gd name="T28" fmla="*/ 5 w 1079"/>
                <a:gd name="T29" fmla="*/ 1 h 748"/>
                <a:gd name="T30" fmla="*/ 4 w 1079"/>
                <a:gd name="T31" fmla="*/ 2 h 748"/>
                <a:gd name="T32" fmla="*/ 4 w 1079"/>
                <a:gd name="T33" fmla="*/ 3 h 748"/>
                <a:gd name="T34" fmla="*/ 4 w 1079"/>
                <a:gd name="T35" fmla="*/ 4 h 748"/>
                <a:gd name="T36" fmla="*/ 3 w 1079"/>
                <a:gd name="T37" fmla="*/ 5 h 748"/>
                <a:gd name="T38" fmla="*/ 3 w 1079"/>
                <a:gd name="T39" fmla="*/ 6 h 748"/>
                <a:gd name="T40" fmla="*/ 2 w 1079"/>
                <a:gd name="T41" fmla="*/ 8 h 748"/>
                <a:gd name="T42" fmla="*/ 2 w 1079"/>
                <a:gd name="T43" fmla="*/ 9 h 748"/>
                <a:gd name="T44" fmla="*/ 1 w 1079"/>
                <a:gd name="T45" fmla="*/ 10 h 748"/>
                <a:gd name="T46" fmla="*/ 1 w 1079"/>
                <a:gd name="T47" fmla="*/ 11 h 748"/>
                <a:gd name="T48" fmla="*/ 1 w 1079"/>
                <a:gd name="T49" fmla="*/ 11 h 748"/>
                <a:gd name="T50" fmla="*/ 0 w 1079"/>
                <a:gd name="T51" fmla="*/ 11 h 748"/>
                <a:gd name="T52" fmla="*/ 0 w 1079"/>
                <a:gd name="T53" fmla="*/ 12 h 748"/>
                <a:gd name="T54" fmla="*/ 3 w 1079"/>
                <a:gd name="T55" fmla="*/ 12 h 748"/>
                <a:gd name="T56" fmla="*/ 3 w 1079"/>
                <a:gd name="T57" fmla="*/ 12 h 748"/>
                <a:gd name="T58" fmla="*/ 2 w 1079"/>
                <a:gd name="T59" fmla="*/ 11 h 748"/>
                <a:gd name="T60" fmla="*/ 2 w 1079"/>
                <a:gd name="T61" fmla="*/ 11 h 748"/>
                <a:gd name="T62" fmla="*/ 2 w 1079"/>
                <a:gd name="T63" fmla="*/ 11 h 748"/>
                <a:gd name="T64" fmla="*/ 2 w 1079"/>
                <a:gd name="T65" fmla="*/ 10 h 748"/>
                <a:gd name="T66" fmla="*/ 3 w 1079"/>
                <a:gd name="T67" fmla="*/ 9 h 748"/>
                <a:gd name="T68" fmla="*/ 3 w 1079"/>
                <a:gd name="T69" fmla="*/ 8 h 748"/>
                <a:gd name="T70" fmla="*/ 3 w 1079"/>
                <a:gd name="T71" fmla="*/ 8 h 748"/>
                <a:gd name="T72" fmla="*/ 6 w 1079"/>
                <a:gd name="T73" fmla="*/ 8 h 748"/>
                <a:gd name="T74" fmla="*/ 6 w 1079"/>
                <a:gd name="T75" fmla="*/ 8 h 748"/>
                <a:gd name="T76" fmla="*/ 6 w 1079"/>
                <a:gd name="T77" fmla="*/ 8 h 748"/>
                <a:gd name="T78" fmla="*/ 7 w 1079"/>
                <a:gd name="T79" fmla="*/ 9 h 748"/>
                <a:gd name="T80" fmla="*/ 7 w 1079"/>
                <a:gd name="T81" fmla="*/ 10 h 748"/>
                <a:gd name="T82" fmla="*/ 7 w 1079"/>
                <a:gd name="T83" fmla="*/ 11 h 748"/>
                <a:gd name="T84" fmla="*/ 7 w 1079"/>
                <a:gd name="T85" fmla="*/ 11 h 748"/>
                <a:gd name="T86" fmla="*/ 7 w 1079"/>
                <a:gd name="T87" fmla="*/ 11 h 748"/>
                <a:gd name="T88" fmla="*/ 7 w 1079"/>
                <a:gd name="T89" fmla="*/ 11 h 748"/>
                <a:gd name="T90" fmla="*/ 6 w 1079"/>
                <a:gd name="T91" fmla="*/ 12 h 74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79"/>
                <a:gd name="T139" fmla="*/ 0 h 748"/>
                <a:gd name="T140" fmla="*/ 1079 w 1079"/>
                <a:gd name="T141" fmla="*/ 748 h 74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79" h="748">
                  <a:moveTo>
                    <a:pt x="328" y="195"/>
                  </a:moveTo>
                  <a:lnTo>
                    <a:pt x="416" y="432"/>
                  </a:lnTo>
                  <a:lnTo>
                    <a:pt x="244" y="431"/>
                  </a:lnTo>
                  <a:lnTo>
                    <a:pt x="328" y="195"/>
                  </a:lnTo>
                  <a:close/>
                  <a:moveTo>
                    <a:pt x="1079" y="741"/>
                  </a:moveTo>
                  <a:lnTo>
                    <a:pt x="738" y="739"/>
                  </a:lnTo>
                  <a:lnTo>
                    <a:pt x="748" y="709"/>
                  </a:lnTo>
                  <a:lnTo>
                    <a:pt x="729" y="709"/>
                  </a:lnTo>
                  <a:lnTo>
                    <a:pt x="712" y="707"/>
                  </a:lnTo>
                  <a:lnTo>
                    <a:pt x="697" y="705"/>
                  </a:lnTo>
                  <a:lnTo>
                    <a:pt x="685" y="702"/>
                  </a:lnTo>
                  <a:lnTo>
                    <a:pt x="674" y="698"/>
                  </a:lnTo>
                  <a:lnTo>
                    <a:pt x="664" y="691"/>
                  </a:lnTo>
                  <a:lnTo>
                    <a:pt x="656" y="686"/>
                  </a:lnTo>
                  <a:lnTo>
                    <a:pt x="649" y="678"/>
                  </a:lnTo>
                  <a:lnTo>
                    <a:pt x="643" y="670"/>
                  </a:lnTo>
                  <a:lnTo>
                    <a:pt x="637" y="661"/>
                  </a:lnTo>
                  <a:lnTo>
                    <a:pt x="632" y="650"/>
                  </a:lnTo>
                  <a:lnTo>
                    <a:pt x="628" y="640"/>
                  </a:lnTo>
                  <a:lnTo>
                    <a:pt x="619" y="615"/>
                  </a:lnTo>
                  <a:lnTo>
                    <a:pt x="608" y="587"/>
                  </a:lnTo>
                  <a:lnTo>
                    <a:pt x="599" y="563"/>
                  </a:lnTo>
                  <a:lnTo>
                    <a:pt x="590" y="540"/>
                  </a:lnTo>
                  <a:lnTo>
                    <a:pt x="581" y="515"/>
                  </a:lnTo>
                  <a:lnTo>
                    <a:pt x="572" y="490"/>
                  </a:lnTo>
                  <a:lnTo>
                    <a:pt x="563" y="466"/>
                  </a:lnTo>
                  <a:lnTo>
                    <a:pt x="555" y="441"/>
                  </a:lnTo>
                  <a:lnTo>
                    <a:pt x="545" y="415"/>
                  </a:lnTo>
                  <a:lnTo>
                    <a:pt x="535" y="390"/>
                  </a:lnTo>
                  <a:lnTo>
                    <a:pt x="518" y="348"/>
                  </a:lnTo>
                  <a:lnTo>
                    <a:pt x="500" y="300"/>
                  </a:lnTo>
                  <a:lnTo>
                    <a:pt x="478" y="247"/>
                  </a:lnTo>
                  <a:lnTo>
                    <a:pt x="458" y="193"/>
                  </a:lnTo>
                  <a:lnTo>
                    <a:pt x="437" y="139"/>
                  </a:lnTo>
                  <a:lnTo>
                    <a:pt x="419" y="86"/>
                  </a:lnTo>
                  <a:lnTo>
                    <a:pt x="404" y="40"/>
                  </a:lnTo>
                  <a:lnTo>
                    <a:pt x="393" y="0"/>
                  </a:lnTo>
                  <a:lnTo>
                    <a:pt x="374" y="5"/>
                  </a:lnTo>
                  <a:lnTo>
                    <a:pt x="360" y="9"/>
                  </a:lnTo>
                  <a:lnTo>
                    <a:pt x="355" y="10"/>
                  </a:lnTo>
                  <a:lnTo>
                    <a:pt x="350" y="12"/>
                  </a:lnTo>
                  <a:lnTo>
                    <a:pt x="347" y="14"/>
                  </a:lnTo>
                  <a:lnTo>
                    <a:pt x="344" y="17"/>
                  </a:lnTo>
                  <a:lnTo>
                    <a:pt x="340" y="24"/>
                  </a:lnTo>
                  <a:lnTo>
                    <a:pt x="335" y="33"/>
                  </a:lnTo>
                  <a:lnTo>
                    <a:pt x="331" y="45"/>
                  </a:lnTo>
                  <a:lnTo>
                    <a:pt x="325" y="63"/>
                  </a:lnTo>
                  <a:lnTo>
                    <a:pt x="315" y="89"/>
                  </a:lnTo>
                  <a:lnTo>
                    <a:pt x="305" y="114"/>
                  </a:lnTo>
                  <a:lnTo>
                    <a:pt x="296" y="139"/>
                  </a:lnTo>
                  <a:lnTo>
                    <a:pt x="286" y="164"/>
                  </a:lnTo>
                  <a:lnTo>
                    <a:pt x="276" y="188"/>
                  </a:lnTo>
                  <a:lnTo>
                    <a:pt x="267" y="214"/>
                  </a:lnTo>
                  <a:lnTo>
                    <a:pt x="256" y="239"/>
                  </a:lnTo>
                  <a:lnTo>
                    <a:pt x="246" y="264"/>
                  </a:lnTo>
                  <a:lnTo>
                    <a:pt x="237" y="289"/>
                  </a:lnTo>
                  <a:lnTo>
                    <a:pt x="227" y="314"/>
                  </a:lnTo>
                  <a:lnTo>
                    <a:pt x="218" y="339"/>
                  </a:lnTo>
                  <a:lnTo>
                    <a:pt x="210" y="363"/>
                  </a:lnTo>
                  <a:lnTo>
                    <a:pt x="200" y="388"/>
                  </a:lnTo>
                  <a:lnTo>
                    <a:pt x="191" y="413"/>
                  </a:lnTo>
                  <a:lnTo>
                    <a:pt x="182" y="439"/>
                  </a:lnTo>
                  <a:lnTo>
                    <a:pt x="171" y="463"/>
                  </a:lnTo>
                  <a:lnTo>
                    <a:pt x="161" y="489"/>
                  </a:lnTo>
                  <a:lnTo>
                    <a:pt x="151" y="514"/>
                  </a:lnTo>
                  <a:lnTo>
                    <a:pt x="141" y="539"/>
                  </a:lnTo>
                  <a:lnTo>
                    <a:pt x="131" y="563"/>
                  </a:lnTo>
                  <a:lnTo>
                    <a:pt x="122" y="590"/>
                  </a:lnTo>
                  <a:lnTo>
                    <a:pt x="112" y="616"/>
                  </a:lnTo>
                  <a:lnTo>
                    <a:pt x="108" y="629"/>
                  </a:lnTo>
                  <a:lnTo>
                    <a:pt x="102" y="641"/>
                  </a:lnTo>
                  <a:lnTo>
                    <a:pt x="97" y="651"/>
                  </a:lnTo>
                  <a:lnTo>
                    <a:pt x="90" y="662"/>
                  </a:lnTo>
                  <a:lnTo>
                    <a:pt x="84" y="672"/>
                  </a:lnTo>
                  <a:lnTo>
                    <a:pt x="76" y="681"/>
                  </a:lnTo>
                  <a:lnTo>
                    <a:pt x="67" y="689"/>
                  </a:lnTo>
                  <a:lnTo>
                    <a:pt x="57" y="695"/>
                  </a:lnTo>
                  <a:lnTo>
                    <a:pt x="45" y="701"/>
                  </a:lnTo>
                  <a:lnTo>
                    <a:pt x="32" y="705"/>
                  </a:lnTo>
                  <a:lnTo>
                    <a:pt x="17" y="708"/>
                  </a:lnTo>
                  <a:lnTo>
                    <a:pt x="0" y="709"/>
                  </a:lnTo>
                  <a:lnTo>
                    <a:pt x="0" y="748"/>
                  </a:lnTo>
                  <a:lnTo>
                    <a:pt x="247" y="748"/>
                  </a:lnTo>
                  <a:lnTo>
                    <a:pt x="247" y="709"/>
                  </a:lnTo>
                  <a:lnTo>
                    <a:pt x="235" y="709"/>
                  </a:lnTo>
                  <a:lnTo>
                    <a:pt x="223" y="708"/>
                  </a:lnTo>
                  <a:lnTo>
                    <a:pt x="210" y="706"/>
                  </a:lnTo>
                  <a:lnTo>
                    <a:pt x="198" y="703"/>
                  </a:lnTo>
                  <a:lnTo>
                    <a:pt x="186" y="699"/>
                  </a:lnTo>
                  <a:lnTo>
                    <a:pt x="177" y="693"/>
                  </a:lnTo>
                  <a:lnTo>
                    <a:pt x="174" y="690"/>
                  </a:lnTo>
                  <a:lnTo>
                    <a:pt x="172" y="687"/>
                  </a:lnTo>
                  <a:lnTo>
                    <a:pt x="170" y="683"/>
                  </a:lnTo>
                  <a:lnTo>
                    <a:pt x="170" y="678"/>
                  </a:lnTo>
                  <a:lnTo>
                    <a:pt x="170" y="670"/>
                  </a:lnTo>
                  <a:lnTo>
                    <a:pt x="172" y="659"/>
                  </a:lnTo>
                  <a:lnTo>
                    <a:pt x="174" y="647"/>
                  </a:lnTo>
                  <a:lnTo>
                    <a:pt x="177" y="632"/>
                  </a:lnTo>
                  <a:lnTo>
                    <a:pt x="186" y="601"/>
                  </a:lnTo>
                  <a:lnTo>
                    <a:pt x="198" y="568"/>
                  </a:lnTo>
                  <a:lnTo>
                    <a:pt x="203" y="551"/>
                  </a:lnTo>
                  <a:lnTo>
                    <a:pt x="210" y="536"/>
                  </a:lnTo>
                  <a:lnTo>
                    <a:pt x="216" y="522"/>
                  </a:lnTo>
                  <a:lnTo>
                    <a:pt x="223" y="511"/>
                  </a:lnTo>
                  <a:lnTo>
                    <a:pt x="229" y="501"/>
                  </a:lnTo>
                  <a:lnTo>
                    <a:pt x="235" y="492"/>
                  </a:lnTo>
                  <a:lnTo>
                    <a:pt x="239" y="490"/>
                  </a:lnTo>
                  <a:lnTo>
                    <a:pt x="241" y="488"/>
                  </a:lnTo>
                  <a:lnTo>
                    <a:pt x="244" y="486"/>
                  </a:lnTo>
                  <a:lnTo>
                    <a:pt x="247" y="486"/>
                  </a:lnTo>
                  <a:lnTo>
                    <a:pt x="416" y="486"/>
                  </a:lnTo>
                  <a:lnTo>
                    <a:pt x="419" y="486"/>
                  </a:lnTo>
                  <a:lnTo>
                    <a:pt x="421" y="488"/>
                  </a:lnTo>
                  <a:lnTo>
                    <a:pt x="425" y="490"/>
                  </a:lnTo>
                  <a:lnTo>
                    <a:pt x="428" y="492"/>
                  </a:lnTo>
                  <a:lnTo>
                    <a:pt x="434" y="501"/>
                  </a:lnTo>
                  <a:lnTo>
                    <a:pt x="441" y="511"/>
                  </a:lnTo>
                  <a:lnTo>
                    <a:pt x="448" y="524"/>
                  </a:lnTo>
                  <a:lnTo>
                    <a:pt x="455" y="537"/>
                  </a:lnTo>
                  <a:lnTo>
                    <a:pt x="462" y="553"/>
                  </a:lnTo>
                  <a:lnTo>
                    <a:pt x="469" y="569"/>
                  </a:lnTo>
                  <a:lnTo>
                    <a:pt x="481" y="602"/>
                  </a:lnTo>
                  <a:lnTo>
                    <a:pt x="491" y="633"/>
                  </a:lnTo>
                  <a:lnTo>
                    <a:pt x="495" y="647"/>
                  </a:lnTo>
                  <a:lnTo>
                    <a:pt x="499" y="660"/>
                  </a:lnTo>
                  <a:lnTo>
                    <a:pt x="501" y="671"/>
                  </a:lnTo>
                  <a:lnTo>
                    <a:pt x="501" y="678"/>
                  </a:lnTo>
                  <a:lnTo>
                    <a:pt x="501" y="684"/>
                  </a:lnTo>
                  <a:lnTo>
                    <a:pt x="500" y="688"/>
                  </a:lnTo>
                  <a:lnTo>
                    <a:pt x="497" y="691"/>
                  </a:lnTo>
                  <a:lnTo>
                    <a:pt x="494" y="695"/>
                  </a:lnTo>
                  <a:lnTo>
                    <a:pt x="490" y="698"/>
                  </a:lnTo>
                  <a:lnTo>
                    <a:pt x="487" y="700"/>
                  </a:lnTo>
                  <a:lnTo>
                    <a:pt x="481" y="702"/>
                  </a:lnTo>
                  <a:lnTo>
                    <a:pt x="476" y="704"/>
                  </a:lnTo>
                  <a:lnTo>
                    <a:pt x="454" y="707"/>
                  </a:lnTo>
                  <a:lnTo>
                    <a:pt x="432" y="709"/>
                  </a:lnTo>
                  <a:lnTo>
                    <a:pt x="432" y="748"/>
                  </a:lnTo>
                  <a:lnTo>
                    <a:pt x="1079" y="7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Freeform 554"/>
            <p:cNvSpPr>
              <a:spLocks noChangeAspect="1" noEditPoints="1"/>
            </p:cNvSpPr>
            <p:nvPr/>
          </p:nvSpPr>
          <p:spPr bwMode="auto">
            <a:xfrm>
              <a:off x="33032" y="18802"/>
              <a:ext cx="377" cy="382"/>
            </a:xfrm>
            <a:custGeom>
              <a:avLst/>
              <a:gdLst>
                <a:gd name="T0" fmla="*/ 2 w 755"/>
                <a:gd name="T1" fmla="*/ 5 h 763"/>
                <a:gd name="T2" fmla="*/ 2 w 755"/>
                <a:gd name="T3" fmla="*/ 3 h 763"/>
                <a:gd name="T4" fmla="*/ 3 w 755"/>
                <a:gd name="T5" fmla="*/ 2 h 763"/>
                <a:gd name="T6" fmla="*/ 3 w 755"/>
                <a:gd name="T7" fmla="*/ 2 h 763"/>
                <a:gd name="T8" fmla="*/ 4 w 755"/>
                <a:gd name="T9" fmla="*/ 1 h 763"/>
                <a:gd name="T10" fmla="*/ 5 w 755"/>
                <a:gd name="T11" fmla="*/ 1 h 763"/>
                <a:gd name="T12" fmla="*/ 6 w 755"/>
                <a:gd name="T13" fmla="*/ 1 h 763"/>
                <a:gd name="T14" fmla="*/ 6 w 755"/>
                <a:gd name="T15" fmla="*/ 1 h 763"/>
                <a:gd name="T16" fmla="*/ 7 w 755"/>
                <a:gd name="T17" fmla="*/ 2 h 763"/>
                <a:gd name="T18" fmla="*/ 8 w 755"/>
                <a:gd name="T19" fmla="*/ 2 h 763"/>
                <a:gd name="T20" fmla="*/ 8 w 755"/>
                <a:gd name="T21" fmla="*/ 3 h 763"/>
                <a:gd name="T22" fmla="*/ 9 w 755"/>
                <a:gd name="T23" fmla="*/ 5 h 763"/>
                <a:gd name="T24" fmla="*/ 9 w 755"/>
                <a:gd name="T25" fmla="*/ 7 h 763"/>
                <a:gd name="T26" fmla="*/ 9 w 755"/>
                <a:gd name="T27" fmla="*/ 9 h 763"/>
                <a:gd name="T28" fmla="*/ 8 w 755"/>
                <a:gd name="T29" fmla="*/ 11 h 763"/>
                <a:gd name="T30" fmla="*/ 7 w 755"/>
                <a:gd name="T31" fmla="*/ 11 h 763"/>
                <a:gd name="T32" fmla="*/ 5 w 755"/>
                <a:gd name="T33" fmla="*/ 12 h 763"/>
                <a:gd name="T34" fmla="*/ 4 w 755"/>
                <a:gd name="T35" fmla="*/ 11 h 763"/>
                <a:gd name="T36" fmla="*/ 3 w 755"/>
                <a:gd name="T37" fmla="*/ 10 h 763"/>
                <a:gd name="T38" fmla="*/ 2 w 755"/>
                <a:gd name="T39" fmla="*/ 9 h 763"/>
                <a:gd name="T40" fmla="*/ 2 w 755"/>
                <a:gd name="T41" fmla="*/ 7 h 763"/>
                <a:gd name="T42" fmla="*/ 0 w 755"/>
                <a:gd name="T43" fmla="*/ 7 h 763"/>
                <a:gd name="T44" fmla="*/ 0 w 755"/>
                <a:gd name="T45" fmla="*/ 8 h 763"/>
                <a:gd name="T46" fmla="*/ 0 w 755"/>
                <a:gd name="T47" fmla="*/ 10 h 763"/>
                <a:gd name="T48" fmla="*/ 1 w 755"/>
                <a:gd name="T49" fmla="*/ 10 h 763"/>
                <a:gd name="T50" fmla="*/ 2 w 755"/>
                <a:gd name="T51" fmla="*/ 11 h 763"/>
                <a:gd name="T52" fmla="*/ 3 w 755"/>
                <a:gd name="T53" fmla="*/ 12 h 763"/>
                <a:gd name="T54" fmla="*/ 4 w 755"/>
                <a:gd name="T55" fmla="*/ 12 h 763"/>
                <a:gd name="T56" fmla="*/ 5 w 755"/>
                <a:gd name="T57" fmla="*/ 12 h 763"/>
                <a:gd name="T58" fmla="*/ 6 w 755"/>
                <a:gd name="T59" fmla="*/ 12 h 763"/>
                <a:gd name="T60" fmla="*/ 7 w 755"/>
                <a:gd name="T61" fmla="*/ 12 h 763"/>
                <a:gd name="T62" fmla="*/ 8 w 755"/>
                <a:gd name="T63" fmla="*/ 12 h 763"/>
                <a:gd name="T64" fmla="*/ 9 w 755"/>
                <a:gd name="T65" fmla="*/ 11 h 763"/>
                <a:gd name="T66" fmla="*/ 10 w 755"/>
                <a:gd name="T67" fmla="*/ 10 h 763"/>
                <a:gd name="T68" fmla="*/ 11 w 755"/>
                <a:gd name="T69" fmla="*/ 9 h 763"/>
                <a:gd name="T70" fmla="*/ 11 w 755"/>
                <a:gd name="T71" fmla="*/ 8 h 763"/>
                <a:gd name="T72" fmla="*/ 11 w 755"/>
                <a:gd name="T73" fmla="*/ 7 h 763"/>
                <a:gd name="T74" fmla="*/ 11 w 755"/>
                <a:gd name="T75" fmla="*/ 6 h 763"/>
                <a:gd name="T76" fmla="*/ 11 w 755"/>
                <a:gd name="T77" fmla="*/ 5 h 763"/>
                <a:gd name="T78" fmla="*/ 11 w 755"/>
                <a:gd name="T79" fmla="*/ 4 h 763"/>
                <a:gd name="T80" fmla="*/ 10 w 755"/>
                <a:gd name="T81" fmla="*/ 3 h 763"/>
                <a:gd name="T82" fmla="*/ 10 w 755"/>
                <a:gd name="T83" fmla="*/ 2 h 763"/>
                <a:gd name="T84" fmla="*/ 9 w 755"/>
                <a:gd name="T85" fmla="*/ 1 h 763"/>
                <a:gd name="T86" fmla="*/ 8 w 755"/>
                <a:gd name="T87" fmla="*/ 1 h 763"/>
                <a:gd name="T88" fmla="*/ 7 w 755"/>
                <a:gd name="T89" fmla="*/ 1 h 763"/>
                <a:gd name="T90" fmla="*/ 5 w 755"/>
                <a:gd name="T91" fmla="*/ 1 h 763"/>
                <a:gd name="T92" fmla="*/ 4 w 755"/>
                <a:gd name="T93" fmla="*/ 1 h 763"/>
                <a:gd name="T94" fmla="*/ 3 w 755"/>
                <a:gd name="T95" fmla="*/ 1 h 763"/>
                <a:gd name="T96" fmla="*/ 2 w 755"/>
                <a:gd name="T97" fmla="*/ 2 h 763"/>
                <a:gd name="T98" fmla="*/ 1 w 755"/>
                <a:gd name="T99" fmla="*/ 3 h 763"/>
                <a:gd name="T100" fmla="*/ 0 w 755"/>
                <a:gd name="T101" fmla="*/ 4 h 763"/>
                <a:gd name="T102" fmla="*/ 0 w 755"/>
                <a:gd name="T103" fmla="*/ 4 h 763"/>
                <a:gd name="T104" fmla="*/ 0 w 755"/>
                <a:gd name="T105" fmla="*/ 6 h 76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55"/>
                <a:gd name="T160" fmla="*/ 0 h 763"/>
                <a:gd name="T161" fmla="*/ 755 w 755"/>
                <a:gd name="T162" fmla="*/ 763 h 76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55" h="763">
                  <a:moveTo>
                    <a:pt x="154" y="394"/>
                  </a:moveTo>
                  <a:lnTo>
                    <a:pt x="154" y="324"/>
                  </a:lnTo>
                  <a:lnTo>
                    <a:pt x="155" y="299"/>
                  </a:lnTo>
                  <a:lnTo>
                    <a:pt x="157" y="273"/>
                  </a:lnTo>
                  <a:lnTo>
                    <a:pt x="161" y="248"/>
                  </a:lnTo>
                  <a:lnTo>
                    <a:pt x="168" y="224"/>
                  </a:lnTo>
                  <a:lnTo>
                    <a:pt x="175" y="199"/>
                  </a:lnTo>
                  <a:lnTo>
                    <a:pt x="184" y="176"/>
                  </a:lnTo>
                  <a:lnTo>
                    <a:pt x="195" y="155"/>
                  </a:lnTo>
                  <a:lnTo>
                    <a:pt x="208" y="135"/>
                  </a:lnTo>
                  <a:lnTo>
                    <a:pt x="214" y="125"/>
                  </a:lnTo>
                  <a:lnTo>
                    <a:pt x="221" y="115"/>
                  </a:lnTo>
                  <a:lnTo>
                    <a:pt x="229" y="107"/>
                  </a:lnTo>
                  <a:lnTo>
                    <a:pt x="237" y="98"/>
                  </a:lnTo>
                  <a:lnTo>
                    <a:pt x="245" y="91"/>
                  </a:lnTo>
                  <a:lnTo>
                    <a:pt x="254" y="83"/>
                  </a:lnTo>
                  <a:lnTo>
                    <a:pt x="263" y="77"/>
                  </a:lnTo>
                  <a:lnTo>
                    <a:pt x="273" y="71"/>
                  </a:lnTo>
                  <a:lnTo>
                    <a:pt x="283" y="66"/>
                  </a:lnTo>
                  <a:lnTo>
                    <a:pt x="292" y="60"/>
                  </a:lnTo>
                  <a:lnTo>
                    <a:pt x="303" y="56"/>
                  </a:lnTo>
                  <a:lnTo>
                    <a:pt x="314" y="53"/>
                  </a:lnTo>
                  <a:lnTo>
                    <a:pt x="326" y="50"/>
                  </a:lnTo>
                  <a:lnTo>
                    <a:pt x="338" y="49"/>
                  </a:lnTo>
                  <a:lnTo>
                    <a:pt x="349" y="46"/>
                  </a:lnTo>
                  <a:lnTo>
                    <a:pt x="362" y="46"/>
                  </a:lnTo>
                  <a:lnTo>
                    <a:pt x="385" y="46"/>
                  </a:lnTo>
                  <a:lnTo>
                    <a:pt x="397" y="46"/>
                  </a:lnTo>
                  <a:lnTo>
                    <a:pt x="408" y="49"/>
                  </a:lnTo>
                  <a:lnTo>
                    <a:pt x="419" y="51"/>
                  </a:lnTo>
                  <a:lnTo>
                    <a:pt x="431" y="54"/>
                  </a:lnTo>
                  <a:lnTo>
                    <a:pt x="442" y="58"/>
                  </a:lnTo>
                  <a:lnTo>
                    <a:pt x="451" y="63"/>
                  </a:lnTo>
                  <a:lnTo>
                    <a:pt x="462" y="68"/>
                  </a:lnTo>
                  <a:lnTo>
                    <a:pt x="472" y="74"/>
                  </a:lnTo>
                  <a:lnTo>
                    <a:pt x="481" y="81"/>
                  </a:lnTo>
                  <a:lnTo>
                    <a:pt x="491" y="88"/>
                  </a:lnTo>
                  <a:lnTo>
                    <a:pt x="500" y="97"/>
                  </a:lnTo>
                  <a:lnTo>
                    <a:pt x="508" y="106"/>
                  </a:lnTo>
                  <a:lnTo>
                    <a:pt x="517" y="114"/>
                  </a:lnTo>
                  <a:lnTo>
                    <a:pt x="526" y="124"/>
                  </a:lnTo>
                  <a:lnTo>
                    <a:pt x="533" y="135"/>
                  </a:lnTo>
                  <a:lnTo>
                    <a:pt x="541" y="145"/>
                  </a:lnTo>
                  <a:lnTo>
                    <a:pt x="553" y="167"/>
                  </a:lnTo>
                  <a:lnTo>
                    <a:pt x="566" y="190"/>
                  </a:lnTo>
                  <a:lnTo>
                    <a:pt x="576" y="214"/>
                  </a:lnTo>
                  <a:lnTo>
                    <a:pt x="585" y="240"/>
                  </a:lnTo>
                  <a:lnTo>
                    <a:pt x="592" y="265"/>
                  </a:lnTo>
                  <a:lnTo>
                    <a:pt x="596" y="290"/>
                  </a:lnTo>
                  <a:lnTo>
                    <a:pt x="600" y="315"/>
                  </a:lnTo>
                  <a:lnTo>
                    <a:pt x="601" y="340"/>
                  </a:lnTo>
                  <a:lnTo>
                    <a:pt x="601" y="447"/>
                  </a:lnTo>
                  <a:lnTo>
                    <a:pt x="600" y="483"/>
                  </a:lnTo>
                  <a:lnTo>
                    <a:pt x="596" y="515"/>
                  </a:lnTo>
                  <a:lnTo>
                    <a:pt x="590" y="546"/>
                  </a:lnTo>
                  <a:lnTo>
                    <a:pt x="581" y="573"/>
                  </a:lnTo>
                  <a:lnTo>
                    <a:pt x="572" y="598"/>
                  </a:lnTo>
                  <a:lnTo>
                    <a:pt x="560" y="620"/>
                  </a:lnTo>
                  <a:lnTo>
                    <a:pt x="546" y="641"/>
                  </a:lnTo>
                  <a:lnTo>
                    <a:pt x="531" y="658"/>
                  </a:lnTo>
                  <a:lnTo>
                    <a:pt x="515" y="674"/>
                  </a:lnTo>
                  <a:lnTo>
                    <a:pt x="498" y="686"/>
                  </a:lnTo>
                  <a:lnTo>
                    <a:pt x="478" y="697"/>
                  </a:lnTo>
                  <a:lnTo>
                    <a:pt x="460" y="704"/>
                  </a:lnTo>
                  <a:lnTo>
                    <a:pt x="440" y="709"/>
                  </a:lnTo>
                  <a:lnTo>
                    <a:pt x="419" y="713"/>
                  </a:lnTo>
                  <a:lnTo>
                    <a:pt x="399" y="714"/>
                  </a:lnTo>
                  <a:lnTo>
                    <a:pt x="377" y="713"/>
                  </a:lnTo>
                  <a:lnTo>
                    <a:pt x="357" y="708"/>
                  </a:lnTo>
                  <a:lnTo>
                    <a:pt x="335" y="703"/>
                  </a:lnTo>
                  <a:lnTo>
                    <a:pt x="315" y="694"/>
                  </a:lnTo>
                  <a:lnTo>
                    <a:pt x="296" y="684"/>
                  </a:lnTo>
                  <a:lnTo>
                    <a:pt x="276" y="672"/>
                  </a:lnTo>
                  <a:lnTo>
                    <a:pt x="258" y="657"/>
                  </a:lnTo>
                  <a:lnTo>
                    <a:pt x="240" y="640"/>
                  </a:lnTo>
                  <a:lnTo>
                    <a:pt x="224" y="620"/>
                  </a:lnTo>
                  <a:lnTo>
                    <a:pt x="209" y="599"/>
                  </a:lnTo>
                  <a:lnTo>
                    <a:pt x="195" y="576"/>
                  </a:lnTo>
                  <a:lnTo>
                    <a:pt x="183" y="550"/>
                  </a:lnTo>
                  <a:lnTo>
                    <a:pt x="173" y="524"/>
                  </a:lnTo>
                  <a:lnTo>
                    <a:pt x="165" y="493"/>
                  </a:lnTo>
                  <a:lnTo>
                    <a:pt x="159" y="462"/>
                  </a:lnTo>
                  <a:lnTo>
                    <a:pt x="155" y="429"/>
                  </a:lnTo>
                  <a:lnTo>
                    <a:pt x="154" y="394"/>
                  </a:lnTo>
                  <a:close/>
                  <a:moveTo>
                    <a:pt x="0" y="370"/>
                  </a:moveTo>
                  <a:lnTo>
                    <a:pt x="0" y="391"/>
                  </a:lnTo>
                  <a:lnTo>
                    <a:pt x="1" y="413"/>
                  </a:lnTo>
                  <a:lnTo>
                    <a:pt x="3" y="433"/>
                  </a:lnTo>
                  <a:lnTo>
                    <a:pt x="7" y="454"/>
                  </a:lnTo>
                  <a:lnTo>
                    <a:pt x="10" y="473"/>
                  </a:lnTo>
                  <a:lnTo>
                    <a:pt x="15" y="492"/>
                  </a:lnTo>
                  <a:lnTo>
                    <a:pt x="21" y="511"/>
                  </a:lnTo>
                  <a:lnTo>
                    <a:pt x="26" y="529"/>
                  </a:lnTo>
                  <a:lnTo>
                    <a:pt x="33" y="546"/>
                  </a:lnTo>
                  <a:lnTo>
                    <a:pt x="41" y="563"/>
                  </a:lnTo>
                  <a:lnTo>
                    <a:pt x="50" y="579"/>
                  </a:lnTo>
                  <a:lnTo>
                    <a:pt x="59" y="596"/>
                  </a:lnTo>
                  <a:lnTo>
                    <a:pt x="69" y="611"/>
                  </a:lnTo>
                  <a:lnTo>
                    <a:pt x="80" y="626"/>
                  </a:lnTo>
                  <a:lnTo>
                    <a:pt x="90" y="640"/>
                  </a:lnTo>
                  <a:lnTo>
                    <a:pt x="102" y="654"/>
                  </a:lnTo>
                  <a:lnTo>
                    <a:pt x="115" y="665"/>
                  </a:lnTo>
                  <a:lnTo>
                    <a:pt x="129" y="678"/>
                  </a:lnTo>
                  <a:lnTo>
                    <a:pt x="143" y="689"/>
                  </a:lnTo>
                  <a:lnTo>
                    <a:pt x="157" y="700"/>
                  </a:lnTo>
                  <a:lnTo>
                    <a:pt x="172" y="709"/>
                  </a:lnTo>
                  <a:lnTo>
                    <a:pt x="188" y="719"/>
                  </a:lnTo>
                  <a:lnTo>
                    <a:pt x="204" y="727"/>
                  </a:lnTo>
                  <a:lnTo>
                    <a:pt x="221" y="734"/>
                  </a:lnTo>
                  <a:lnTo>
                    <a:pt x="240" y="741"/>
                  </a:lnTo>
                  <a:lnTo>
                    <a:pt x="257" y="747"/>
                  </a:lnTo>
                  <a:lnTo>
                    <a:pt x="276" y="752"/>
                  </a:lnTo>
                  <a:lnTo>
                    <a:pt x="296" y="756"/>
                  </a:lnTo>
                  <a:lnTo>
                    <a:pt x="315" y="759"/>
                  </a:lnTo>
                  <a:lnTo>
                    <a:pt x="335" y="762"/>
                  </a:lnTo>
                  <a:lnTo>
                    <a:pt x="356" y="763"/>
                  </a:lnTo>
                  <a:lnTo>
                    <a:pt x="377" y="763"/>
                  </a:lnTo>
                  <a:lnTo>
                    <a:pt x="385" y="763"/>
                  </a:lnTo>
                  <a:lnTo>
                    <a:pt x="403" y="763"/>
                  </a:lnTo>
                  <a:lnTo>
                    <a:pt x="421" y="761"/>
                  </a:lnTo>
                  <a:lnTo>
                    <a:pt x="440" y="759"/>
                  </a:lnTo>
                  <a:lnTo>
                    <a:pt x="458" y="756"/>
                  </a:lnTo>
                  <a:lnTo>
                    <a:pt x="475" y="751"/>
                  </a:lnTo>
                  <a:lnTo>
                    <a:pt x="492" y="746"/>
                  </a:lnTo>
                  <a:lnTo>
                    <a:pt x="509" y="739"/>
                  </a:lnTo>
                  <a:lnTo>
                    <a:pt x="526" y="733"/>
                  </a:lnTo>
                  <a:lnTo>
                    <a:pt x="543" y="724"/>
                  </a:lnTo>
                  <a:lnTo>
                    <a:pt x="558" y="717"/>
                  </a:lnTo>
                  <a:lnTo>
                    <a:pt x="574" y="707"/>
                  </a:lnTo>
                  <a:lnTo>
                    <a:pt x="589" y="698"/>
                  </a:lnTo>
                  <a:lnTo>
                    <a:pt x="603" y="687"/>
                  </a:lnTo>
                  <a:lnTo>
                    <a:pt x="618" y="675"/>
                  </a:lnTo>
                  <a:lnTo>
                    <a:pt x="631" y="663"/>
                  </a:lnTo>
                  <a:lnTo>
                    <a:pt x="644" y="650"/>
                  </a:lnTo>
                  <a:lnTo>
                    <a:pt x="657" y="637"/>
                  </a:lnTo>
                  <a:lnTo>
                    <a:pt x="668" y="623"/>
                  </a:lnTo>
                  <a:lnTo>
                    <a:pt x="679" y="609"/>
                  </a:lnTo>
                  <a:lnTo>
                    <a:pt x="690" y="596"/>
                  </a:lnTo>
                  <a:lnTo>
                    <a:pt x="700" y="580"/>
                  </a:lnTo>
                  <a:lnTo>
                    <a:pt x="709" y="564"/>
                  </a:lnTo>
                  <a:lnTo>
                    <a:pt x="718" y="548"/>
                  </a:lnTo>
                  <a:lnTo>
                    <a:pt x="725" y="532"/>
                  </a:lnTo>
                  <a:lnTo>
                    <a:pt x="732" y="516"/>
                  </a:lnTo>
                  <a:lnTo>
                    <a:pt x="738" y="499"/>
                  </a:lnTo>
                  <a:lnTo>
                    <a:pt x="743" y="482"/>
                  </a:lnTo>
                  <a:lnTo>
                    <a:pt x="747" y="464"/>
                  </a:lnTo>
                  <a:lnTo>
                    <a:pt x="751" y="447"/>
                  </a:lnTo>
                  <a:lnTo>
                    <a:pt x="753" y="429"/>
                  </a:lnTo>
                  <a:lnTo>
                    <a:pt x="754" y="412"/>
                  </a:lnTo>
                  <a:lnTo>
                    <a:pt x="755" y="394"/>
                  </a:lnTo>
                  <a:lnTo>
                    <a:pt x="754" y="374"/>
                  </a:lnTo>
                  <a:lnTo>
                    <a:pt x="753" y="356"/>
                  </a:lnTo>
                  <a:lnTo>
                    <a:pt x="752" y="338"/>
                  </a:lnTo>
                  <a:lnTo>
                    <a:pt x="749" y="318"/>
                  </a:lnTo>
                  <a:lnTo>
                    <a:pt x="746" y="300"/>
                  </a:lnTo>
                  <a:lnTo>
                    <a:pt x="741" y="283"/>
                  </a:lnTo>
                  <a:lnTo>
                    <a:pt x="737" y="265"/>
                  </a:lnTo>
                  <a:lnTo>
                    <a:pt x="732" y="247"/>
                  </a:lnTo>
                  <a:lnTo>
                    <a:pt x="725" y="230"/>
                  </a:lnTo>
                  <a:lnTo>
                    <a:pt x="719" y="213"/>
                  </a:lnTo>
                  <a:lnTo>
                    <a:pt x="712" y="197"/>
                  </a:lnTo>
                  <a:lnTo>
                    <a:pt x="704" y="181"/>
                  </a:lnTo>
                  <a:lnTo>
                    <a:pt x="695" y="165"/>
                  </a:lnTo>
                  <a:lnTo>
                    <a:pt x="687" y="150"/>
                  </a:lnTo>
                  <a:lnTo>
                    <a:pt x="677" y="136"/>
                  </a:lnTo>
                  <a:lnTo>
                    <a:pt x="666" y="122"/>
                  </a:lnTo>
                  <a:lnTo>
                    <a:pt x="656" y="108"/>
                  </a:lnTo>
                  <a:lnTo>
                    <a:pt x="645" y="95"/>
                  </a:lnTo>
                  <a:lnTo>
                    <a:pt x="633" y="83"/>
                  </a:lnTo>
                  <a:lnTo>
                    <a:pt x="621" y="71"/>
                  </a:lnTo>
                  <a:lnTo>
                    <a:pt x="608" y="60"/>
                  </a:lnTo>
                  <a:lnTo>
                    <a:pt x="594" y="51"/>
                  </a:lnTo>
                  <a:lnTo>
                    <a:pt x="581" y="42"/>
                  </a:lnTo>
                  <a:lnTo>
                    <a:pt x="566" y="34"/>
                  </a:lnTo>
                  <a:lnTo>
                    <a:pt x="552" y="26"/>
                  </a:lnTo>
                  <a:lnTo>
                    <a:pt x="537" y="20"/>
                  </a:lnTo>
                  <a:lnTo>
                    <a:pt x="522" y="13"/>
                  </a:lnTo>
                  <a:lnTo>
                    <a:pt x="506" y="9"/>
                  </a:lnTo>
                  <a:lnTo>
                    <a:pt x="490" y="6"/>
                  </a:lnTo>
                  <a:lnTo>
                    <a:pt x="473" y="2"/>
                  </a:lnTo>
                  <a:lnTo>
                    <a:pt x="457" y="0"/>
                  </a:lnTo>
                  <a:lnTo>
                    <a:pt x="440" y="0"/>
                  </a:lnTo>
                  <a:lnTo>
                    <a:pt x="346" y="0"/>
                  </a:lnTo>
                  <a:lnTo>
                    <a:pt x="330" y="1"/>
                  </a:lnTo>
                  <a:lnTo>
                    <a:pt x="314" y="2"/>
                  </a:lnTo>
                  <a:lnTo>
                    <a:pt x="298" y="6"/>
                  </a:lnTo>
                  <a:lnTo>
                    <a:pt x="282" y="9"/>
                  </a:lnTo>
                  <a:lnTo>
                    <a:pt x="266" y="14"/>
                  </a:lnTo>
                  <a:lnTo>
                    <a:pt x="249" y="20"/>
                  </a:lnTo>
                  <a:lnTo>
                    <a:pt x="233" y="26"/>
                  </a:lnTo>
                  <a:lnTo>
                    <a:pt x="218" y="34"/>
                  </a:lnTo>
                  <a:lnTo>
                    <a:pt x="203" y="42"/>
                  </a:lnTo>
                  <a:lnTo>
                    <a:pt x="188" y="51"/>
                  </a:lnTo>
                  <a:lnTo>
                    <a:pt x="174" y="62"/>
                  </a:lnTo>
                  <a:lnTo>
                    <a:pt x="159" y="71"/>
                  </a:lnTo>
                  <a:lnTo>
                    <a:pt x="146" y="83"/>
                  </a:lnTo>
                  <a:lnTo>
                    <a:pt x="132" y="95"/>
                  </a:lnTo>
                  <a:lnTo>
                    <a:pt x="119" y="108"/>
                  </a:lnTo>
                  <a:lnTo>
                    <a:pt x="108" y="121"/>
                  </a:lnTo>
                  <a:lnTo>
                    <a:pt x="96" y="134"/>
                  </a:lnTo>
                  <a:lnTo>
                    <a:pt x="84" y="147"/>
                  </a:lnTo>
                  <a:lnTo>
                    <a:pt x="73" y="163"/>
                  </a:lnTo>
                  <a:lnTo>
                    <a:pt x="64" y="176"/>
                  </a:lnTo>
                  <a:lnTo>
                    <a:pt x="54" y="193"/>
                  </a:lnTo>
                  <a:lnTo>
                    <a:pt x="44" y="208"/>
                  </a:lnTo>
                  <a:lnTo>
                    <a:pt x="37" y="224"/>
                  </a:lnTo>
                  <a:lnTo>
                    <a:pt x="29" y="239"/>
                  </a:lnTo>
                  <a:lnTo>
                    <a:pt x="23" y="255"/>
                  </a:lnTo>
                  <a:lnTo>
                    <a:pt x="16" y="272"/>
                  </a:lnTo>
                  <a:lnTo>
                    <a:pt x="12" y="288"/>
                  </a:lnTo>
                  <a:lnTo>
                    <a:pt x="8" y="304"/>
                  </a:lnTo>
                  <a:lnTo>
                    <a:pt x="4" y="322"/>
                  </a:lnTo>
                  <a:lnTo>
                    <a:pt x="1" y="338"/>
                  </a:lnTo>
                  <a:lnTo>
                    <a:pt x="0" y="354"/>
                  </a:lnTo>
                  <a:lnTo>
                    <a:pt x="0" y="3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Freeform 555"/>
            <p:cNvSpPr>
              <a:spLocks noChangeAspect="1" noEditPoints="1"/>
            </p:cNvSpPr>
            <p:nvPr/>
          </p:nvSpPr>
          <p:spPr bwMode="auto">
            <a:xfrm>
              <a:off x="31027" y="18810"/>
              <a:ext cx="343" cy="370"/>
            </a:xfrm>
            <a:custGeom>
              <a:avLst/>
              <a:gdLst>
                <a:gd name="T0" fmla="*/ 4 w 686"/>
                <a:gd name="T1" fmla="*/ 0 h 741"/>
                <a:gd name="T2" fmla="*/ 4 w 686"/>
                <a:gd name="T3" fmla="*/ 0 h 741"/>
                <a:gd name="T4" fmla="*/ 5 w 686"/>
                <a:gd name="T5" fmla="*/ 0 h 741"/>
                <a:gd name="T6" fmla="*/ 6 w 686"/>
                <a:gd name="T7" fmla="*/ 1 h 741"/>
                <a:gd name="T8" fmla="*/ 7 w 686"/>
                <a:gd name="T9" fmla="*/ 1 h 741"/>
                <a:gd name="T10" fmla="*/ 7 w 686"/>
                <a:gd name="T11" fmla="*/ 2 h 741"/>
                <a:gd name="T12" fmla="*/ 7 w 686"/>
                <a:gd name="T13" fmla="*/ 3 h 741"/>
                <a:gd name="T14" fmla="*/ 7 w 686"/>
                <a:gd name="T15" fmla="*/ 4 h 741"/>
                <a:gd name="T16" fmla="*/ 6 w 686"/>
                <a:gd name="T17" fmla="*/ 5 h 741"/>
                <a:gd name="T18" fmla="*/ 5 w 686"/>
                <a:gd name="T19" fmla="*/ 5 h 741"/>
                <a:gd name="T20" fmla="*/ 4 w 686"/>
                <a:gd name="T21" fmla="*/ 5 h 741"/>
                <a:gd name="T22" fmla="*/ 2 w 686"/>
                <a:gd name="T23" fmla="*/ 10 h 741"/>
                <a:gd name="T24" fmla="*/ 2 w 686"/>
                <a:gd name="T25" fmla="*/ 10 h 741"/>
                <a:gd name="T26" fmla="*/ 1 w 686"/>
                <a:gd name="T27" fmla="*/ 10 h 741"/>
                <a:gd name="T28" fmla="*/ 1 w 686"/>
                <a:gd name="T29" fmla="*/ 10 h 741"/>
                <a:gd name="T30" fmla="*/ 5 w 686"/>
                <a:gd name="T31" fmla="*/ 10 h 741"/>
                <a:gd name="T32" fmla="*/ 5 w 686"/>
                <a:gd name="T33" fmla="*/ 10 h 741"/>
                <a:gd name="T34" fmla="*/ 4 w 686"/>
                <a:gd name="T35" fmla="*/ 10 h 741"/>
                <a:gd name="T36" fmla="*/ 4 w 686"/>
                <a:gd name="T37" fmla="*/ 10 h 741"/>
                <a:gd name="T38" fmla="*/ 4 w 686"/>
                <a:gd name="T39" fmla="*/ 9 h 741"/>
                <a:gd name="T40" fmla="*/ 5 w 686"/>
                <a:gd name="T41" fmla="*/ 6 h 741"/>
                <a:gd name="T42" fmla="*/ 5 w 686"/>
                <a:gd name="T43" fmla="*/ 7 h 741"/>
                <a:gd name="T44" fmla="*/ 6 w 686"/>
                <a:gd name="T45" fmla="*/ 7 h 741"/>
                <a:gd name="T46" fmla="*/ 7 w 686"/>
                <a:gd name="T47" fmla="*/ 9 h 741"/>
                <a:gd name="T48" fmla="*/ 7 w 686"/>
                <a:gd name="T49" fmla="*/ 10 h 741"/>
                <a:gd name="T50" fmla="*/ 8 w 686"/>
                <a:gd name="T51" fmla="*/ 10 h 741"/>
                <a:gd name="T52" fmla="*/ 9 w 686"/>
                <a:gd name="T53" fmla="*/ 11 h 741"/>
                <a:gd name="T54" fmla="*/ 11 w 686"/>
                <a:gd name="T55" fmla="*/ 11 h 741"/>
                <a:gd name="T56" fmla="*/ 11 w 686"/>
                <a:gd name="T57" fmla="*/ 10 h 741"/>
                <a:gd name="T58" fmla="*/ 10 w 686"/>
                <a:gd name="T59" fmla="*/ 9 h 741"/>
                <a:gd name="T60" fmla="*/ 8 w 686"/>
                <a:gd name="T61" fmla="*/ 8 h 741"/>
                <a:gd name="T62" fmla="*/ 7 w 686"/>
                <a:gd name="T63" fmla="*/ 6 h 741"/>
                <a:gd name="T64" fmla="*/ 7 w 686"/>
                <a:gd name="T65" fmla="*/ 5 h 741"/>
                <a:gd name="T66" fmla="*/ 8 w 686"/>
                <a:gd name="T67" fmla="*/ 5 h 741"/>
                <a:gd name="T68" fmla="*/ 8 w 686"/>
                <a:gd name="T69" fmla="*/ 5 h 741"/>
                <a:gd name="T70" fmla="*/ 9 w 686"/>
                <a:gd name="T71" fmla="*/ 4 h 741"/>
                <a:gd name="T72" fmla="*/ 9 w 686"/>
                <a:gd name="T73" fmla="*/ 3 h 741"/>
                <a:gd name="T74" fmla="*/ 9 w 686"/>
                <a:gd name="T75" fmla="*/ 2 h 741"/>
                <a:gd name="T76" fmla="*/ 9 w 686"/>
                <a:gd name="T77" fmla="*/ 1 h 741"/>
                <a:gd name="T78" fmla="*/ 8 w 686"/>
                <a:gd name="T79" fmla="*/ 0 h 741"/>
                <a:gd name="T80" fmla="*/ 7 w 686"/>
                <a:gd name="T81" fmla="*/ 0 h 741"/>
                <a:gd name="T82" fmla="*/ 6 w 686"/>
                <a:gd name="T83" fmla="*/ 0 h 741"/>
                <a:gd name="T84" fmla="*/ 1 w 686"/>
                <a:gd name="T85" fmla="*/ 0 h 741"/>
                <a:gd name="T86" fmla="*/ 1 w 686"/>
                <a:gd name="T87" fmla="*/ 0 h 741"/>
                <a:gd name="T88" fmla="*/ 1 w 686"/>
                <a:gd name="T89" fmla="*/ 0 h 741"/>
                <a:gd name="T90" fmla="*/ 2 w 686"/>
                <a:gd name="T91" fmla="*/ 0 h 741"/>
                <a:gd name="T92" fmla="*/ 2 w 686"/>
                <a:gd name="T93" fmla="*/ 0 h 741"/>
                <a:gd name="T94" fmla="*/ 2 w 686"/>
                <a:gd name="T95" fmla="*/ 1 h 7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6"/>
                <a:gd name="T145" fmla="*/ 0 h 741"/>
                <a:gd name="T146" fmla="*/ 686 w 686"/>
                <a:gd name="T147" fmla="*/ 741 h 74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6" h="741">
                  <a:moveTo>
                    <a:pt x="223" y="70"/>
                  </a:moveTo>
                  <a:lnTo>
                    <a:pt x="224" y="64"/>
                  </a:lnTo>
                  <a:lnTo>
                    <a:pt x="224" y="59"/>
                  </a:lnTo>
                  <a:lnTo>
                    <a:pt x="226" y="55"/>
                  </a:lnTo>
                  <a:lnTo>
                    <a:pt x="228" y="52"/>
                  </a:lnTo>
                  <a:lnTo>
                    <a:pt x="232" y="50"/>
                  </a:lnTo>
                  <a:lnTo>
                    <a:pt x="235" y="48"/>
                  </a:lnTo>
                  <a:lnTo>
                    <a:pt x="240" y="48"/>
                  </a:lnTo>
                  <a:lnTo>
                    <a:pt x="247" y="47"/>
                  </a:lnTo>
                  <a:lnTo>
                    <a:pt x="277" y="47"/>
                  </a:lnTo>
                  <a:lnTo>
                    <a:pt x="291" y="48"/>
                  </a:lnTo>
                  <a:lnTo>
                    <a:pt x="305" y="49"/>
                  </a:lnTo>
                  <a:lnTo>
                    <a:pt x="318" y="52"/>
                  </a:lnTo>
                  <a:lnTo>
                    <a:pt x="330" y="55"/>
                  </a:lnTo>
                  <a:lnTo>
                    <a:pt x="343" y="60"/>
                  </a:lnTo>
                  <a:lnTo>
                    <a:pt x="355" y="66"/>
                  </a:lnTo>
                  <a:lnTo>
                    <a:pt x="367" y="72"/>
                  </a:lnTo>
                  <a:lnTo>
                    <a:pt x="378" y="80"/>
                  </a:lnTo>
                  <a:lnTo>
                    <a:pt x="387" y="87"/>
                  </a:lnTo>
                  <a:lnTo>
                    <a:pt x="396" y="96"/>
                  </a:lnTo>
                  <a:lnTo>
                    <a:pt x="405" y="106"/>
                  </a:lnTo>
                  <a:lnTo>
                    <a:pt x="411" y="116"/>
                  </a:lnTo>
                  <a:lnTo>
                    <a:pt x="416" y="127"/>
                  </a:lnTo>
                  <a:lnTo>
                    <a:pt x="421" y="138"/>
                  </a:lnTo>
                  <a:lnTo>
                    <a:pt x="423" y="150"/>
                  </a:lnTo>
                  <a:lnTo>
                    <a:pt x="424" y="163"/>
                  </a:lnTo>
                  <a:lnTo>
                    <a:pt x="424" y="216"/>
                  </a:lnTo>
                  <a:lnTo>
                    <a:pt x="423" y="233"/>
                  </a:lnTo>
                  <a:lnTo>
                    <a:pt x="421" y="250"/>
                  </a:lnTo>
                  <a:lnTo>
                    <a:pt x="418" y="265"/>
                  </a:lnTo>
                  <a:lnTo>
                    <a:pt x="413" y="280"/>
                  </a:lnTo>
                  <a:lnTo>
                    <a:pt x="407" y="294"/>
                  </a:lnTo>
                  <a:lnTo>
                    <a:pt x="399" y="305"/>
                  </a:lnTo>
                  <a:lnTo>
                    <a:pt x="391" y="317"/>
                  </a:lnTo>
                  <a:lnTo>
                    <a:pt x="381" y="328"/>
                  </a:lnTo>
                  <a:lnTo>
                    <a:pt x="370" y="338"/>
                  </a:lnTo>
                  <a:lnTo>
                    <a:pt x="360" y="346"/>
                  </a:lnTo>
                  <a:lnTo>
                    <a:pt x="347" y="354"/>
                  </a:lnTo>
                  <a:lnTo>
                    <a:pt x="333" y="359"/>
                  </a:lnTo>
                  <a:lnTo>
                    <a:pt x="319" y="365"/>
                  </a:lnTo>
                  <a:lnTo>
                    <a:pt x="303" y="368"/>
                  </a:lnTo>
                  <a:lnTo>
                    <a:pt x="286" y="370"/>
                  </a:lnTo>
                  <a:lnTo>
                    <a:pt x="269" y="371"/>
                  </a:lnTo>
                  <a:lnTo>
                    <a:pt x="223" y="371"/>
                  </a:lnTo>
                  <a:lnTo>
                    <a:pt x="223" y="70"/>
                  </a:lnTo>
                  <a:close/>
                  <a:moveTo>
                    <a:pt x="92" y="93"/>
                  </a:moveTo>
                  <a:lnTo>
                    <a:pt x="92" y="633"/>
                  </a:lnTo>
                  <a:lnTo>
                    <a:pt x="92" y="642"/>
                  </a:lnTo>
                  <a:lnTo>
                    <a:pt x="91" y="650"/>
                  </a:lnTo>
                  <a:lnTo>
                    <a:pt x="88" y="658"/>
                  </a:lnTo>
                  <a:lnTo>
                    <a:pt x="86" y="664"/>
                  </a:lnTo>
                  <a:lnTo>
                    <a:pt x="81" y="671"/>
                  </a:lnTo>
                  <a:lnTo>
                    <a:pt x="77" y="675"/>
                  </a:lnTo>
                  <a:lnTo>
                    <a:pt x="72" y="679"/>
                  </a:lnTo>
                  <a:lnTo>
                    <a:pt x="65" y="684"/>
                  </a:lnTo>
                  <a:lnTo>
                    <a:pt x="59" y="686"/>
                  </a:lnTo>
                  <a:lnTo>
                    <a:pt x="52" y="689"/>
                  </a:lnTo>
                  <a:lnTo>
                    <a:pt x="45" y="691"/>
                  </a:lnTo>
                  <a:lnTo>
                    <a:pt x="36" y="692"/>
                  </a:lnTo>
                  <a:lnTo>
                    <a:pt x="19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315" y="733"/>
                  </a:lnTo>
                  <a:lnTo>
                    <a:pt x="315" y="694"/>
                  </a:lnTo>
                  <a:lnTo>
                    <a:pt x="305" y="694"/>
                  </a:lnTo>
                  <a:lnTo>
                    <a:pt x="294" y="693"/>
                  </a:lnTo>
                  <a:lnTo>
                    <a:pt x="284" y="692"/>
                  </a:lnTo>
                  <a:lnTo>
                    <a:pt x="275" y="690"/>
                  </a:lnTo>
                  <a:lnTo>
                    <a:pt x="266" y="688"/>
                  </a:lnTo>
                  <a:lnTo>
                    <a:pt x="259" y="685"/>
                  </a:lnTo>
                  <a:lnTo>
                    <a:pt x="252" y="680"/>
                  </a:lnTo>
                  <a:lnTo>
                    <a:pt x="246" y="676"/>
                  </a:lnTo>
                  <a:lnTo>
                    <a:pt x="240" y="671"/>
                  </a:lnTo>
                  <a:lnTo>
                    <a:pt x="236" y="664"/>
                  </a:lnTo>
                  <a:lnTo>
                    <a:pt x="232" y="657"/>
                  </a:lnTo>
                  <a:lnTo>
                    <a:pt x="228" y="649"/>
                  </a:lnTo>
                  <a:lnTo>
                    <a:pt x="226" y="641"/>
                  </a:lnTo>
                  <a:lnTo>
                    <a:pt x="225" y="631"/>
                  </a:lnTo>
                  <a:lnTo>
                    <a:pt x="224" y="621"/>
                  </a:lnTo>
                  <a:lnTo>
                    <a:pt x="223" y="610"/>
                  </a:lnTo>
                  <a:lnTo>
                    <a:pt x="223" y="410"/>
                  </a:lnTo>
                  <a:lnTo>
                    <a:pt x="240" y="410"/>
                  </a:lnTo>
                  <a:lnTo>
                    <a:pt x="256" y="413"/>
                  </a:lnTo>
                  <a:lnTo>
                    <a:pt x="270" y="417"/>
                  </a:lnTo>
                  <a:lnTo>
                    <a:pt x="284" y="424"/>
                  </a:lnTo>
                  <a:lnTo>
                    <a:pt x="296" y="431"/>
                  </a:lnTo>
                  <a:lnTo>
                    <a:pt x="307" y="440"/>
                  </a:lnTo>
                  <a:lnTo>
                    <a:pt x="317" y="449"/>
                  </a:lnTo>
                  <a:lnTo>
                    <a:pt x="325" y="461"/>
                  </a:lnTo>
                  <a:lnTo>
                    <a:pt x="334" y="473"/>
                  </a:lnTo>
                  <a:lnTo>
                    <a:pt x="342" y="486"/>
                  </a:lnTo>
                  <a:lnTo>
                    <a:pt x="350" y="500"/>
                  </a:lnTo>
                  <a:lnTo>
                    <a:pt x="357" y="514"/>
                  </a:lnTo>
                  <a:lnTo>
                    <a:pt x="371" y="544"/>
                  </a:lnTo>
                  <a:lnTo>
                    <a:pt x="386" y="575"/>
                  </a:lnTo>
                  <a:lnTo>
                    <a:pt x="394" y="590"/>
                  </a:lnTo>
                  <a:lnTo>
                    <a:pt x="402" y="606"/>
                  </a:lnTo>
                  <a:lnTo>
                    <a:pt x="412" y="621"/>
                  </a:lnTo>
                  <a:lnTo>
                    <a:pt x="422" y="636"/>
                  </a:lnTo>
                  <a:lnTo>
                    <a:pt x="434" y="650"/>
                  </a:lnTo>
                  <a:lnTo>
                    <a:pt x="445" y="664"/>
                  </a:lnTo>
                  <a:lnTo>
                    <a:pt x="458" y="677"/>
                  </a:lnTo>
                  <a:lnTo>
                    <a:pt x="473" y="689"/>
                  </a:lnTo>
                  <a:lnTo>
                    <a:pt x="490" y="700"/>
                  </a:lnTo>
                  <a:lnTo>
                    <a:pt x="508" y="711"/>
                  </a:lnTo>
                  <a:lnTo>
                    <a:pt x="527" y="719"/>
                  </a:lnTo>
                  <a:lnTo>
                    <a:pt x="549" y="727"/>
                  </a:lnTo>
                  <a:lnTo>
                    <a:pt x="571" y="733"/>
                  </a:lnTo>
                  <a:lnTo>
                    <a:pt x="597" y="737"/>
                  </a:lnTo>
                  <a:lnTo>
                    <a:pt x="625" y="740"/>
                  </a:lnTo>
                  <a:lnTo>
                    <a:pt x="655" y="741"/>
                  </a:lnTo>
                  <a:lnTo>
                    <a:pt x="676" y="741"/>
                  </a:lnTo>
                  <a:lnTo>
                    <a:pt x="686" y="709"/>
                  </a:lnTo>
                  <a:lnTo>
                    <a:pt x="679" y="707"/>
                  </a:lnTo>
                  <a:lnTo>
                    <a:pt x="671" y="704"/>
                  </a:lnTo>
                  <a:lnTo>
                    <a:pt x="662" y="699"/>
                  </a:lnTo>
                  <a:lnTo>
                    <a:pt x="654" y="693"/>
                  </a:lnTo>
                  <a:lnTo>
                    <a:pt x="635" y="678"/>
                  </a:lnTo>
                  <a:lnTo>
                    <a:pt x="615" y="659"/>
                  </a:lnTo>
                  <a:lnTo>
                    <a:pt x="594" y="637"/>
                  </a:lnTo>
                  <a:lnTo>
                    <a:pt x="572" y="613"/>
                  </a:lnTo>
                  <a:lnTo>
                    <a:pt x="551" y="587"/>
                  </a:lnTo>
                  <a:lnTo>
                    <a:pt x="529" y="559"/>
                  </a:lnTo>
                  <a:lnTo>
                    <a:pt x="509" y="531"/>
                  </a:lnTo>
                  <a:lnTo>
                    <a:pt x="490" y="503"/>
                  </a:lnTo>
                  <a:lnTo>
                    <a:pt x="472" y="475"/>
                  </a:lnTo>
                  <a:lnTo>
                    <a:pt x="457" y="449"/>
                  </a:lnTo>
                  <a:lnTo>
                    <a:pt x="443" y="426"/>
                  </a:lnTo>
                  <a:lnTo>
                    <a:pt x="434" y="404"/>
                  </a:lnTo>
                  <a:lnTo>
                    <a:pt x="429" y="395"/>
                  </a:lnTo>
                  <a:lnTo>
                    <a:pt x="427" y="385"/>
                  </a:lnTo>
                  <a:lnTo>
                    <a:pt x="425" y="377"/>
                  </a:lnTo>
                  <a:lnTo>
                    <a:pt x="424" y="371"/>
                  </a:lnTo>
                  <a:lnTo>
                    <a:pt x="436" y="367"/>
                  </a:lnTo>
                  <a:lnTo>
                    <a:pt x="449" y="362"/>
                  </a:lnTo>
                  <a:lnTo>
                    <a:pt x="462" y="356"/>
                  </a:lnTo>
                  <a:lnTo>
                    <a:pt x="473" y="350"/>
                  </a:lnTo>
                  <a:lnTo>
                    <a:pt x="485" y="341"/>
                  </a:lnTo>
                  <a:lnTo>
                    <a:pt x="497" y="331"/>
                  </a:lnTo>
                  <a:lnTo>
                    <a:pt x="508" y="322"/>
                  </a:lnTo>
                  <a:lnTo>
                    <a:pt x="517" y="311"/>
                  </a:lnTo>
                  <a:lnTo>
                    <a:pt x="527" y="299"/>
                  </a:lnTo>
                  <a:lnTo>
                    <a:pt x="536" y="286"/>
                  </a:lnTo>
                  <a:lnTo>
                    <a:pt x="543" y="273"/>
                  </a:lnTo>
                  <a:lnTo>
                    <a:pt x="550" y="259"/>
                  </a:lnTo>
                  <a:lnTo>
                    <a:pt x="555" y="245"/>
                  </a:lnTo>
                  <a:lnTo>
                    <a:pt x="559" y="231"/>
                  </a:lnTo>
                  <a:lnTo>
                    <a:pt x="561" y="216"/>
                  </a:lnTo>
                  <a:lnTo>
                    <a:pt x="563" y="201"/>
                  </a:lnTo>
                  <a:lnTo>
                    <a:pt x="563" y="163"/>
                  </a:lnTo>
                  <a:lnTo>
                    <a:pt x="563" y="153"/>
                  </a:lnTo>
                  <a:lnTo>
                    <a:pt x="561" y="144"/>
                  </a:lnTo>
                  <a:lnTo>
                    <a:pt x="560" y="136"/>
                  </a:lnTo>
                  <a:lnTo>
                    <a:pt x="558" y="127"/>
                  </a:lnTo>
                  <a:lnTo>
                    <a:pt x="553" y="111"/>
                  </a:lnTo>
                  <a:lnTo>
                    <a:pt x="545" y="95"/>
                  </a:lnTo>
                  <a:lnTo>
                    <a:pt x="537" y="81"/>
                  </a:lnTo>
                  <a:lnTo>
                    <a:pt x="526" y="68"/>
                  </a:lnTo>
                  <a:lnTo>
                    <a:pt x="513" y="55"/>
                  </a:lnTo>
                  <a:lnTo>
                    <a:pt x="500" y="44"/>
                  </a:lnTo>
                  <a:lnTo>
                    <a:pt x="485" y="35"/>
                  </a:lnTo>
                  <a:lnTo>
                    <a:pt x="470" y="26"/>
                  </a:lnTo>
                  <a:lnTo>
                    <a:pt x="453" y="19"/>
                  </a:lnTo>
                  <a:lnTo>
                    <a:pt x="436" y="12"/>
                  </a:lnTo>
                  <a:lnTo>
                    <a:pt x="418" y="7"/>
                  </a:lnTo>
                  <a:lnTo>
                    <a:pt x="399" y="4"/>
                  </a:lnTo>
                  <a:lnTo>
                    <a:pt x="381" y="1"/>
                  </a:lnTo>
                  <a:lnTo>
                    <a:pt x="362" y="0"/>
                  </a:lnTo>
                  <a:lnTo>
                    <a:pt x="0" y="0"/>
                  </a:lnTo>
                  <a:lnTo>
                    <a:pt x="1" y="8"/>
                  </a:lnTo>
                  <a:lnTo>
                    <a:pt x="1" y="15"/>
                  </a:lnTo>
                  <a:lnTo>
                    <a:pt x="3" y="21"/>
                  </a:lnTo>
                  <a:lnTo>
                    <a:pt x="4" y="25"/>
                  </a:lnTo>
                  <a:lnTo>
                    <a:pt x="6" y="29"/>
                  </a:lnTo>
                  <a:lnTo>
                    <a:pt x="9" y="33"/>
                  </a:lnTo>
                  <a:lnTo>
                    <a:pt x="11" y="36"/>
                  </a:lnTo>
                  <a:lnTo>
                    <a:pt x="15" y="38"/>
                  </a:lnTo>
                  <a:lnTo>
                    <a:pt x="22" y="40"/>
                  </a:lnTo>
                  <a:lnTo>
                    <a:pt x="30" y="41"/>
                  </a:lnTo>
                  <a:lnTo>
                    <a:pt x="38" y="42"/>
                  </a:lnTo>
                  <a:lnTo>
                    <a:pt x="47" y="42"/>
                  </a:lnTo>
                  <a:lnTo>
                    <a:pt x="55" y="42"/>
                  </a:lnTo>
                  <a:lnTo>
                    <a:pt x="63" y="43"/>
                  </a:lnTo>
                  <a:lnTo>
                    <a:pt x="72" y="45"/>
                  </a:lnTo>
                  <a:lnTo>
                    <a:pt x="78" y="49"/>
                  </a:lnTo>
                  <a:lnTo>
                    <a:pt x="81" y="52"/>
                  </a:lnTo>
                  <a:lnTo>
                    <a:pt x="83" y="55"/>
                  </a:lnTo>
                  <a:lnTo>
                    <a:pt x="87" y="59"/>
                  </a:lnTo>
                  <a:lnTo>
                    <a:pt x="89" y="64"/>
                  </a:lnTo>
                  <a:lnTo>
                    <a:pt x="90" y="70"/>
                  </a:lnTo>
                  <a:lnTo>
                    <a:pt x="91" y="77"/>
                  </a:lnTo>
                  <a:lnTo>
                    <a:pt x="92" y="84"/>
                  </a:lnTo>
                  <a:lnTo>
                    <a:pt x="92" y="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Freeform 556"/>
            <p:cNvSpPr>
              <a:spLocks noChangeAspect="1" noEditPoints="1"/>
            </p:cNvSpPr>
            <p:nvPr/>
          </p:nvSpPr>
          <p:spPr bwMode="auto">
            <a:xfrm>
              <a:off x="32202" y="18810"/>
              <a:ext cx="375" cy="362"/>
            </a:xfrm>
            <a:custGeom>
              <a:avLst/>
              <a:gdLst>
                <a:gd name="T0" fmla="*/ 5 w 750"/>
                <a:gd name="T1" fmla="*/ 10 h 726"/>
                <a:gd name="T2" fmla="*/ 5 w 750"/>
                <a:gd name="T3" fmla="*/ 10 h 726"/>
                <a:gd name="T4" fmla="*/ 4 w 750"/>
                <a:gd name="T5" fmla="*/ 10 h 726"/>
                <a:gd name="T6" fmla="*/ 4 w 750"/>
                <a:gd name="T7" fmla="*/ 10 h 726"/>
                <a:gd name="T8" fmla="*/ 4 w 750"/>
                <a:gd name="T9" fmla="*/ 9 h 726"/>
                <a:gd name="T10" fmla="*/ 4 w 750"/>
                <a:gd name="T11" fmla="*/ 1 h 726"/>
                <a:gd name="T12" fmla="*/ 4 w 750"/>
                <a:gd name="T13" fmla="*/ 0 h 726"/>
                <a:gd name="T14" fmla="*/ 4 w 750"/>
                <a:gd name="T15" fmla="*/ 0 h 726"/>
                <a:gd name="T16" fmla="*/ 6 w 750"/>
                <a:gd name="T17" fmla="*/ 0 h 726"/>
                <a:gd name="T18" fmla="*/ 7 w 750"/>
                <a:gd name="T19" fmla="*/ 0 h 726"/>
                <a:gd name="T20" fmla="*/ 7 w 750"/>
                <a:gd name="T21" fmla="*/ 1 h 726"/>
                <a:gd name="T22" fmla="*/ 8 w 750"/>
                <a:gd name="T23" fmla="*/ 1 h 726"/>
                <a:gd name="T24" fmla="*/ 9 w 750"/>
                <a:gd name="T25" fmla="*/ 1 h 726"/>
                <a:gd name="T26" fmla="*/ 9 w 750"/>
                <a:gd name="T27" fmla="*/ 2 h 726"/>
                <a:gd name="T28" fmla="*/ 9 w 750"/>
                <a:gd name="T29" fmla="*/ 2 h 726"/>
                <a:gd name="T30" fmla="*/ 10 w 750"/>
                <a:gd name="T31" fmla="*/ 3 h 726"/>
                <a:gd name="T32" fmla="*/ 10 w 750"/>
                <a:gd name="T33" fmla="*/ 4 h 726"/>
                <a:gd name="T34" fmla="*/ 10 w 750"/>
                <a:gd name="T35" fmla="*/ 4 h 726"/>
                <a:gd name="T36" fmla="*/ 10 w 750"/>
                <a:gd name="T37" fmla="*/ 6 h 726"/>
                <a:gd name="T38" fmla="*/ 10 w 750"/>
                <a:gd name="T39" fmla="*/ 6 h 726"/>
                <a:gd name="T40" fmla="*/ 10 w 750"/>
                <a:gd name="T41" fmla="*/ 7 h 726"/>
                <a:gd name="T42" fmla="*/ 9 w 750"/>
                <a:gd name="T43" fmla="*/ 8 h 726"/>
                <a:gd name="T44" fmla="*/ 9 w 750"/>
                <a:gd name="T45" fmla="*/ 8 h 726"/>
                <a:gd name="T46" fmla="*/ 9 w 750"/>
                <a:gd name="T47" fmla="*/ 9 h 726"/>
                <a:gd name="T48" fmla="*/ 8 w 750"/>
                <a:gd name="T49" fmla="*/ 9 h 726"/>
                <a:gd name="T50" fmla="*/ 8 w 750"/>
                <a:gd name="T51" fmla="*/ 10 h 726"/>
                <a:gd name="T52" fmla="*/ 7 w 750"/>
                <a:gd name="T53" fmla="*/ 10 h 726"/>
                <a:gd name="T54" fmla="*/ 6 w 750"/>
                <a:gd name="T55" fmla="*/ 10 h 726"/>
                <a:gd name="T56" fmla="*/ 6 w 750"/>
                <a:gd name="T57" fmla="*/ 10 h 726"/>
                <a:gd name="T58" fmla="*/ 0 w 750"/>
                <a:gd name="T59" fmla="*/ 11 h 726"/>
                <a:gd name="T60" fmla="*/ 6 w 750"/>
                <a:gd name="T61" fmla="*/ 11 h 726"/>
                <a:gd name="T62" fmla="*/ 7 w 750"/>
                <a:gd name="T63" fmla="*/ 11 h 726"/>
                <a:gd name="T64" fmla="*/ 8 w 750"/>
                <a:gd name="T65" fmla="*/ 10 h 726"/>
                <a:gd name="T66" fmla="*/ 9 w 750"/>
                <a:gd name="T67" fmla="*/ 10 h 726"/>
                <a:gd name="T68" fmla="*/ 10 w 750"/>
                <a:gd name="T69" fmla="*/ 10 h 726"/>
                <a:gd name="T70" fmla="*/ 11 w 750"/>
                <a:gd name="T71" fmla="*/ 9 h 726"/>
                <a:gd name="T72" fmla="*/ 11 w 750"/>
                <a:gd name="T73" fmla="*/ 8 h 726"/>
                <a:gd name="T74" fmla="*/ 12 w 750"/>
                <a:gd name="T75" fmla="*/ 8 h 726"/>
                <a:gd name="T76" fmla="*/ 12 w 750"/>
                <a:gd name="T77" fmla="*/ 7 h 726"/>
                <a:gd name="T78" fmla="*/ 12 w 750"/>
                <a:gd name="T79" fmla="*/ 6 h 726"/>
                <a:gd name="T80" fmla="*/ 12 w 750"/>
                <a:gd name="T81" fmla="*/ 5 h 726"/>
                <a:gd name="T82" fmla="*/ 12 w 750"/>
                <a:gd name="T83" fmla="*/ 4 h 726"/>
                <a:gd name="T84" fmla="*/ 12 w 750"/>
                <a:gd name="T85" fmla="*/ 3 h 726"/>
                <a:gd name="T86" fmla="*/ 12 w 750"/>
                <a:gd name="T87" fmla="*/ 3 h 726"/>
                <a:gd name="T88" fmla="*/ 11 w 750"/>
                <a:gd name="T89" fmla="*/ 2 h 726"/>
                <a:gd name="T90" fmla="*/ 11 w 750"/>
                <a:gd name="T91" fmla="*/ 1 h 726"/>
                <a:gd name="T92" fmla="*/ 10 w 750"/>
                <a:gd name="T93" fmla="*/ 1 h 726"/>
                <a:gd name="T94" fmla="*/ 10 w 750"/>
                <a:gd name="T95" fmla="*/ 0 h 726"/>
                <a:gd name="T96" fmla="*/ 9 w 750"/>
                <a:gd name="T97" fmla="*/ 0 h 726"/>
                <a:gd name="T98" fmla="*/ 8 w 750"/>
                <a:gd name="T99" fmla="*/ 0 h 726"/>
                <a:gd name="T100" fmla="*/ 7 w 750"/>
                <a:gd name="T101" fmla="*/ 0 h 726"/>
                <a:gd name="T102" fmla="*/ 1 w 750"/>
                <a:gd name="T103" fmla="*/ 0 h 726"/>
                <a:gd name="T104" fmla="*/ 1 w 750"/>
                <a:gd name="T105" fmla="*/ 0 h 726"/>
                <a:gd name="T106" fmla="*/ 1 w 750"/>
                <a:gd name="T107" fmla="*/ 0 h 726"/>
                <a:gd name="T108" fmla="*/ 1 w 750"/>
                <a:gd name="T109" fmla="*/ 0 h 726"/>
                <a:gd name="T110" fmla="*/ 2 w 750"/>
                <a:gd name="T111" fmla="*/ 0 h 726"/>
                <a:gd name="T112" fmla="*/ 2 w 750"/>
                <a:gd name="T113" fmla="*/ 1 h 726"/>
                <a:gd name="T114" fmla="*/ 2 w 750"/>
                <a:gd name="T115" fmla="*/ 1 h 726"/>
                <a:gd name="T116" fmla="*/ 2 w 750"/>
                <a:gd name="T117" fmla="*/ 10 h 726"/>
                <a:gd name="T118" fmla="*/ 2 w 750"/>
                <a:gd name="T119" fmla="*/ 10 h 726"/>
                <a:gd name="T120" fmla="*/ 2 w 750"/>
                <a:gd name="T121" fmla="*/ 10 h 726"/>
                <a:gd name="T122" fmla="*/ 1 w 750"/>
                <a:gd name="T123" fmla="*/ 10 h 726"/>
                <a:gd name="T124" fmla="*/ 1 w 750"/>
                <a:gd name="T125" fmla="*/ 10 h 7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50"/>
                <a:gd name="T190" fmla="*/ 0 h 726"/>
                <a:gd name="T191" fmla="*/ 750 w 750"/>
                <a:gd name="T192" fmla="*/ 726 h 7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50" h="726">
                  <a:moveTo>
                    <a:pt x="318" y="679"/>
                  </a:moveTo>
                  <a:lnTo>
                    <a:pt x="287" y="679"/>
                  </a:lnTo>
                  <a:lnTo>
                    <a:pt x="280" y="678"/>
                  </a:lnTo>
                  <a:lnTo>
                    <a:pt x="273" y="677"/>
                  </a:lnTo>
                  <a:lnTo>
                    <a:pt x="267" y="676"/>
                  </a:lnTo>
                  <a:lnTo>
                    <a:pt x="261" y="674"/>
                  </a:lnTo>
                  <a:lnTo>
                    <a:pt x="256" y="671"/>
                  </a:lnTo>
                  <a:lnTo>
                    <a:pt x="251" y="666"/>
                  </a:lnTo>
                  <a:lnTo>
                    <a:pt x="246" y="663"/>
                  </a:lnTo>
                  <a:lnTo>
                    <a:pt x="242" y="658"/>
                  </a:lnTo>
                  <a:lnTo>
                    <a:pt x="238" y="654"/>
                  </a:lnTo>
                  <a:lnTo>
                    <a:pt x="234" y="648"/>
                  </a:lnTo>
                  <a:lnTo>
                    <a:pt x="232" y="643"/>
                  </a:lnTo>
                  <a:lnTo>
                    <a:pt x="230" y="636"/>
                  </a:lnTo>
                  <a:lnTo>
                    <a:pt x="227" y="623"/>
                  </a:lnTo>
                  <a:lnTo>
                    <a:pt x="226" y="610"/>
                  </a:lnTo>
                  <a:lnTo>
                    <a:pt x="226" y="70"/>
                  </a:lnTo>
                  <a:lnTo>
                    <a:pt x="226" y="64"/>
                  </a:lnTo>
                  <a:lnTo>
                    <a:pt x="227" y="59"/>
                  </a:lnTo>
                  <a:lnTo>
                    <a:pt x="228" y="55"/>
                  </a:lnTo>
                  <a:lnTo>
                    <a:pt x="230" y="52"/>
                  </a:lnTo>
                  <a:lnTo>
                    <a:pt x="233" y="50"/>
                  </a:lnTo>
                  <a:lnTo>
                    <a:pt x="238" y="48"/>
                  </a:lnTo>
                  <a:lnTo>
                    <a:pt x="243" y="48"/>
                  </a:lnTo>
                  <a:lnTo>
                    <a:pt x="248" y="47"/>
                  </a:lnTo>
                  <a:lnTo>
                    <a:pt x="333" y="47"/>
                  </a:lnTo>
                  <a:lnTo>
                    <a:pt x="352" y="48"/>
                  </a:lnTo>
                  <a:lnTo>
                    <a:pt x="368" y="49"/>
                  </a:lnTo>
                  <a:lnTo>
                    <a:pt x="384" y="51"/>
                  </a:lnTo>
                  <a:lnTo>
                    <a:pt x="400" y="53"/>
                  </a:lnTo>
                  <a:lnTo>
                    <a:pt x="415" y="57"/>
                  </a:lnTo>
                  <a:lnTo>
                    <a:pt x="429" y="62"/>
                  </a:lnTo>
                  <a:lnTo>
                    <a:pt x="443" y="66"/>
                  </a:lnTo>
                  <a:lnTo>
                    <a:pt x="456" y="71"/>
                  </a:lnTo>
                  <a:lnTo>
                    <a:pt x="469" y="78"/>
                  </a:lnTo>
                  <a:lnTo>
                    <a:pt x="480" y="85"/>
                  </a:lnTo>
                  <a:lnTo>
                    <a:pt x="492" y="93"/>
                  </a:lnTo>
                  <a:lnTo>
                    <a:pt x="503" y="101"/>
                  </a:lnTo>
                  <a:lnTo>
                    <a:pt x="513" y="110"/>
                  </a:lnTo>
                  <a:lnTo>
                    <a:pt x="522" y="120"/>
                  </a:lnTo>
                  <a:lnTo>
                    <a:pt x="531" y="130"/>
                  </a:lnTo>
                  <a:lnTo>
                    <a:pt x="540" y="140"/>
                  </a:lnTo>
                  <a:lnTo>
                    <a:pt x="548" y="152"/>
                  </a:lnTo>
                  <a:lnTo>
                    <a:pt x="556" y="164"/>
                  </a:lnTo>
                  <a:lnTo>
                    <a:pt x="562" y="177"/>
                  </a:lnTo>
                  <a:lnTo>
                    <a:pt x="569" y="189"/>
                  </a:lnTo>
                  <a:lnTo>
                    <a:pt x="574" y="202"/>
                  </a:lnTo>
                  <a:lnTo>
                    <a:pt x="579" y="216"/>
                  </a:lnTo>
                  <a:lnTo>
                    <a:pt x="584" y="230"/>
                  </a:lnTo>
                  <a:lnTo>
                    <a:pt x="588" y="245"/>
                  </a:lnTo>
                  <a:lnTo>
                    <a:pt x="592" y="260"/>
                  </a:lnTo>
                  <a:lnTo>
                    <a:pt x="594" y="276"/>
                  </a:lnTo>
                  <a:lnTo>
                    <a:pt x="598" y="293"/>
                  </a:lnTo>
                  <a:lnTo>
                    <a:pt x="600" y="309"/>
                  </a:lnTo>
                  <a:lnTo>
                    <a:pt x="603" y="343"/>
                  </a:lnTo>
                  <a:lnTo>
                    <a:pt x="603" y="379"/>
                  </a:lnTo>
                  <a:lnTo>
                    <a:pt x="603" y="395"/>
                  </a:lnTo>
                  <a:lnTo>
                    <a:pt x="602" y="411"/>
                  </a:lnTo>
                  <a:lnTo>
                    <a:pt x="601" y="427"/>
                  </a:lnTo>
                  <a:lnTo>
                    <a:pt x="599" y="442"/>
                  </a:lnTo>
                  <a:lnTo>
                    <a:pt x="595" y="457"/>
                  </a:lnTo>
                  <a:lnTo>
                    <a:pt x="592" y="472"/>
                  </a:lnTo>
                  <a:lnTo>
                    <a:pt x="589" y="486"/>
                  </a:lnTo>
                  <a:lnTo>
                    <a:pt x="585" y="500"/>
                  </a:lnTo>
                  <a:lnTo>
                    <a:pt x="579" y="514"/>
                  </a:lnTo>
                  <a:lnTo>
                    <a:pt x="574" y="527"/>
                  </a:lnTo>
                  <a:lnTo>
                    <a:pt x="568" y="540"/>
                  </a:lnTo>
                  <a:lnTo>
                    <a:pt x="561" y="552"/>
                  </a:lnTo>
                  <a:lnTo>
                    <a:pt x="554" y="563"/>
                  </a:lnTo>
                  <a:lnTo>
                    <a:pt x="546" y="574"/>
                  </a:lnTo>
                  <a:lnTo>
                    <a:pt x="537" y="585"/>
                  </a:lnTo>
                  <a:lnTo>
                    <a:pt x="529" y="596"/>
                  </a:lnTo>
                  <a:lnTo>
                    <a:pt x="519" y="605"/>
                  </a:lnTo>
                  <a:lnTo>
                    <a:pt x="510" y="614"/>
                  </a:lnTo>
                  <a:lnTo>
                    <a:pt x="499" y="622"/>
                  </a:lnTo>
                  <a:lnTo>
                    <a:pt x="488" y="631"/>
                  </a:lnTo>
                  <a:lnTo>
                    <a:pt x="476" y="639"/>
                  </a:lnTo>
                  <a:lnTo>
                    <a:pt x="464" y="645"/>
                  </a:lnTo>
                  <a:lnTo>
                    <a:pt x="453" y="651"/>
                  </a:lnTo>
                  <a:lnTo>
                    <a:pt x="440" y="657"/>
                  </a:lnTo>
                  <a:lnTo>
                    <a:pt x="426" y="662"/>
                  </a:lnTo>
                  <a:lnTo>
                    <a:pt x="412" y="666"/>
                  </a:lnTo>
                  <a:lnTo>
                    <a:pt x="398" y="671"/>
                  </a:lnTo>
                  <a:lnTo>
                    <a:pt x="383" y="673"/>
                  </a:lnTo>
                  <a:lnTo>
                    <a:pt x="367" y="676"/>
                  </a:lnTo>
                  <a:lnTo>
                    <a:pt x="352" y="677"/>
                  </a:lnTo>
                  <a:lnTo>
                    <a:pt x="335" y="678"/>
                  </a:lnTo>
                  <a:lnTo>
                    <a:pt x="318" y="679"/>
                  </a:lnTo>
                  <a:close/>
                  <a:moveTo>
                    <a:pt x="10" y="694"/>
                  </a:moveTo>
                  <a:lnTo>
                    <a:pt x="0" y="724"/>
                  </a:lnTo>
                  <a:lnTo>
                    <a:pt x="341" y="726"/>
                  </a:lnTo>
                  <a:lnTo>
                    <a:pt x="361" y="724"/>
                  </a:lnTo>
                  <a:lnTo>
                    <a:pt x="382" y="723"/>
                  </a:lnTo>
                  <a:lnTo>
                    <a:pt x="402" y="721"/>
                  </a:lnTo>
                  <a:lnTo>
                    <a:pt x="421" y="718"/>
                  </a:lnTo>
                  <a:lnTo>
                    <a:pt x="441" y="714"/>
                  </a:lnTo>
                  <a:lnTo>
                    <a:pt x="460" y="709"/>
                  </a:lnTo>
                  <a:lnTo>
                    <a:pt x="478" y="704"/>
                  </a:lnTo>
                  <a:lnTo>
                    <a:pt x="498" y="698"/>
                  </a:lnTo>
                  <a:lnTo>
                    <a:pt x="515" y="690"/>
                  </a:lnTo>
                  <a:lnTo>
                    <a:pt x="533" y="683"/>
                  </a:lnTo>
                  <a:lnTo>
                    <a:pt x="550" y="673"/>
                  </a:lnTo>
                  <a:lnTo>
                    <a:pt x="566" y="664"/>
                  </a:lnTo>
                  <a:lnTo>
                    <a:pt x="583" y="654"/>
                  </a:lnTo>
                  <a:lnTo>
                    <a:pt x="598" y="643"/>
                  </a:lnTo>
                  <a:lnTo>
                    <a:pt x="613" y="631"/>
                  </a:lnTo>
                  <a:lnTo>
                    <a:pt x="628" y="619"/>
                  </a:lnTo>
                  <a:lnTo>
                    <a:pt x="642" y="606"/>
                  </a:lnTo>
                  <a:lnTo>
                    <a:pt x="655" y="592"/>
                  </a:lnTo>
                  <a:lnTo>
                    <a:pt x="666" y="578"/>
                  </a:lnTo>
                  <a:lnTo>
                    <a:pt x="678" y="564"/>
                  </a:lnTo>
                  <a:lnTo>
                    <a:pt x="689" y="548"/>
                  </a:lnTo>
                  <a:lnTo>
                    <a:pt x="699" y="533"/>
                  </a:lnTo>
                  <a:lnTo>
                    <a:pt x="708" y="516"/>
                  </a:lnTo>
                  <a:lnTo>
                    <a:pt x="717" y="500"/>
                  </a:lnTo>
                  <a:lnTo>
                    <a:pt x="724" y="482"/>
                  </a:lnTo>
                  <a:lnTo>
                    <a:pt x="731" y="464"/>
                  </a:lnTo>
                  <a:lnTo>
                    <a:pt x="736" y="446"/>
                  </a:lnTo>
                  <a:lnTo>
                    <a:pt x="742" y="427"/>
                  </a:lnTo>
                  <a:lnTo>
                    <a:pt x="745" y="408"/>
                  </a:lnTo>
                  <a:lnTo>
                    <a:pt x="748" y="388"/>
                  </a:lnTo>
                  <a:lnTo>
                    <a:pt x="749" y="368"/>
                  </a:lnTo>
                  <a:lnTo>
                    <a:pt x="750" y="347"/>
                  </a:lnTo>
                  <a:lnTo>
                    <a:pt x="749" y="329"/>
                  </a:lnTo>
                  <a:lnTo>
                    <a:pt x="748" y="310"/>
                  </a:lnTo>
                  <a:lnTo>
                    <a:pt x="746" y="291"/>
                  </a:lnTo>
                  <a:lnTo>
                    <a:pt x="744" y="274"/>
                  </a:lnTo>
                  <a:lnTo>
                    <a:pt x="739" y="256"/>
                  </a:lnTo>
                  <a:lnTo>
                    <a:pt x="735" y="240"/>
                  </a:lnTo>
                  <a:lnTo>
                    <a:pt x="730" y="223"/>
                  </a:lnTo>
                  <a:lnTo>
                    <a:pt x="724" y="207"/>
                  </a:lnTo>
                  <a:lnTo>
                    <a:pt x="717" y="192"/>
                  </a:lnTo>
                  <a:lnTo>
                    <a:pt x="709" y="177"/>
                  </a:lnTo>
                  <a:lnTo>
                    <a:pt x="702" y="161"/>
                  </a:lnTo>
                  <a:lnTo>
                    <a:pt x="693" y="148"/>
                  </a:lnTo>
                  <a:lnTo>
                    <a:pt x="684" y="135"/>
                  </a:lnTo>
                  <a:lnTo>
                    <a:pt x="674" y="122"/>
                  </a:lnTo>
                  <a:lnTo>
                    <a:pt x="663" y="109"/>
                  </a:lnTo>
                  <a:lnTo>
                    <a:pt x="651" y="97"/>
                  </a:lnTo>
                  <a:lnTo>
                    <a:pt x="640" y="86"/>
                  </a:lnTo>
                  <a:lnTo>
                    <a:pt x="628" y="76"/>
                  </a:lnTo>
                  <a:lnTo>
                    <a:pt x="614" y="66"/>
                  </a:lnTo>
                  <a:lnTo>
                    <a:pt x="601" y="56"/>
                  </a:lnTo>
                  <a:lnTo>
                    <a:pt x="587" y="48"/>
                  </a:lnTo>
                  <a:lnTo>
                    <a:pt x="572" y="40"/>
                  </a:lnTo>
                  <a:lnTo>
                    <a:pt x="557" y="33"/>
                  </a:lnTo>
                  <a:lnTo>
                    <a:pt x="542" y="26"/>
                  </a:lnTo>
                  <a:lnTo>
                    <a:pt x="526" y="21"/>
                  </a:lnTo>
                  <a:lnTo>
                    <a:pt x="510" y="15"/>
                  </a:lnTo>
                  <a:lnTo>
                    <a:pt x="492" y="11"/>
                  </a:lnTo>
                  <a:lnTo>
                    <a:pt x="475" y="7"/>
                  </a:lnTo>
                  <a:lnTo>
                    <a:pt x="458" y="5"/>
                  </a:lnTo>
                  <a:lnTo>
                    <a:pt x="440" y="2"/>
                  </a:lnTo>
                  <a:lnTo>
                    <a:pt x="421" y="1"/>
                  </a:lnTo>
                  <a:lnTo>
                    <a:pt x="403" y="0"/>
                  </a:lnTo>
                  <a:lnTo>
                    <a:pt x="2" y="0"/>
                  </a:lnTo>
                  <a:lnTo>
                    <a:pt x="2" y="16"/>
                  </a:lnTo>
                  <a:lnTo>
                    <a:pt x="5" y="27"/>
                  </a:lnTo>
                  <a:lnTo>
                    <a:pt x="6" y="31"/>
                  </a:lnTo>
                  <a:lnTo>
                    <a:pt x="8" y="34"/>
                  </a:lnTo>
                  <a:lnTo>
                    <a:pt x="10" y="37"/>
                  </a:lnTo>
                  <a:lnTo>
                    <a:pt x="12" y="38"/>
                  </a:lnTo>
                  <a:lnTo>
                    <a:pt x="19" y="40"/>
                  </a:lnTo>
                  <a:lnTo>
                    <a:pt x="28" y="40"/>
                  </a:lnTo>
                  <a:lnTo>
                    <a:pt x="40" y="39"/>
                  </a:lnTo>
                  <a:lnTo>
                    <a:pt x="56" y="39"/>
                  </a:lnTo>
                  <a:lnTo>
                    <a:pt x="64" y="44"/>
                  </a:lnTo>
                  <a:lnTo>
                    <a:pt x="71" y="50"/>
                  </a:lnTo>
                  <a:lnTo>
                    <a:pt x="78" y="56"/>
                  </a:lnTo>
                  <a:lnTo>
                    <a:pt x="83" y="63"/>
                  </a:lnTo>
                  <a:lnTo>
                    <a:pt x="88" y="70"/>
                  </a:lnTo>
                  <a:lnTo>
                    <a:pt x="92" y="79"/>
                  </a:lnTo>
                  <a:lnTo>
                    <a:pt x="94" y="88"/>
                  </a:lnTo>
                  <a:lnTo>
                    <a:pt x="95" y="101"/>
                  </a:lnTo>
                  <a:lnTo>
                    <a:pt x="95" y="626"/>
                  </a:lnTo>
                  <a:lnTo>
                    <a:pt x="94" y="634"/>
                  </a:lnTo>
                  <a:lnTo>
                    <a:pt x="93" y="642"/>
                  </a:lnTo>
                  <a:lnTo>
                    <a:pt x="92" y="649"/>
                  </a:lnTo>
                  <a:lnTo>
                    <a:pt x="88" y="657"/>
                  </a:lnTo>
                  <a:lnTo>
                    <a:pt x="85" y="663"/>
                  </a:lnTo>
                  <a:lnTo>
                    <a:pt x="81" y="669"/>
                  </a:lnTo>
                  <a:lnTo>
                    <a:pt x="77" y="674"/>
                  </a:lnTo>
                  <a:lnTo>
                    <a:pt x="71" y="678"/>
                  </a:lnTo>
                  <a:lnTo>
                    <a:pt x="66" y="682"/>
                  </a:lnTo>
                  <a:lnTo>
                    <a:pt x="59" y="686"/>
                  </a:lnTo>
                  <a:lnTo>
                    <a:pt x="52" y="688"/>
                  </a:lnTo>
                  <a:lnTo>
                    <a:pt x="44" y="690"/>
                  </a:lnTo>
                  <a:lnTo>
                    <a:pt x="37" y="692"/>
                  </a:lnTo>
                  <a:lnTo>
                    <a:pt x="28" y="693"/>
                  </a:lnTo>
                  <a:lnTo>
                    <a:pt x="20" y="694"/>
                  </a:lnTo>
                  <a:lnTo>
                    <a:pt x="10" y="6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Freeform 557"/>
            <p:cNvSpPr>
              <a:spLocks noChangeAspect="1"/>
            </p:cNvSpPr>
            <p:nvPr/>
          </p:nvSpPr>
          <p:spPr bwMode="auto">
            <a:xfrm>
              <a:off x="36092" y="18810"/>
              <a:ext cx="293" cy="366"/>
            </a:xfrm>
            <a:custGeom>
              <a:avLst/>
              <a:gdLst>
                <a:gd name="T0" fmla="*/ 2 w 585"/>
                <a:gd name="T1" fmla="*/ 8 h 733"/>
                <a:gd name="T2" fmla="*/ 2 w 585"/>
                <a:gd name="T3" fmla="*/ 9 h 733"/>
                <a:gd name="T4" fmla="*/ 2 w 585"/>
                <a:gd name="T5" fmla="*/ 10 h 733"/>
                <a:gd name="T6" fmla="*/ 2 w 585"/>
                <a:gd name="T7" fmla="*/ 10 h 733"/>
                <a:gd name="T8" fmla="*/ 1 w 585"/>
                <a:gd name="T9" fmla="*/ 10 h 733"/>
                <a:gd name="T10" fmla="*/ 0 w 585"/>
                <a:gd name="T11" fmla="*/ 11 h 733"/>
                <a:gd name="T12" fmla="*/ 9 w 585"/>
                <a:gd name="T13" fmla="*/ 11 h 733"/>
                <a:gd name="T14" fmla="*/ 9 w 585"/>
                <a:gd name="T15" fmla="*/ 11 h 733"/>
                <a:gd name="T16" fmla="*/ 9 w 585"/>
                <a:gd name="T17" fmla="*/ 10 h 733"/>
                <a:gd name="T18" fmla="*/ 10 w 585"/>
                <a:gd name="T19" fmla="*/ 9 h 733"/>
                <a:gd name="T20" fmla="*/ 10 w 585"/>
                <a:gd name="T21" fmla="*/ 8 h 733"/>
                <a:gd name="T22" fmla="*/ 9 w 585"/>
                <a:gd name="T23" fmla="*/ 8 h 733"/>
                <a:gd name="T24" fmla="*/ 9 w 585"/>
                <a:gd name="T25" fmla="*/ 9 h 733"/>
                <a:gd name="T26" fmla="*/ 8 w 585"/>
                <a:gd name="T27" fmla="*/ 10 h 733"/>
                <a:gd name="T28" fmla="*/ 8 w 585"/>
                <a:gd name="T29" fmla="*/ 10 h 733"/>
                <a:gd name="T30" fmla="*/ 7 w 585"/>
                <a:gd name="T31" fmla="*/ 10 h 733"/>
                <a:gd name="T32" fmla="*/ 5 w 585"/>
                <a:gd name="T33" fmla="*/ 10 h 733"/>
                <a:gd name="T34" fmla="*/ 5 w 585"/>
                <a:gd name="T35" fmla="*/ 10 h 733"/>
                <a:gd name="T36" fmla="*/ 4 w 585"/>
                <a:gd name="T37" fmla="*/ 10 h 733"/>
                <a:gd name="T38" fmla="*/ 4 w 585"/>
                <a:gd name="T39" fmla="*/ 9 h 733"/>
                <a:gd name="T40" fmla="*/ 4 w 585"/>
                <a:gd name="T41" fmla="*/ 9 h 733"/>
                <a:gd name="T42" fmla="*/ 4 w 585"/>
                <a:gd name="T43" fmla="*/ 5 h 733"/>
                <a:gd name="T44" fmla="*/ 7 w 585"/>
                <a:gd name="T45" fmla="*/ 5 h 733"/>
                <a:gd name="T46" fmla="*/ 7 w 585"/>
                <a:gd name="T47" fmla="*/ 6 h 733"/>
                <a:gd name="T48" fmla="*/ 7 w 585"/>
                <a:gd name="T49" fmla="*/ 6 h 733"/>
                <a:gd name="T50" fmla="*/ 7 w 585"/>
                <a:gd name="T51" fmla="*/ 6 h 733"/>
                <a:gd name="T52" fmla="*/ 7 w 585"/>
                <a:gd name="T53" fmla="*/ 7 h 733"/>
                <a:gd name="T54" fmla="*/ 7 w 585"/>
                <a:gd name="T55" fmla="*/ 7 h 733"/>
                <a:gd name="T56" fmla="*/ 8 w 585"/>
                <a:gd name="T57" fmla="*/ 7 h 733"/>
                <a:gd name="T58" fmla="*/ 8 w 585"/>
                <a:gd name="T59" fmla="*/ 3 h 733"/>
                <a:gd name="T60" fmla="*/ 8 w 585"/>
                <a:gd name="T61" fmla="*/ 3 h 733"/>
                <a:gd name="T62" fmla="*/ 8 w 585"/>
                <a:gd name="T63" fmla="*/ 3 h 733"/>
                <a:gd name="T64" fmla="*/ 7 w 585"/>
                <a:gd name="T65" fmla="*/ 3 h 733"/>
                <a:gd name="T66" fmla="*/ 7 w 585"/>
                <a:gd name="T67" fmla="*/ 3 h 733"/>
                <a:gd name="T68" fmla="*/ 7 w 585"/>
                <a:gd name="T69" fmla="*/ 4 h 733"/>
                <a:gd name="T70" fmla="*/ 7 w 585"/>
                <a:gd name="T71" fmla="*/ 4 h 733"/>
                <a:gd name="T72" fmla="*/ 7 w 585"/>
                <a:gd name="T73" fmla="*/ 4 h 733"/>
                <a:gd name="T74" fmla="*/ 7 w 585"/>
                <a:gd name="T75" fmla="*/ 4 h 733"/>
                <a:gd name="T76" fmla="*/ 6 w 585"/>
                <a:gd name="T77" fmla="*/ 5 h 733"/>
                <a:gd name="T78" fmla="*/ 4 w 585"/>
                <a:gd name="T79" fmla="*/ 5 h 733"/>
                <a:gd name="T80" fmla="*/ 4 w 585"/>
                <a:gd name="T81" fmla="*/ 0 h 733"/>
                <a:gd name="T82" fmla="*/ 4 w 585"/>
                <a:gd name="T83" fmla="*/ 0 h 733"/>
                <a:gd name="T84" fmla="*/ 4 w 585"/>
                <a:gd name="T85" fmla="*/ 0 h 733"/>
                <a:gd name="T86" fmla="*/ 7 w 585"/>
                <a:gd name="T87" fmla="*/ 0 h 733"/>
                <a:gd name="T88" fmla="*/ 7 w 585"/>
                <a:gd name="T89" fmla="*/ 0 h 733"/>
                <a:gd name="T90" fmla="*/ 8 w 585"/>
                <a:gd name="T91" fmla="*/ 1 h 733"/>
                <a:gd name="T92" fmla="*/ 8 w 585"/>
                <a:gd name="T93" fmla="*/ 1 h 733"/>
                <a:gd name="T94" fmla="*/ 8 w 585"/>
                <a:gd name="T95" fmla="*/ 1 h 733"/>
                <a:gd name="T96" fmla="*/ 8 w 585"/>
                <a:gd name="T97" fmla="*/ 2 h 733"/>
                <a:gd name="T98" fmla="*/ 8 w 585"/>
                <a:gd name="T99" fmla="*/ 2 h 733"/>
                <a:gd name="T100" fmla="*/ 8 w 585"/>
                <a:gd name="T101" fmla="*/ 2 h 733"/>
                <a:gd name="T102" fmla="*/ 9 w 585"/>
                <a:gd name="T103" fmla="*/ 2 h 733"/>
                <a:gd name="T104" fmla="*/ 1 w 585"/>
                <a:gd name="T105" fmla="*/ 0 h 733"/>
                <a:gd name="T106" fmla="*/ 1 w 585"/>
                <a:gd name="T107" fmla="*/ 0 h 733"/>
                <a:gd name="T108" fmla="*/ 1 w 585"/>
                <a:gd name="T109" fmla="*/ 0 h 733"/>
                <a:gd name="T110" fmla="*/ 1 w 585"/>
                <a:gd name="T111" fmla="*/ 0 h 733"/>
                <a:gd name="T112" fmla="*/ 2 w 585"/>
                <a:gd name="T113" fmla="*/ 0 h 733"/>
                <a:gd name="T114" fmla="*/ 2 w 585"/>
                <a:gd name="T115" fmla="*/ 0 h 733"/>
                <a:gd name="T116" fmla="*/ 2 w 585"/>
                <a:gd name="T117" fmla="*/ 1 h 733"/>
                <a:gd name="T118" fmla="*/ 2 w 585"/>
                <a:gd name="T119" fmla="*/ 1 h 733"/>
                <a:gd name="T120" fmla="*/ 2 w 585"/>
                <a:gd name="T121" fmla="*/ 1 h 73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85"/>
                <a:gd name="T184" fmla="*/ 0 h 733"/>
                <a:gd name="T185" fmla="*/ 585 w 585"/>
                <a:gd name="T186" fmla="*/ 733 h 73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85" h="733">
                  <a:moveTo>
                    <a:pt x="107" y="139"/>
                  </a:moveTo>
                  <a:lnTo>
                    <a:pt x="107" y="541"/>
                  </a:lnTo>
                  <a:lnTo>
                    <a:pt x="107" y="569"/>
                  </a:lnTo>
                  <a:lnTo>
                    <a:pt x="106" y="597"/>
                  </a:lnTo>
                  <a:lnTo>
                    <a:pt x="105" y="610"/>
                  </a:lnTo>
                  <a:lnTo>
                    <a:pt x="104" y="622"/>
                  </a:lnTo>
                  <a:lnTo>
                    <a:pt x="101" y="634"/>
                  </a:lnTo>
                  <a:lnTo>
                    <a:pt x="98" y="646"/>
                  </a:lnTo>
                  <a:lnTo>
                    <a:pt x="94" y="656"/>
                  </a:lnTo>
                  <a:lnTo>
                    <a:pt x="89" y="665"/>
                  </a:lnTo>
                  <a:lnTo>
                    <a:pt x="83" y="674"/>
                  </a:lnTo>
                  <a:lnTo>
                    <a:pt x="75" y="682"/>
                  </a:lnTo>
                  <a:lnTo>
                    <a:pt x="66" y="687"/>
                  </a:lnTo>
                  <a:lnTo>
                    <a:pt x="56" y="691"/>
                  </a:lnTo>
                  <a:lnTo>
                    <a:pt x="44" y="693"/>
                  </a:lnTo>
                  <a:lnTo>
                    <a:pt x="31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532" y="733"/>
                  </a:lnTo>
                  <a:lnTo>
                    <a:pt x="535" y="733"/>
                  </a:lnTo>
                  <a:lnTo>
                    <a:pt x="538" y="731"/>
                  </a:lnTo>
                  <a:lnTo>
                    <a:pt x="541" y="729"/>
                  </a:lnTo>
                  <a:lnTo>
                    <a:pt x="545" y="727"/>
                  </a:lnTo>
                  <a:lnTo>
                    <a:pt x="550" y="719"/>
                  </a:lnTo>
                  <a:lnTo>
                    <a:pt x="555" y="708"/>
                  </a:lnTo>
                  <a:lnTo>
                    <a:pt x="560" y="697"/>
                  </a:lnTo>
                  <a:lnTo>
                    <a:pt x="565" y="683"/>
                  </a:lnTo>
                  <a:lnTo>
                    <a:pt x="568" y="668"/>
                  </a:lnTo>
                  <a:lnTo>
                    <a:pt x="573" y="652"/>
                  </a:lnTo>
                  <a:lnTo>
                    <a:pt x="578" y="619"/>
                  </a:lnTo>
                  <a:lnTo>
                    <a:pt x="582" y="588"/>
                  </a:lnTo>
                  <a:lnTo>
                    <a:pt x="585" y="560"/>
                  </a:lnTo>
                  <a:lnTo>
                    <a:pt x="585" y="541"/>
                  </a:lnTo>
                  <a:lnTo>
                    <a:pt x="547" y="541"/>
                  </a:lnTo>
                  <a:lnTo>
                    <a:pt x="544" y="555"/>
                  </a:lnTo>
                  <a:lnTo>
                    <a:pt x="539" y="569"/>
                  </a:lnTo>
                  <a:lnTo>
                    <a:pt x="535" y="583"/>
                  </a:lnTo>
                  <a:lnTo>
                    <a:pt x="531" y="596"/>
                  </a:lnTo>
                  <a:lnTo>
                    <a:pt x="525" y="607"/>
                  </a:lnTo>
                  <a:lnTo>
                    <a:pt x="519" y="619"/>
                  </a:lnTo>
                  <a:lnTo>
                    <a:pt x="511" y="629"/>
                  </a:lnTo>
                  <a:lnTo>
                    <a:pt x="504" y="640"/>
                  </a:lnTo>
                  <a:lnTo>
                    <a:pt x="495" y="648"/>
                  </a:lnTo>
                  <a:lnTo>
                    <a:pt x="485" y="656"/>
                  </a:lnTo>
                  <a:lnTo>
                    <a:pt x="474" y="663"/>
                  </a:lnTo>
                  <a:lnTo>
                    <a:pt x="462" y="669"/>
                  </a:lnTo>
                  <a:lnTo>
                    <a:pt x="449" y="673"/>
                  </a:lnTo>
                  <a:lnTo>
                    <a:pt x="434" y="676"/>
                  </a:lnTo>
                  <a:lnTo>
                    <a:pt x="418" y="678"/>
                  </a:lnTo>
                  <a:lnTo>
                    <a:pt x="401" y="679"/>
                  </a:lnTo>
                  <a:lnTo>
                    <a:pt x="308" y="679"/>
                  </a:lnTo>
                  <a:lnTo>
                    <a:pt x="294" y="678"/>
                  </a:lnTo>
                  <a:lnTo>
                    <a:pt x="282" y="676"/>
                  </a:lnTo>
                  <a:lnTo>
                    <a:pt x="272" y="673"/>
                  </a:lnTo>
                  <a:lnTo>
                    <a:pt x="263" y="670"/>
                  </a:lnTo>
                  <a:lnTo>
                    <a:pt x="256" y="664"/>
                  </a:lnTo>
                  <a:lnTo>
                    <a:pt x="249" y="658"/>
                  </a:lnTo>
                  <a:lnTo>
                    <a:pt x="244" y="650"/>
                  </a:lnTo>
                  <a:lnTo>
                    <a:pt x="241" y="642"/>
                  </a:lnTo>
                  <a:lnTo>
                    <a:pt x="237" y="632"/>
                  </a:lnTo>
                  <a:lnTo>
                    <a:pt x="235" y="622"/>
                  </a:lnTo>
                  <a:lnTo>
                    <a:pt x="233" y="612"/>
                  </a:lnTo>
                  <a:lnTo>
                    <a:pt x="232" y="600"/>
                  </a:lnTo>
                  <a:lnTo>
                    <a:pt x="231" y="575"/>
                  </a:lnTo>
                  <a:lnTo>
                    <a:pt x="231" y="548"/>
                  </a:lnTo>
                  <a:lnTo>
                    <a:pt x="231" y="379"/>
                  </a:lnTo>
                  <a:lnTo>
                    <a:pt x="378" y="379"/>
                  </a:lnTo>
                  <a:lnTo>
                    <a:pt x="386" y="379"/>
                  </a:lnTo>
                  <a:lnTo>
                    <a:pt x="392" y="380"/>
                  </a:lnTo>
                  <a:lnTo>
                    <a:pt x="397" y="381"/>
                  </a:lnTo>
                  <a:lnTo>
                    <a:pt x="403" y="383"/>
                  </a:lnTo>
                  <a:lnTo>
                    <a:pt x="408" y="385"/>
                  </a:lnTo>
                  <a:lnTo>
                    <a:pt x="411" y="387"/>
                  </a:lnTo>
                  <a:lnTo>
                    <a:pt x="415" y="389"/>
                  </a:lnTo>
                  <a:lnTo>
                    <a:pt x="418" y="392"/>
                  </a:lnTo>
                  <a:lnTo>
                    <a:pt x="423" y="400"/>
                  </a:lnTo>
                  <a:lnTo>
                    <a:pt x="425" y="408"/>
                  </a:lnTo>
                  <a:lnTo>
                    <a:pt x="427" y="416"/>
                  </a:lnTo>
                  <a:lnTo>
                    <a:pt x="429" y="425"/>
                  </a:lnTo>
                  <a:lnTo>
                    <a:pt x="431" y="442"/>
                  </a:lnTo>
                  <a:lnTo>
                    <a:pt x="434" y="457"/>
                  </a:lnTo>
                  <a:lnTo>
                    <a:pt x="436" y="462"/>
                  </a:lnTo>
                  <a:lnTo>
                    <a:pt x="440" y="467"/>
                  </a:lnTo>
                  <a:lnTo>
                    <a:pt x="444" y="469"/>
                  </a:lnTo>
                  <a:lnTo>
                    <a:pt x="447" y="470"/>
                  </a:lnTo>
                  <a:lnTo>
                    <a:pt x="450" y="471"/>
                  </a:lnTo>
                  <a:lnTo>
                    <a:pt x="454" y="471"/>
                  </a:lnTo>
                  <a:lnTo>
                    <a:pt x="478" y="471"/>
                  </a:lnTo>
                  <a:lnTo>
                    <a:pt x="478" y="247"/>
                  </a:lnTo>
                  <a:lnTo>
                    <a:pt x="478" y="241"/>
                  </a:lnTo>
                  <a:lnTo>
                    <a:pt x="477" y="237"/>
                  </a:lnTo>
                  <a:lnTo>
                    <a:pt x="475" y="232"/>
                  </a:lnTo>
                  <a:lnTo>
                    <a:pt x="473" y="229"/>
                  </a:lnTo>
                  <a:lnTo>
                    <a:pt x="469" y="227"/>
                  </a:lnTo>
                  <a:lnTo>
                    <a:pt x="466" y="225"/>
                  </a:lnTo>
                  <a:lnTo>
                    <a:pt x="461" y="225"/>
                  </a:lnTo>
                  <a:lnTo>
                    <a:pt x="454" y="224"/>
                  </a:lnTo>
                  <a:lnTo>
                    <a:pt x="450" y="225"/>
                  </a:lnTo>
                  <a:lnTo>
                    <a:pt x="446" y="225"/>
                  </a:lnTo>
                  <a:lnTo>
                    <a:pt x="443" y="227"/>
                  </a:lnTo>
                  <a:lnTo>
                    <a:pt x="440" y="228"/>
                  </a:lnTo>
                  <a:lnTo>
                    <a:pt x="436" y="233"/>
                  </a:lnTo>
                  <a:lnTo>
                    <a:pt x="433" y="240"/>
                  </a:lnTo>
                  <a:lnTo>
                    <a:pt x="431" y="256"/>
                  </a:lnTo>
                  <a:lnTo>
                    <a:pt x="430" y="274"/>
                  </a:lnTo>
                  <a:lnTo>
                    <a:pt x="427" y="284"/>
                  </a:lnTo>
                  <a:lnTo>
                    <a:pt x="424" y="293"/>
                  </a:lnTo>
                  <a:lnTo>
                    <a:pt x="423" y="297"/>
                  </a:lnTo>
                  <a:lnTo>
                    <a:pt x="420" y="301"/>
                  </a:lnTo>
                  <a:lnTo>
                    <a:pt x="417" y="305"/>
                  </a:lnTo>
                  <a:lnTo>
                    <a:pt x="414" y="309"/>
                  </a:lnTo>
                  <a:lnTo>
                    <a:pt x="409" y="312"/>
                  </a:lnTo>
                  <a:lnTo>
                    <a:pt x="404" y="315"/>
                  </a:lnTo>
                  <a:lnTo>
                    <a:pt x="397" y="318"/>
                  </a:lnTo>
                  <a:lnTo>
                    <a:pt x="391" y="320"/>
                  </a:lnTo>
                  <a:lnTo>
                    <a:pt x="383" y="322"/>
                  </a:lnTo>
                  <a:lnTo>
                    <a:pt x="375" y="324"/>
                  </a:lnTo>
                  <a:lnTo>
                    <a:pt x="365" y="324"/>
                  </a:lnTo>
                  <a:lnTo>
                    <a:pt x="354" y="325"/>
                  </a:lnTo>
                  <a:lnTo>
                    <a:pt x="231" y="325"/>
                  </a:lnTo>
                  <a:lnTo>
                    <a:pt x="231" y="70"/>
                  </a:lnTo>
                  <a:lnTo>
                    <a:pt x="232" y="64"/>
                  </a:lnTo>
                  <a:lnTo>
                    <a:pt x="232" y="59"/>
                  </a:lnTo>
                  <a:lnTo>
                    <a:pt x="234" y="55"/>
                  </a:lnTo>
                  <a:lnTo>
                    <a:pt x="236" y="52"/>
                  </a:lnTo>
                  <a:lnTo>
                    <a:pt x="239" y="50"/>
                  </a:lnTo>
                  <a:lnTo>
                    <a:pt x="243" y="48"/>
                  </a:lnTo>
                  <a:lnTo>
                    <a:pt x="248" y="48"/>
                  </a:lnTo>
                  <a:lnTo>
                    <a:pt x="255" y="47"/>
                  </a:lnTo>
                  <a:lnTo>
                    <a:pt x="362" y="47"/>
                  </a:lnTo>
                  <a:lnTo>
                    <a:pt x="381" y="48"/>
                  </a:lnTo>
                  <a:lnTo>
                    <a:pt x="398" y="50"/>
                  </a:lnTo>
                  <a:lnTo>
                    <a:pt x="415" y="53"/>
                  </a:lnTo>
                  <a:lnTo>
                    <a:pt x="429" y="57"/>
                  </a:lnTo>
                  <a:lnTo>
                    <a:pt x="435" y="60"/>
                  </a:lnTo>
                  <a:lnTo>
                    <a:pt x="441" y="64"/>
                  </a:lnTo>
                  <a:lnTo>
                    <a:pt x="447" y="68"/>
                  </a:lnTo>
                  <a:lnTo>
                    <a:pt x="452" y="72"/>
                  </a:lnTo>
                  <a:lnTo>
                    <a:pt x="458" y="77"/>
                  </a:lnTo>
                  <a:lnTo>
                    <a:pt x="462" y="82"/>
                  </a:lnTo>
                  <a:lnTo>
                    <a:pt x="466" y="87"/>
                  </a:lnTo>
                  <a:lnTo>
                    <a:pt x="470" y="93"/>
                  </a:lnTo>
                  <a:lnTo>
                    <a:pt x="477" y="105"/>
                  </a:lnTo>
                  <a:lnTo>
                    <a:pt x="481" y="114"/>
                  </a:lnTo>
                  <a:lnTo>
                    <a:pt x="484" y="124"/>
                  </a:lnTo>
                  <a:lnTo>
                    <a:pt x="487" y="132"/>
                  </a:lnTo>
                  <a:lnTo>
                    <a:pt x="489" y="146"/>
                  </a:lnTo>
                  <a:lnTo>
                    <a:pt x="491" y="157"/>
                  </a:lnTo>
                  <a:lnTo>
                    <a:pt x="492" y="161"/>
                  </a:lnTo>
                  <a:lnTo>
                    <a:pt x="494" y="165"/>
                  </a:lnTo>
                  <a:lnTo>
                    <a:pt x="497" y="167"/>
                  </a:lnTo>
                  <a:lnTo>
                    <a:pt x="502" y="169"/>
                  </a:lnTo>
                  <a:lnTo>
                    <a:pt x="507" y="170"/>
                  </a:lnTo>
                  <a:lnTo>
                    <a:pt x="513" y="171"/>
                  </a:lnTo>
                  <a:lnTo>
                    <a:pt x="523" y="171"/>
                  </a:lnTo>
                  <a:lnTo>
                    <a:pt x="534" y="170"/>
                  </a:lnTo>
                  <a:lnTo>
                    <a:pt x="517" y="0"/>
                  </a:lnTo>
                  <a:lnTo>
                    <a:pt x="15" y="0"/>
                  </a:lnTo>
                  <a:lnTo>
                    <a:pt x="16" y="8"/>
                  </a:lnTo>
                  <a:lnTo>
                    <a:pt x="17" y="14"/>
                  </a:lnTo>
                  <a:lnTo>
                    <a:pt x="18" y="20"/>
                  </a:lnTo>
                  <a:lnTo>
                    <a:pt x="20" y="25"/>
                  </a:lnTo>
                  <a:lnTo>
                    <a:pt x="22" y="28"/>
                  </a:lnTo>
                  <a:lnTo>
                    <a:pt x="25" y="31"/>
                  </a:lnTo>
                  <a:lnTo>
                    <a:pt x="28" y="34"/>
                  </a:lnTo>
                  <a:lnTo>
                    <a:pt x="31" y="36"/>
                  </a:lnTo>
                  <a:lnTo>
                    <a:pt x="37" y="38"/>
                  </a:lnTo>
                  <a:lnTo>
                    <a:pt x="45" y="40"/>
                  </a:lnTo>
                  <a:lnTo>
                    <a:pt x="54" y="41"/>
                  </a:lnTo>
                  <a:lnTo>
                    <a:pt x="62" y="42"/>
                  </a:lnTo>
                  <a:lnTo>
                    <a:pt x="71" y="43"/>
                  </a:lnTo>
                  <a:lnTo>
                    <a:pt x="79" y="48"/>
                  </a:lnTo>
                  <a:lnTo>
                    <a:pt x="83" y="50"/>
                  </a:lnTo>
                  <a:lnTo>
                    <a:pt x="87" y="53"/>
                  </a:lnTo>
                  <a:lnTo>
                    <a:pt x="90" y="57"/>
                  </a:lnTo>
                  <a:lnTo>
                    <a:pt x="93" y="62"/>
                  </a:lnTo>
                  <a:lnTo>
                    <a:pt x="97" y="68"/>
                  </a:lnTo>
                  <a:lnTo>
                    <a:pt x="100" y="74"/>
                  </a:lnTo>
                  <a:lnTo>
                    <a:pt x="102" y="82"/>
                  </a:lnTo>
                  <a:lnTo>
                    <a:pt x="104" y="91"/>
                  </a:lnTo>
                  <a:lnTo>
                    <a:pt x="105" y="101"/>
                  </a:lnTo>
                  <a:lnTo>
                    <a:pt x="106" y="112"/>
                  </a:lnTo>
                  <a:lnTo>
                    <a:pt x="107" y="125"/>
                  </a:lnTo>
                  <a:lnTo>
                    <a:pt x="107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Freeform 558"/>
            <p:cNvSpPr>
              <a:spLocks noChangeAspect="1" noEditPoints="1"/>
            </p:cNvSpPr>
            <p:nvPr/>
          </p:nvSpPr>
          <p:spPr bwMode="auto">
            <a:xfrm>
              <a:off x="30202" y="18748"/>
              <a:ext cx="428" cy="436"/>
            </a:xfrm>
            <a:custGeom>
              <a:avLst/>
              <a:gdLst>
                <a:gd name="T0" fmla="*/ 3 w 856"/>
                <a:gd name="T1" fmla="*/ 6 h 870"/>
                <a:gd name="T2" fmla="*/ 4 w 856"/>
                <a:gd name="T3" fmla="*/ 4 h 870"/>
                <a:gd name="T4" fmla="*/ 4 w 856"/>
                <a:gd name="T5" fmla="*/ 3 h 870"/>
                <a:gd name="T6" fmla="*/ 5 w 856"/>
                <a:gd name="T7" fmla="*/ 2 h 870"/>
                <a:gd name="T8" fmla="*/ 5 w 856"/>
                <a:gd name="T9" fmla="*/ 2 h 870"/>
                <a:gd name="T10" fmla="*/ 6 w 856"/>
                <a:gd name="T11" fmla="*/ 1 h 870"/>
                <a:gd name="T12" fmla="*/ 7 w 856"/>
                <a:gd name="T13" fmla="*/ 1 h 870"/>
                <a:gd name="T14" fmla="*/ 8 w 856"/>
                <a:gd name="T15" fmla="*/ 1 h 870"/>
                <a:gd name="T16" fmla="*/ 9 w 856"/>
                <a:gd name="T17" fmla="*/ 2 h 870"/>
                <a:gd name="T18" fmla="*/ 10 w 856"/>
                <a:gd name="T19" fmla="*/ 2 h 870"/>
                <a:gd name="T20" fmla="*/ 10 w 856"/>
                <a:gd name="T21" fmla="*/ 3 h 870"/>
                <a:gd name="T22" fmla="*/ 11 w 856"/>
                <a:gd name="T23" fmla="*/ 4 h 870"/>
                <a:gd name="T24" fmla="*/ 11 w 856"/>
                <a:gd name="T25" fmla="*/ 5 h 870"/>
                <a:gd name="T26" fmla="*/ 11 w 856"/>
                <a:gd name="T27" fmla="*/ 7 h 870"/>
                <a:gd name="T28" fmla="*/ 11 w 856"/>
                <a:gd name="T29" fmla="*/ 10 h 870"/>
                <a:gd name="T30" fmla="*/ 11 w 856"/>
                <a:gd name="T31" fmla="*/ 11 h 870"/>
                <a:gd name="T32" fmla="*/ 10 w 856"/>
                <a:gd name="T33" fmla="*/ 12 h 870"/>
                <a:gd name="T34" fmla="*/ 10 w 856"/>
                <a:gd name="T35" fmla="*/ 13 h 870"/>
                <a:gd name="T36" fmla="*/ 9 w 856"/>
                <a:gd name="T37" fmla="*/ 13 h 870"/>
                <a:gd name="T38" fmla="*/ 8 w 856"/>
                <a:gd name="T39" fmla="*/ 13 h 870"/>
                <a:gd name="T40" fmla="*/ 7 w 856"/>
                <a:gd name="T41" fmla="*/ 13 h 870"/>
                <a:gd name="T42" fmla="*/ 6 w 856"/>
                <a:gd name="T43" fmla="*/ 13 h 870"/>
                <a:gd name="T44" fmla="*/ 6 w 856"/>
                <a:gd name="T45" fmla="*/ 13 h 870"/>
                <a:gd name="T46" fmla="*/ 5 w 856"/>
                <a:gd name="T47" fmla="*/ 12 h 870"/>
                <a:gd name="T48" fmla="*/ 4 w 856"/>
                <a:gd name="T49" fmla="*/ 11 h 870"/>
                <a:gd name="T50" fmla="*/ 4 w 856"/>
                <a:gd name="T51" fmla="*/ 10 h 870"/>
                <a:gd name="T52" fmla="*/ 3 w 856"/>
                <a:gd name="T53" fmla="*/ 9 h 870"/>
                <a:gd name="T54" fmla="*/ 3 w 856"/>
                <a:gd name="T55" fmla="*/ 8 h 870"/>
                <a:gd name="T56" fmla="*/ 3 w 856"/>
                <a:gd name="T57" fmla="*/ 7 h 870"/>
                <a:gd name="T58" fmla="*/ 1 w 856"/>
                <a:gd name="T59" fmla="*/ 8 h 870"/>
                <a:gd name="T60" fmla="*/ 1 w 856"/>
                <a:gd name="T61" fmla="*/ 10 h 870"/>
                <a:gd name="T62" fmla="*/ 1 w 856"/>
                <a:gd name="T63" fmla="*/ 11 h 870"/>
                <a:gd name="T64" fmla="*/ 2 w 856"/>
                <a:gd name="T65" fmla="*/ 12 h 870"/>
                <a:gd name="T66" fmla="*/ 3 w 856"/>
                <a:gd name="T67" fmla="*/ 13 h 870"/>
                <a:gd name="T68" fmla="*/ 4 w 856"/>
                <a:gd name="T69" fmla="*/ 13 h 870"/>
                <a:gd name="T70" fmla="*/ 5 w 856"/>
                <a:gd name="T71" fmla="*/ 14 h 870"/>
                <a:gd name="T72" fmla="*/ 7 w 856"/>
                <a:gd name="T73" fmla="*/ 14 h 870"/>
                <a:gd name="T74" fmla="*/ 8 w 856"/>
                <a:gd name="T75" fmla="*/ 14 h 870"/>
                <a:gd name="T76" fmla="*/ 9 w 856"/>
                <a:gd name="T77" fmla="*/ 14 h 870"/>
                <a:gd name="T78" fmla="*/ 11 w 856"/>
                <a:gd name="T79" fmla="*/ 13 h 870"/>
                <a:gd name="T80" fmla="*/ 12 w 856"/>
                <a:gd name="T81" fmla="*/ 13 h 870"/>
                <a:gd name="T82" fmla="*/ 12 w 856"/>
                <a:gd name="T83" fmla="*/ 12 h 870"/>
                <a:gd name="T84" fmla="*/ 13 w 856"/>
                <a:gd name="T85" fmla="*/ 11 h 870"/>
                <a:gd name="T86" fmla="*/ 14 w 856"/>
                <a:gd name="T87" fmla="*/ 10 h 870"/>
                <a:gd name="T88" fmla="*/ 14 w 856"/>
                <a:gd name="T89" fmla="*/ 8 h 870"/>
                <a:gd name="T90" fmla="*/ 14 w 856"/>
                <a:gd name="T91" fmla="*/ 6 h 870"/>
                <a:gd name="T92" fmla="*/ 14 w 856"/>
                <a:gd name="T93" fmla="*/ 5 h 870"/>
                <a:gd name="T94" fmla="*/ 13 w 856"/>
                <a:gd name="T95" fmla="*/ 4 h 870"/>
                <a:gd name="T96" fmla="*/ 13 w 856"/>
                <a:gd name="T97" fmla="*/ 3 h 870"/>
                <a:gd name="T98" fmla="*/ 12 w 856"/>
                <a:gd name="T99" fmla="*/ 2 h 870"/>
                <a:gd name="T100" fmla="*/ 11 w 856"/>
                <a:gd name="T101" fmla="*/ 1 h 870"/>
                <a:gd name="T102" fmla="*/ 10 w 856"/>
                <a:gd name="T103" fmla="*/ 1 h 870"/>
                <a:gd name="T104" fmla="*/ 9 w 856"/>
                <a:gd name="T105" fmla="*/ 1 h 870"/>
                <a:gd name="T106" fmla="*/ 7 w 856"/>
                <a:gd name="T107" fmla="*/ 0 h 870"/>
                <a:gd name="T108" fmla="*/ 6 w 856"/>
                <a:gd name="T109" fmla="*/ 1 h 870"/>
                <a:gd name="T110" fmla="*/ 5 w 856"/>
                <a:gd name="T111" fmla="*/ 1 h 870"/>
                <a:gd name="T112" fmla="*/ 4 w 856"/>
                <a:gd name="T113" fmla="*/ 2 h 870"/>
                <a:gd name="T114" fmla="*/ 3 w 856"/>
                <a:gd name="T115" fmla="*/ 2 h 870"/>
                <a:gd name="T116" fmla="*/ 2 w 856"/>
                <a:gd name="T117" fmla="*/ 3 h 870"/>
                <a:gd name="T118" fmla="*/ 1 w 856"/>
                <a:gd name="T119" fmla="*/ 5 h 870"/>
                <a:gd name="T120" fmla="*/ 1 w 856"/>
                <a:gd name="T121" fmla="*/ 6 h 870"/>
                <a:gd name="T122" fmla="*/ 0 w 856"/>
                <a:gd name="T123" fmla="*/ 7 h 8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56"/>
                <a:gd name="T187" fmla="*/ 0 h 870"/>
                <a:gd name="T188" fmla="*/ 856 w 856"/>
                <a:gd name="T189" fmla="*/ 870 h 87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56" h="870">
                  <a:moveTo>
                    <a:pt x="169" y="438"/>
                  </a:moveTo>
                  <a:lnTo>
                    <a:pt x="170" y="404"/>
                  </a:lnTo>
                  <a:lnTo>
                    <a:pt x="172" y="369"/>
                  </a:lnTo>
                  <a:lnTo>
                    <a:pt x="177" y="335"/>
                  </a:lnTo>
                  <a:lnTo>
                    <a:pt x="182" y="301"/>
                  </a:lnTo>
                  <a:lnTo>
                    <a:pt x="190" y="267"/>
                  </a:lnTo>
                  <a:lnTo>
                    <a:pt x="198" y="236"/>
                  </a:lnTo>
                  <a:lnTo>
                    <a:pt x="203" y="220"/>
                  </a:lnTo>
                  <a:lnTo>
                    <a:pt x="209" y="205"/>
                  </a:lnTo>
                  <a:lnTo>
                    <a:pt x="215" y="191"/>
                  </a:lnTo>
                  <a:lnTo>
                    <a:pt x="222" y="177"/>
                  </a:lnTo>
                  <a:lnTo>
                    <a:pt x="229" y="163"/>
                  </a:lnTo>
                  <a:lnTo>
                    <a:pt x="237" y="150"/>
                  </a:lnTo>
                  <a:lnTo>
                    <a:pt x="245" y="138"/>
                  </a:lnTo>
                  <a:lnTo>
                    <a:pt x="255" y="127"/>
                  </a:lnTo>
                  <a:lnTo>
                    <a:pt x="264" y="116"/>
                  </a:lnTo>
                  <a:lnTo>
                    <a:pt x="274" y="105"/>
                  </a:lnTo>
                  <a:lnTo>
                    <a:pt x="285" y="97"/>
                  </a:lnTo>
                  <a:lnTo>
                    <a:pt x="296" y="88"/>
                  </a:lnTo>
                  <a:lnTo>
                    <a:pt x="308" y="80"/>
                  </a:lnTo>
                  <a:lnTo>
                    <a:pt x="321" y="73"/>
                  </a:lnTo>
                  <a:lnTo>
                    <a:pt x="333" y="68"/>
                  </a:lnTo>
                  <a:lnTo>
                    <a:pt x="347" y="62"/>
                  </a:lnTo>
                  <a:lnTo>
                    <a:pt x="361" y="59"/>
                  </a:lnTo>
                  <a:lnTo>
                    <a:pt x="376" y="56"/>
                  </a:lnTo>
                  <a:lnTo>
                    <a:pt x="393" y="54"/>
                  </a:lnTo>
                  <a:lnTo>
                    <a:pt x="409" y="54"/>
                  </a:lnTo>
                  <a:lnTo>
                    <a:pt x="424" y="54"/>
                  </a:lnTo>
                  <a:lnTo>
                    <a:pt x="440" y="54"/>
                  </a:lnTo>
                  <a:lnTo>
                    <a:pt x="455" y="56"/>
                  </a:lnTo>
                  <a:lnTo>
                    <a:pt x="470" y="58"/>
                  </a:lnTo>
                  <a:lnTo>
                    <a:pt x="484" y="62"/>
                  </a:lnTo>
                  <a:lnTo>
                    <a:pt x="498" y="66"/>
                  </a:lnTo>
                  <a:lnTo>
                    <a:pt x="512" y="72"/>
                  </a:lnTo>
                  <a:lnTo>
                    <a:pt x="525" y="78"/>
                  </a:lnTo>
                  <a:lnTo>
                    <a:pt x="538" y="86"/>
                  </a:lnTo>
                  <a:lnTo>
                    <a:pt x="549" y="93"/>
                  </a:lnTo>
                  <a:lnTo>
                    <a:pt x="560" y="102"/>
                  </a:lnTo>
                  <a:lnTo>
                    <a:pt x="572" y="112"/>
                  </a:lnTo>
                  <a:lnTo>
                    <a:pt x="582" y="122"/>
                  </a:lnTo>
                  <a:lnTo>
                    <a:pt x="592" y="133"/>
                  </a:lnTo>
                  <a:lnTo>
                    <a:pt x="602" y="145"/>
                  </a:lnTo>
                  <a:lnTo>
                    <a:pt x="611" y="157"/>
                  </a:lnTo>
                  <a:lnTo>
                    <a:pt x="619" y="170"/>
                  </a:lnTo>
                  <a:lnTo>
                    <a:pt x="627" y="182"/>
                  </a:lnTo>
                  <a:lnTo>
                    <a:pt x="634" y="196"/>
                  </a:lnTo>
                  <a:lnTo>
                    <a:pt x="642" y="210"/>
                  </a:lnTo>
                  <a:lnTo>
                    <a:pt x="648" y="224"/>
                  </a:lnTo>
                  <a:lnTo>
                    <a:pt x="655" y="239"/>
                  </a:lnTo>
                  <a:lnTo>
                    <a:pt x="660" y="254"/>
                  </a:lnTo>
                  <a:lnTo>
                    <a:pt x="664" y="270"/>
                  </a:lnTo>
                  <a:lnTo>
                    <a:pt x="670" y="286"/>
                  </a:lnTo>
                  <a:lnTo>
                    <a:pt x="676" y="318"/>
                  </a:lnTo>
                  <a:lnTo>
                    <a:pt x="682" y="350"/>
                  </a:lnTo>
                  <a:lnTo>
                    <a:pt x="685" y="382"/>
                  </a:lnTo>
                  <a:lnTo>
                    <a:pt x="686" y="416"/>
                  </a:lnTo>
                  <a:lnTo>
                    <a:pt x="686" y="516"/>
                  </a:lnTo>
                  <a:lnTo>
                    <a:pt x="685" y="543"/>
                  </a:lnTo>
                  <a:lnTo>
                    <a:pt x="683" y="571"/>
                  </a:lnTo>
                  <a:lnTo>
                    <a:pt x="677" y="599"/>
                  </a:lnTo>
                  <a:lnTo>
                    <a:pt x="671" y="626"/>
                  </a:lnTo>
                  <a:lnTo>
                    <a:pt x="662" y="652"/>
                  </a:lnTo>
                  <a:lnTo>
                    <a:pt x="653" y="677"/>
                  </a:lnTo>
                  <a:lnTo>
                    <a:pt x="646" y="689"/>
                  </a:lnTo>
                  <a:lnTo>
                    <a:pt x="640" y="700"/>
                  </a:lnTo>
                  <a:lnTo>
                    <a:pt x="633" y="712"/>
                  </a:lnTo>
                  <a:lnTo>
                    <a:pt x="627" y="723"/>
                  </a:lnTo>
                  <a:lnTo>
                    <a:pt x="619" y="733"/>
                  </a:lnTo>
                  <a:lnTo>
                    <a:pt x="611" y="742"/>
                  </a:lnTo>
                  <a:lnTo>
                    <a:pt x="602" y="752"/>
                  </a:lnTo>
                  <a:lnTo>
                    <a:pt x="593" y="761"/>
                  </a:lnTo>
                  <a:lnTo>
                    <a:pt x="584" y="769"/>
                  </a:lnTo>
                  <a:lnTo>
                    <a:pt x="574" y="777"/>
                  </a:lnTo>
                  <a:lnTo>
                    <a:pt x="564" y="784"/>
                  </a:lnTo>
                  <a:lnTo>
                    <a:pt x="554" y="791"/>
                  </a:lnTo>
                  <a:lnTo>
                    <a:pt x="543" y="796"/>
                  </a:lnTo>
                  <a:lnTo>
                    <a:pt x="531" y="801"/>
                  </a:lnTo>
                  <a:lnTo>
                    <a:pt x="519" y="806"/>
                  </a:lnTo>
                  <a:lnTo>
                    <a:pt x="508" y="810"/>
                  </a:lnTo>
                  <a:lnTo>
                    <a:pt x="495" y="813"/>
                  </a:lnTo>
                  <a:lnTo>
                    <a:pt x="482" y="814"/>
                  </a:lnTo>
                  <a:lnTo>
                    <a:pt x="469" y="816"/>
                  </a:lnTo>
                  <a:lnTo>
                    <a:pt x="455" y="816"/>
                  </a:lnTo>
                  <a:lnTo>
                    <a:pt x="431" y="816"/>
                  </a:lnTo>
                  <a:lnTo>
                    <a:pt x="417" y="816"/>
                  </a:lnTo>
                  <a:lnTo>
                    <a:pt x="403" y="814"/>
                  </a:lnTo>
                  <a:lnTo>
                    <a:pt x="389" y="811"/>
                  </a:lnTo>
                  <a:lnTo>
                    <a:pt x="375" y="807"/>
                  </a:lnTo>
                  <a:lnTo>
                    <a:pt x="362" y="801"/>
                  </a:lnTo>
                  <a:lnTo>
                    <a:pt x="350" y="796"/>
                  </a:lnTo>
                  <a:lnTo>
                    <a:pt x="337" y="788"/>
                  </a:lnTo>
                  <a:lnTo>
                    <a:pt x="325" y="780"/>
                  </a:lnTo>
                  <a:lnTo>
                    <a:pt x="313" y="771"/>
                  </a:lnTo>
                  <a:lnTo>
                    <a:pt x="301" y="762"/>
                  </a:lnTo>
                  <a:lnTo>
                    <a:pt x="291" y="751"/>
                  </a:lnTo>
                  <a:lnTo>
                    <a:pt x="280" y="740"/>
                  </a:lnTo>
                  <a:lnTo>
                    <a:pt x="270" y="728"/>
                  </a:lnTo>
                  <a:lnTo>
                    <a:pt x="260" y="715"/>
                  </a:lnTo>
                  <a:lnTo>
                    <a:pt x="251" y="703"/>
                  </a:lnTo>
                  <a:lnTo>
                    <a:pt x="242" y="689"/>
                  </a:lnTo>
                  <a:lnTo>
                    <a:pt x="234" y="675"/>
                  </a:lnTo>
                  <a:lnTo>
                    <a:pt x="226" y="660"/>
                  </a:lnTo>
                  <a:lnTo>
                    <a:pt x="219" y="644"/>
                  </a:lnTo>
                  <a:lnTo>
                    <a:pt x="211" y="629"/>
                  </a:lnTo>
                  <a:lnTo>
                    <a:pt x="205" y="614"/>
                  </a:lnTo>
                  <a:lnTo>
                    <a:pt x="199" y="598"/>
                  </a:lnTo>
                  <a:lnTo>
                    <a:pt x="194" y="582"/>
                  </a:lnTo>
                  <a:lnTo>
                    <a:pt x="188" y="566"/>
                  </a:lnTo>
                  <a:lnTo>
                    <a:pt x="184" y="550"/>
                  </a:lnTo>
                  <a:lnTo>
                    <a:pt x="180" y="534"/>
                  </a:lnTo>
                  <a:lnTo>
                    <a:pt x="177" y="518"/>
                  </a:lnTo>
                  <a:lnTo>
                    <a:pt x="174" y="502"/>
                  </a:lnTo>
                  <a:lnTo>
                    <a:pt x="172" y="485"/>
                  </a:lnTo>
                  <a:lnTo>
                    <a:pt x="171" y="469"/>
                  </a:lnTo>
                  <a:lnTo>
                    <a:pt x="170" y="454"/>
                  </a:lnTo>
                  <a:lnTo>
                    <a:pt x="169" y="438"/>
                  </a:lnTo>
                  <a:close/>
                  <a:moveTo>
                    <a:pt x="0" y="423"/>
                  </a:moveTo>
                  <a:lnTo>
                    <a:pt x="0" y="447"/>
                  </a:lnTo>
                  <a:lnTo>
                    <a:pt x="2" y="470"/>
                  </a:lnTo>
                  <a:lnTo>
                    <a:pt x="4" y="493"/>
                  </a:lnTo>
                  <a:lnTo>
                    <a:pt x="8" y="514"/>
                  </a:lnTo>
                  <a:lnTo>
                    <a:pt x="11" y="537"/>
                  </a:lnTo>
                  <a:lnTo>
                    <a:pt x="17" y="559"/>
                  </a:lnTo>
                  <a:lnTo>
                    <a:pt x="23" y="579"/>
                  </a:lnTo>
                  <a:lnTo>
                    <a:pt x="29" y="599"/>
                  </a:lnTo>
                  <a:lnTo>
                    <a:pt x="37" y="620"/>
                  </a:lnTo>
                  <a:lnTo>
                    <a:pt x="46" y="639"/>
                  </a:lnTo>
                  <a:lnTo>
                    <a:pt x="54" y="657"/>
                  </a:lnTo>
                  <a:lnTo>
                    <a:pt x="65" y="676"/>
                  </a:lnTo>
                  <a:lnTo>
                    <a:pt x="76" y="693"/>
                  </a:lnTo>
                  <a:lnTo>
                    <a:pt x="86" y="710"/>
                  </a:lnTo>
                  <a:lnTo>
                    <a:pt x="99" y="726"/>
                  </a:lnTo>
                  <a:lnTo>
                    <a:pt x="112" y="741"/>
                  </a:lnTo>
                  <a:lnTo>
                    <a:pt x="126" y="756"/>
                  </a:lnTo>
                  <a:lnTo>
                    <a:pt x="140" y="770"/>
                  </a:lnTo>
                  <a:lnTo>
                    <a:pt x="155" y="783"/>
                  </a:lnTo>
                  <a:lnTo>
                    <a:pt x="171" y="796"/>
                  </a:lnTo>
                  <a:lnTo>
                    <a:pt x="187" y="807"/>
                  </a:lnTo>
                  <a:lnTo>
                    <a:pt x="205" y="817"/>
                  </a:lnTo>
                  <a:lnTo>
                    <a:pt x="223" y="827"/>
                  </a:lnTo>
                  <a:lnTo>
                    <a:pt x="241" y="836"/>
                  </a:lnTo>
                  <a:lnTo>
                    <a:pt x="260" y="844"/>
                  </a:lnTo>
                  <a:lnTo>
                    <a:pt x="280" y="851"/>
                  </a:lnTo>
                  <a:lnTo>
                    <a:pt x="300" y="857"/>
                  </a:lnTo>
                  <a:lnTo>
                    <a:pt x="321" y="862"/>
                  </a:lnTo>
                  <a:lnTo>
                    <a:pt x="342" y="866"/>
                  </a:lnTo>
                  <a:lnTo>
                    <a:pt x="364" y="868"/>
                  </a:lnTo>
                  <a:lnTo>
                    <a:pt x="386" y="870"/>
                  </a:lnTo>
                  <a:lnTo>
                    <a:pt x="409" y="870"/>
                  </a:lnTo>
                  <a:lnTo>
                    <a:pt x="462" y="870"/>
                  </a:lnTo>
                  <a:lnTo>
                    <a:pt x="482" y="870"/>
                  </a:lnTo>
                  <a:lnTo>
                    <a:pt x="500" y="868"/>
                  </a:lnTo>
                  <a:lnTo>
                    <a:pt x="519" y="866"/>
                  </a:lnTo>
                  <a:lnTo>
                    <a:pt x="538" y="862"/>
                  </a:lnTo>
                  <a:lnTo>
                    <a:pt x="556" y="856"/>
                  </a:lnTo>
                  <a:lnTo>
                    <a:pt x="574" y="851"/>
                  </a:lnTo>
                  <a:lnTo>
                    <a:pt x="592" y="843"/>
                  </a:lnTo>
                  <a:lnTo>
                    <a:pt x="610" y="836"/>
                  </a:lnTo>
                  <a:lnTo>
                    <a:pt x="627" y="827"/>
                  </a:lnTo>
                  <a:lnTo>
                    <a:pt x="644" y="817"/>
                  </a:lnTo>
                  <a:lnTo>
                    <a:pt x="660" y="807"/>
                  </a:lnTo>
                  <a:lnTo>
                    <a:pt x="676" y="796"/>
                  </a:lnTo>
                  <a:lnTo>
                    <a:pt x="691" y="784"/>
                  </a:lnTo>
                  <a:lnTo>
                    <a:pt x="706" y="771"/>
                  </a:lnTo>
                  <a:lnTo>
                    <a:pt x="721" y="758"/>
                  </a:lnTo>
                  <a:lnTo>
                    <a:pt x="735" y="744"/>
                  </a:lnTo>
                  <a:lnTo>
                    <a:pt x="748" y="729"/>
                  </a:lnTo>
                  <a:lnTo>
                    <a:pt x="761" y="714"/>
                  </a:lnTo>
                  <a:lnTo>
                    <a:pt x="774" y="698"/>
                  </a:lnTo>
                  <a:lnTo>
                    <a:pt x="785" y="682"/>
                  </a:lnTo>
                  <a:lnTo>
                    <a:pt x="795" y="666"/>
                  </a:lnTo>
                  <a:lnTo>
                    <a:pt x="805" y="649"/>
                  </a:lnTo>
                  <a:lnTo>
                    <a:pt x="815" y="632"/>
                  </a:lnTo>
                  <a:lnTo>
                    <a:pt x="822" y="613"/>
                  </a:lnTo>
                  <a:lnTo>
                    <a:pt x="830" y="595"/>
                  </a:lnTo>
                  <a:lnTo>
                    <a:pt x="836" y="577"/>
                  </a:lnTo>
                  <a:lnTo>
                    <a:pt x="843" y="557"/>
                  </a:lnTo>
                  <a:lnTo>
                    <a:pt x="847" y="539"/>
                  </a:lnTo>
                  <a:lnTo>
                    <a:pt x="851" y="520"/>
                  </a:lnTo>
                  <a:lnTo>
                    <a:pt x="853" y="501"/>
                  </a:lnTo>
                  <a:lnTo>
                    <a:pt x="856" y="481"/>
                  </a:lnTo>
                  <a:lnTo>
                    <a:pt x="856" y="462"/>
                  </a:lnTo>
                  <a:lnTo>
                    <a:pt x="856" y="369"/>
                  </a:lnTo>
                  <a:lnTo>
                    <a:pt x="856" y="352"/>
                  </a:lnTo>
                  <a:lnTo>
                    <a:pt x="853" y="335"/>
                  </a:lnTo>
                  <a:lnTo>
                    <a:pt x="851" y="319"/>
                  </a:lnTo>
                  <a:lnTo>
                    <a:pt x="847" y="302"/>
                  </a:lnTo>
                  <a:lnTo>
                    <a:pt x="843" y="286"/>
                  </a:lnTo>
                  <a:lnTo>
                    <a:pt x="837" y="268"/>
                  </a:lnTo>
                  <a:lnTo>
                    <a:pt x="831" y="252"/>
                  </a:lnTo>
                  <a:lnTo>
                    <a:pt x="823" y="236"/>
                  </a:lnTo>
                  <a:lnTo>
                    <a:pt x="816" y="220"/>
                  </a:lnTo>
                  <a:lnTo>
                    <a:pt x="807" y="204"/>
                  </a:lnTo>
                  <a:lnTo>
                    <a:pt x="798" y="189"/>
                  </a:lnTo>
                  <a:lnTo>
                    <a:pt x="787" y="173"/>
                  </a:lnTo>
                  <a:lnTo>
                    <a:pt x="776" y="159"/>
                  </a:lnTo>
                  <a:lnTo>
                    <a:pt x="764" y="144"/>
                  </a:lnTo>
                  <a:lnTo>
                    <a:pt x="752" y="130"/>
                  </a:lnTo>
                  <a:lnTo>
                    <a:pt x="740" y="117"/>
                  </a:lnTo>
                  <a:lnTo>
                    <a:pt x="726" y="104"/>
                  </a:lnTo>
                  <a:lnTo>
                    <a:pt x="713" y="92"/>
                  </a:lnTo>
                  <a:lnTo>
                    <a:pt x="698" y="80"/>
                  </a:lnTo>
                  <a:lnTo>
                    <a:pt x="684" y="69"/>
                  </a:lnTo>
                  <a:lnTo>
                    <a:pt x="668" y="59"/>
                  </a:lnTo>
                  <a:lnTo>
                    <a:pt x="653" y="49"/>
                  </a:lnTo>
                  <a:lnTo>
                    <a:pt x="636" y="40"/>
                  </a:lnTo>
                  <a:lnTo>
                    <a:pt x="620" y="32"/>
                  </a:lnTo>
                  <a:lnTo>
                    <a:pt x="604" y="25"/>
                  </a:lnTo>
                  <a:lnTo>
                    <a:pt x="588" y="18"/>
                  </a:lnTo>
                  <a:lnTo>
                    <a:pt x="571" y="13"/>
                  </a:lnTo>
                  <a:lnTo>
                    <a:pt x="554" y="7"/>
                  </a:lnTo>
                  <a:lnTo>
                    <a:pt x="538" y="4"/>
                  </a:lnTo>
                  <a:lnTo>
                    <a:pt x="520" y="2"/>
                  </a:lnTo>
                  <a:lnTo>
                    <a:pt x="503" y="0"/>
                  </a:lnTo>
                  <a:lnTo>
                    <a:pt x="486" y="0"/>
                  </a:lnTo>
                  <a:lnTo>
                    <a:pt x="447" y="0"/>
                  </a:lnTo>
                  <a:lnTo>
                    <a:pt x="425" y="0"/>
                  </a:lnTo>
                  <a:lnTo>
                    <a:pt x="402" y="2"/>
                  </a:lnTo>
                  <a:lnTo>
                    <a:pt x="380" y="4"/>
                  </a:lnTo>
                  <a:lnTo>
                    <a:pt x="357" y="8"/>
                  </a:lnTo>
                  <a:lnTo>
                    <a:pt x="336" y="13"/>
                  </a:lnTo>
                  <a:lnTo>
                    <a:pt x="315" y="19"/>
                  </a:lnTo>
                  <a:lnTo>
                    <a:pt x="294" y="26"/>
                  </a:lnTo>
                  <a:lnTo>
                    <a:pt x="274" y="33"/>
                  </a:lnTo>
                  <a:lnTo>
                    <a:pt x="254" y="42"/>
                  </a:lnTo>
                  <a:lnTo>
                    <a:pt x="235" y="51"/>
                  </a:lnTo>
                  <a:lnTo>
                    <a:pt x="216" y="62"/>
                  </a:lnTo>
                  <a:lnTo>
                    <a:pt x="198" y="73"/>
                  </a:lnTo>
                  <a:lnTo>
                    <a:pt x="181" y="86"/>
                  </a:lnTo>
                  <a:lnTo>
                    <a:pt x="164" y="99"/>
                  </a:lnTo>
                  <a:lnTo>
                    <a:pt x="148" y="112"/>
                  </a:lnTo>
                  <a:lnTo>
                    <a:pt x="132" y="126"/>
                  </a:lnTo>
                  <a:lnTo>
                    <a:pt x="116" y="141"/>
                  </a:lnTo>
                  <a:lnTo>
                    <a:pt x="102" y="157"/>
                  </a:lnTo>
                  <a:lnTo>
                    <a:pt x="90" y="173"/>
                  </a:lnTo>
                  <a:lnTo>
                    <a:pt x="77" y="189"/>
                  </a:lnTo>
                  <a:lnTo>
                    <a:pt x="65" y="206"/>
                  </a:lnTo>
                  <a:lnTo>
                    <a:pt x="54" y="224"/>
                  </a:lnTo>
                  <a:lnTo>
                    <a:pt x="44" y="243"/>
                  </a:lnTo>
                  <a:lnTo>
                    <a:pt x="36" y="261"/>
                  </a:lnTo>
                  <a:lnTo>
                    <a:pt x="27" y="280"/>
                  </a:lnTo>
                  <a:lnTo>
                    <a:pt x="20" y="300"/>
                  </a:lnTo>
                  <a:lnTo>
                    <a:pt x="14" y="319"/>
                  </a:lnTo>
                  <a:lnTo>
                    <a:pt x="9" y="339"/>
                  </a:lnTo>
                  <a:lnTo>
                    <a:pt x="5" y="360"/>
                  </a:lnTo>
                  <a:lnTo>
                    <a:pt x="3" y="381"/>
                  </a:lnTo>
                  <a:lnTo>
                    <a:pt x="0" y="402"/>
                  </a:lnTo>
                  <a:lnTo>
                    <a:pt x="0" y="4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Freeform 559"/>
            <p:cNvSpPr>
              <a:spLocks noChangeAspect="1"/>
            </p:cNvSpPr>
            <p:nvPr/>
          </p:nvSpPr>
          <p:spPr bwMode="auto">
            <a:xfrm>
              <a:off x="31509" y="18756"/>
              <a:ext cx="324" cy="420"/>
            </a:xfrm>
            <a:custGeom>
              <a:avLst/>
              <a:gdLst>
                <a:gd name="T0" fmla="*/ 1 w 648"/>
                <a:gd name="T1" fmla="*/ 1 h 840"/>
                <a:gd name="T2" fmla="*/ 1 w 648"/>
                <a:gd name="T3" fmla="*/ 1 h 840"/>
                <a:gd name="T4" fmla="*/ 2 w 648"/>
                <a:gd name="T5" fmla="*/ 1 h 840"/>
                <a:gd name="T6" fmla="*/ 2 w 648"/>
                <a:gd name="T7" fmla="*/ 1 h 840"/>
                <a:gd name="T8" fmla="*/ 2 w 648"/>
                <a:gd name="T9" fmla="*/ 2 h 840"/>
                <a:gd name="T10" fmla="*/ 2 w 648"/>
                <a:gd name="T11" fmla="*/ 2 h 840"/>
                <a:gd name="T12" fmla="*/ 2 w 648"/>
                <a:gd name="T13" fmla="*/ 2 h 840"/>
                <a:gd name="T14" fmla="*/ 2 w 648"/>
                <a:gd name="T15" fmla="*/ 12 h 840"/>
                <a:gd name="T16" fmla="*/ 2 w 648"/>
                <a:gd name="T17" fmla="*/ 12 h 840"/>
                <a:gd name="T18" fmla="*/ 2 w 648"/>
                <a:gd name="T19" fmla="*/ 12 h 840"/>
                <a:gd name="T20" fmla="*/ 2 w 648"/>
                <a:gd name="T21" fmla="*/ 12 h 840"/>
                <a:gd name="T22" fmla="*/ 2 w 648"/>
                <a:gd name="T23" fmla="*/ 13 h 840"/>
                <a:gd name="T24" fmla="*/ 2 w 648"/>
                <a:gd name="T25" fmla="*/ 13 h 840"/>
                <a:gd name="T26" fmla="*/ 2 w 648"/>
                <a:gd name="T27" fmla="*/ 13 h 840"/>
                <a:gd name="T28" fmla="*/ 1 w 648"/>
                <a:gd name="T29" fmla="*/ 13 h 840"/>
                <a:gd name="T30" fmla="*/ 1 w 648"/>
                <a:gd name="T31" fmla="*/ 13 h 840"/>
                <a:gd name="T32" fmla="*/ 0 w 648"/>
                <a:gd name="T33" fmla="*/ 14 h 840"/>
                <a:gd name="T34" fmla="*/ 10 w 648"/>
                <a:gd name="T35" fmla="*/ 14 h 840"/>
                <a:gd name="T36" fmla="*/ 10 w 648"/>
                <a:gd name="T37" fmla="*/ 14 h 840"/>
                <a:gd name="T38" fmla="*/ 10 w 648"/>
                <a:gd name="T39" fmla="*/ 13 h 840"/>
                <a:gd name="T40" fmla="*/ 10 w 648"/>
                <a:gd name="T41" fmla="*/ 13 h 840"/>
                <a:gd name="T42" fmla="*/ 10 w 648"/>
                <a:gd name="T43" fmla="*/ 12 h 840"/>
                <a:gd name="T44" fmla="*/ 10 w 648"/>
                <a:gd name="T45" fmla="*/ 12 h 840"/>
                <a:gd name="T46" fmla="*/ 11 w 648"/>
                <a:gd name="T47" fmla="*/ 11 h 840"/>
                <a:gd name="T48" fmla="*/ 10 w 648"/>
                <a:gd name="T49" fmla="*/ 10 h 840"/>
                <a:gd name="T50" fmla="*/ 10 w 648"/>
                <a:gd name="T51" fmla="*/ 11 h 840"/>
                <a:gd name="T52" fmla="*/ 10 w 648"/>
                <a:gd name="T53" fmla="*/ 11 h 840"/>
                <a:gd name="T54" fmla="*/ 9 w 648"/>
                <a:gd name="T55" fmla="*/ 11 h 840"/>
                <a:gd name="T56" fmla="*/ 9 w 648"/>
                <a:gd name="T57" fmla="*/ 12 h 840"/>
                <a:gd name="T58" fmla="*/ 9 w 648"/>
                <a:gd name="T59" fmla="*/ 12 h 840"/>
                <a:gd name="T60" fmla="*/ 8 w 648"/>
                <a:gd name="T61" fmla="*/ 12 h 840"/>
                <a:gd name="T62" fmla="*/ 8 w 648"/>
                <a:gd name="T63" fmla="*/ 13 h 840"/>
                <a:gd name="T64" fmla="*/ 7 w 648"/>
                <a:gd name="T65" fmla="*/ 13 h 840"/>
                <a:gd name="T66" fmla="*/ 6 w 648"/>
                <a:gd name="T67" fmla="*/ 13 h 840"/>
                <a:gd name="T68" fmla="*/ 5 w 648"/>
                <a:gd name="T69" fmla="*/ 13 h 840"/>
                <a:gd name="T70" fmla="*/ 5 w 648"/>
                <a:gd name="T71" fmla="*/ 12 h 840"/>
                <a:gd name="T72" fmla="*/ 5 w 648"/>
                <a:gd name="T73" fmla="*/ 12 h 840"/>
                <a:gd name="T74" fmla="*/ 5 w 648"/>
                <a:gd name="T75" fmla="*/ 12 h 840"/>
                <a:gd name="T76" fmla="*/ 5 w 648"/>
                <a:gd name="T77" fmla="*/ 11 h 840"/>
                <a:gd name="T78" fmla="*/ 5 w 648"/>
                <a:gd name="T79" fmla="*/ 11 h 840"/>
                <a:gd name="T80" fmla="*/ 5 w 648"/>
                <a:gd name="T81" fmla="*/ 4 h 840"/>
                <a:gd name="T82" fmla="*/ 5 w 648"/>
                <a:gd name="T83" fmla="*/ 2 h 840"/>
                <a:gd name="T84" fmla="*/ 5 w 648"/>
                <a:gd name="T85" fmla="*/ 2 h 840"/>
                <a:gd name="T86" fmla="*/ 5 w 648"/>
                <a:gd name="T87" fmla="*/ 2 h 840"/>
                <a:gd name="T88" fmla="*/ 5 w 648"/>
                <a:gd name="T89" fmla="*/ 2 h 840"/>
                <a:gd name="T90" fmla="*/ 5 w 648"/>
                <a:gd name="T91" fmla="*/ 1 h 840"/>
                <a:gd name="T92" fmla="*/ 6 w 648"/>
                <a:gd name="T93" fmla="*/ 1 h 840"/>
                <a:gd name="T94" fmla="*/ 1 w 648"/>
                <a:gd name="T95" fmla="*/ 0 h 8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48"/>
                <a:gd name="T145" fmla="*/ 0 h 840"/>
                <a:gd name="T146" fmla="*/ 648 w 648"/>
                <a:gd name="T147" fmla="*/ 840 h 84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48" h="840">
                  <a:moveTo>
                    <a:pt x="8" y="39"/>
                  </a:moveTo>
                  <a:lnTo>
                    <a:pt x="28" y="40"/>
                  </a:lnTo>
                  <a:lnTo>
                    <a:pt x="48" y="43"/>
                  </a:lnTo>
                  <a:lnTo>
                    <a:pt x="57" y="46"/>
                  </a:lnTo>
                  <a:lnTo>
                    <a:pt x="66" y="48"/>
                  </a:lnTo>
                  <a:lnTo>
                    <a:pt x="74" y="53"/>
                  </a:lnTo>
                  <a:lnTo>
                    <a:pt x="83" y="57"/>
                  </a:lnTo>
                  <a:lnTo>
                    <a:pt x="89" y="61"/>
                  </a:lnTo>
                  <a:lnTo>
                    <a:pt x="96" y="68"/>
                  </a:lnTo>
                  <a:lnTo>
                    <a:pt x="102" y="73"/>
                  </a:lnTo>
                  <a:lnTo>
                    <a:pt x="107" y="80"/>
                  </a:lnTo>
                  <a:lnTo>
                    <a:pt x="111" y="88"/>
                  </a:lnTo>
                  <a:lnTo>
                    <a:pt x="114" y="97"/>
                  </a:lnTo>
                  <a:lnTo>
                    <a:pt x="115" y="105"/>
                  </a:lnTo>
                  <a:lnTo>
                    <a:pt x="116" y="115"/>
                  </a:lnTo>
                  <a:lnTo>
                    <a:pt x="116" y="709"/>
                  </a:lnTo>
                  <a:lnTo>
                    <a:pt x="116" y="718"/>
                  </a:lnTo>
                  <a:lnTo>
                    <a:pt x="115" y="726"/>
                  </a:lnTo>
                  <a:lnTo>
                    <a:pt x="114" y="735"/>
                  </a:lnTo>
                  <a:lnTo>
                    <a:pt x="112" y="742"/>
                  </a:lnTo>
                  <a:lnTo>
                    <a:pt x="110" y="750"/>
                  </a:lnTo>
                  <a:lnTo>
                    <a:pt x="107" y="757"/>
                  </a:lnTo>
                  <a:lnTo>
                    <a:pt x="103" y="764"/>
                  </a:lnTo>
                  <a:lnTo>
                    <a:pt x="99" y="769"/>
                  </a:lnTo>
                  <a:lnTo>
                    <a:pt x="95" y="775"/>
                  </a:lnTo>
                  <a:lnTo>
                    <a:pt x="89" y="780"/>
                  </a:lnTo>
                  <a:lnTo>
                    <a:pt x="84" y="784"/>
                  </a:lnTo>
                  <a:lnTo>
                    <a:pt x="78" y="787"/>
                  </a:lnTo>
                  <a:lnTo>
                    <a:pt x="70" y="790"/>
                  </a:lnTo>
                  <a:lnTo>
                    <a:pt x="64" y="792"/>
                  </a:lnTo>
                  <a:lnTo>
                    <a:pt x="55" y="794"/>
                  </a:lnTo>
                  <a:lnTo>
                    <a:pt x="47" y="794"/>
                  </a:lnTo>
                  <a:lnTo>
                    <a:pt x="0" y="794"/>
                  </a:lnTo>
                  <a:lnTo>
                    <a:pt x="0" y="840"/>
                  </a:lnTo>
                  <a:lnTo>
                    <a:pt x="586" y="840"/>
                  </a:lnTo>
                  <a:lnTo>
                    <a:pt x="589" y="839"/>
                  </a:lnTo>
                  <a:lnTo>
                    <a:pt x="592" y="838"/>
                  </a:lnTo>
                  <a:lnTo>
                    <a:pt x="596" y="836"/>
                  </a:lnTo>
                  <a:lnTo>
                    <a:pt x="599" y="833"/>
                  </a:lnTo>
                  <a:lnTo>
                    <a:pt x="605" y="824"/>
                  </a:lnTo>
                  <a:lnTo>
                    <a:pt x="611" y="812"/>
                  </a:lnTo>
                  <a:lnTo>
                    <a:pt x="616" y="798"/>
                  </a:lnTo>
                  <a:lnTo>
                    <a:pt x="621" y="783"/>
                  </a:lnTo>
                  <a:lnTo>
                    <a:pt x="626" y="766"/>
                  </a:lnTo>
                  <a:lnTo>
                    <a:pt x="630" y="748"/>
                  </a:lnTo>
                  <a:lnTo>
                    <a:pt x="637" y="711"/>
                  </a:lnTo>
                  <a:lnTo>
                    <a:pt x="643" y="676"/>
                  </a:lnTo>
                  <a:lnTo>
                    <a:pt x="647" y="646"/>
                  </a:lnTo>
                  <a:lnTo>
                    <a:pt x="648" y="624"/>
                  </a:lnTo>
                  <a:lnTo>
                    <a:pt x="602" y="617"/>
                  </a:lnTo>
                  <a:lnTo>
                    <a:pt x="600" y="632"/>
                  </a:lnTo>
                  <a:lnTo>
                    <a:pt x="598" y="647"/>
                  </a:lnTo>
                  <a:lnTo>
                    <a:pt x="593" y="662"/>
                  </a:lnTo>
                  <a:lnTo>
                    <a:pt x="588" y="676"/>
                  </a:lnTo>
                  <a:lnTo>
                    <a:pt x="583" y="690"/>
                  </a:lnTo>
                  <a:lnTo>
                    <a:pt x="575" y="704"/>
                  </a:lnTo>
                  <a:lnTo>
                    <a:pt x="568" y="717"/>
                  </a:lnTo>
                  <a:lnTo>
                    <a:pt x="558" y="728"/>
                  </a:lnTo>
                  <a:lnTo>
                    <a:pt x="548" y="739"/>
                  </a:lnTo>
                  <a:lnTo>
                    <a:pt x="536" y="749"/>
                  </a:lnTo>
                  <a:lnTo>
                    <a:pt x="525" y="757"/>
                  </a:lnTo>
                  <a:lnTo>
                    <a:pt x="511" y="765"/>
                  </a:lnTo>
                  <a:lnTo>
                    <a:pt x="497" y="770"/>
                  </a:lnTo>
                  <a:lnTo>
                    <a:pt x="482" y="775"/>
                  </a:lnTo>
                  <a:lnTo>
                    <a:pt x="466" y="778"/>
                  </a:lnTo>
                  <a:lnTo>
                    <a:pt x="447" y="779"/>
                  </a:lnTo>
                  <a:lnTo>
                    <a:pt x="340" y="779"/>
                  </a:lnTo>
                  <a:lnTo>
                    <a:pt x="326" y="778"/>
                  </a:lnTo>
                  <a:lnTo>
                    <a:pt x="314" y="775"/>
                  </a:lnTo>
                  <a:lnTo>
                    <a:pt x="304" y="770"/>
                  </a:lnTo>
                  <a:lnTo>
                    <a:pt x="296" y="764"/>
                  </a:lnTo>
                  <a:lnTo>
                    <a:pt x="288" y="756"/>
                  </a:lnTo>
                  <a:lnTo>
                    <a:pt x="282" y="747"/>
                  </a:lnTo>
                  <a:lnTo>
                    <a:pt x="276" y="737"/>
                  </a:lnTo>
                  <a:lnTo>
                    <a:pt x="272" y="725"/>
                  </a:lnTo>
                  <a:lnTo>
                    <a:pt x="269" y="713"/>
                  </a:lnTo>
                  <a:lnTo>
                    <a:pt x="267" y="700"/>
                  </a:lnTo>
                  <a:lnTo>
                    <a:pt x="265" y="688"/>
                  </a:lnTo>
                  <a:lnTo>
                    <a:pt x="264" y="674"/>
                  </a:lnTo>
                  <a:lnTo>
                    <a:pt x="262" y="645"/>
                  </a:lnTo>
                  <a:lnTo>
                    <a:pt x="262" y="617"/>
                  </a:lnTo>
                  <a:lnTo>
                    <a:pt x="262" y="216"/>
                  </a:lnTo>
                  <a:lnTo>
                    <a:pt x="262" y="164"/>
                  </a:lnTo>
                  <a:lnTo>
                    <a:pt x="264" y="126"/>
                  </a:lnTo>
                  <a:lnTo>
                    <a:pt x="266" y="111"/>
                  </a:lnTo>
                  <a:lnTo>
                    <a:pt x="268" y="98"/>
                  </a:lnTo>
                  <a:lnTo>
                    <a:pt x="271" y="87"/>
                  </a:lnTo>
                  <a:lnTo>
                    <a:pt x="276" y="78"/>
                  </a:lnTo>
                  <a:lnTo>
                    <a:pt x="282" y="71"/>
                  </a:lnTo>
                  <a:lnTo>
                    <a:pt x="289" y="65"/>
                  </a:lnTo>
                  <a:lnTo>
                    <a:pt x="299" y="60"/>
                  </a:lnTo>
                  <a:lnTo>
                    <a:pt x="310" y="56"/>
                  </a:lnTo>
                  <a:lnTo>
                    <a:pt x="339" y="47"/>
                  </a:lnTo>
                  <a:lnTo>
                    <a:pt x="378" y="39"/>
                  </a:lnTo>
                  <a:lnTo>
                    <a:pt x="378" y="0"/>
                  </a:lnTo>
                  <a:lnTo>
                    <a:pt x="8" y="0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Freeform 560"/>
            <p:cNvSpPr>
              <a:spLocks noChangeAspect="1"/>
            </p:cNvSpPr>
            <p:nvPr/>
          </p:nvSpPr>
          <p:spPr bwMode="auto">
            <a:xfrm>
              <a:off x="32565" y="18810"/>
              <a:ext cx="339" cy="366"/>
            </a:xfrm>
            <a:custGeom>
              <a:avLst/>
              <a:gdLst>
                <a:gd name="T0" fmla="*/ 1 w 679"/>
                <a:gd name="T1" fmla="*/ 1 h 733"/>
                <a:gd name="T2" fmla="*/ 2 w 679"/>
                <a:gd name="T3" fmla="*/ 4 h 733"/>
                <a:gd name="T4" fmla="*/ 3 w 679"/>
                <a:gd name="T5" fmla="*/ 5 h 733"/>
                <a:gd name="T6" fmla="*/ 4 w 679"/>
                <a:gd name="T7" fmla="*/ 6 h 733"/>
                <a:gd name="T8" fmla="*/ 4 w 679"/>
                <a:gd name="T9" fmla="*/ 6 h 733"/>
                <a:gd name="T10" fmla="*/ 4 w 679"/>
                <a:gd name="T11" fmla="*/ 10 h 733"/>
                <a:gd name="T12" fmla="*/ 4 w 679"/>
                <a:gd name="T13" fmla="*/ 10 h 733"/>
                <a:gd name="T14" fmla="*/ 3 w 679"/>
                <a:gd name="T15" fmla="*/ 10 h 733"/>
                <a:gd name="T16" fmla="*/ 3 w 679"/>
                <a:gd name="T17" fmla="*/ 10 h 733"/>
                <a:gd name="T18" fmla="*/ 3 w 679"/>
                <a:gd name="T19" fmla="*/ 10 h 733"/>
                <a:gd name="T20" fmla="*/ 7 w 679"/>
                <a:gd name="T21" fmla="*/ 11 h 733"/>
                <a:gd name="T22" fmla="*/ 7 w 679"/>
                <a:gd name="T23" fmla="*/ 10 h 733"/>
                <a:gd name="T24" fmla="*/ 6 w 679"/>
                <a:gd name="T25" fmla="*/ 10 h 733"/>
                <a:gd name="T26" fmla="*/ 6 w 679"/>
                <a:gd name="T27" fmla="*/ 10 h 733"/>
                <a:gd name="T28" fmla="*/ 6 w 679"/>
                <a:gd name="T29" fmla="*/ 10 h 733"/>
                <a:gd name="T30" fmla="*/ 6 w 679"/>
                <a:gd name="T31" fmla="*/ 9 h 733"/>
                <a:gd name="T32" fmla="*/ 6 w 679"/>
                <a:gd name="T33" fmla="*/ 6 h 733"/>
                <a:gd name="T34" fmla="*/ 6 w 679"/>
                <a:gd name="T35" fmla="*/ 6 h 733"/>
                <a:gd name="T36" fmla="*/ 6 w 679"/>
                <a:gd name="T37" fmla="*/ 4 h 733"/>
                <a:gd name="T38" fmla="*/ 7 w 679"/>
                <a:gd name="T39" fmla="*/ 3 h 733"/>
                <a:gd name="T40" fmla="*/ 8 w 679"/>
                <a:gd name="T41" fmla="*/ 2 h 733"/>
                <a:gd name="T42" fmla="*/ 9 w 679"/>
                <a:gd name="T43" fmla="*/ 1 h 733"/>
                <a:gd name="T44" fmla="*/ 9 w 679"/>
                <a:gd name="T45" fmla="*/ 0 h 733"/>
                <a:gd name="T46" fmla="*/ 10 w 679"/>
                <a:gd name="T47" fmla="*/ 0 h 733"/>
                <a:gd name="T48" fmla="*/ 6 w 679"/>
                <a:gd name="T49" fmla="*/ 0 h 733"/>
                <a:gd name="T50" fmla="*/ 6 w 679"/>
                <a:gd name="T51" fmla="*/ 0 h 733"/>
                <a:gd name="T52" fmla="*/ 6 w 679"/>
                <a:gd name="T53" fmla="*/ 0 h 733"/>
                <a:gd name="T54" fmla="*/ 7 w 679"/>
                <a:gd name="T55" fmla="*/ 0 h 733"/>
                <a:gd name="T56" fmla="*/ 7 w 679"/>
                <a:gd name="T57" fmla="*/ 0 h 733"/>
                <a:gd name="T58" fmla="*/ 7 w 679"/>
                <a:gd name="T59" fmla="*/ 1 h 733"/>
                <a:gd name="T60" fmla="*/ 7 w 679"/>
                <a:gd name="T61" fmla="*/ 3 h 733"/>
                <a:gd name="T62" fmla="*/ 6 w 679"/>
                <a:gd name="T63" fmla="*/ 4 h 733"/>
                <a:gd name="T64" fmla="*/ 5 w 679"/>
                <a:gd name="T65" fmla="*/ 5 h 733"/>
                <a:gd name="T66" fmla="*/ 5 w 679"/>
                <a:gd name="T67" fmla="*/ 5 h 733"/>
                <a:gd name="T68" fmla="*/ 5 w 679"/>
                <a:gd name="T69" fmla="*/ 4 h 733"/>
                <a:gd name="T70" fmla="*/ 4 w 679"/>
                <a:gd name="T71" fmla="*/ 2 h 733"/>
                <a:gd name="T72" fmla="*/ 3 w 679"/>
                <a:gd name="T73" fmla="*/ 1 h 733"/>
                <a:gd name="T74" fmla="*/ 3 w 679"/>
                <a:gd name="T75" fmla="*/ 0 h 733"/>
                <a:gd name="T76" fmla="*/ 3 w 679"/>
                <a:gd name="T77" fmla="*/ 0 h 733"/>
                <a:gd name="T78" fmla="*/ 4 w 679"/>
                <a:gd name="T79" fmla="*/ 0 h 733"/>
                <a:gd name="T80" fmla="*/ 0 w 679"/>
                <a:gd name="T81" fmla="*/ 0 h 733"/>
                <a:gd name="T82" fmla="*/ 0 w 679"/>
                <a:gd name="T83" fmla="*/ 0 h 733"/>
                <a:gd name="T84" fmla="*/ 0 w 679"/>
                <a:gd name="T85" fmla="*/ 0 h 733"/>
                <a:gd name="T86" fmla="*/ 0 w 679"/>
                <a:gd name="T87" fmla="*/ 0 h 73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79"/>
                <a:gd name="T133" fmla="*/ 0 h 733"/>
                <a:gd name="T134" fmla="*/ 679 w 679"/>
                <a:gd name="T135" fmla="*/ 733 h 73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79" h="733">
                  <a:moveTo>
                    <a:pt x="46" y="39"/>
                  </a:moveTo>
                  <a:lnTo>
                    <a:pt x="66" y="70"/>
                  </a:lnTo>
                  <a:lnTo>
                    <a:pt x="96" y="115"/>
                  </a:lnTo>
                  <a:lnTo>
                    <a:pt x="133" y="172"/>
                  </a:lnTo>
                  <a:lnTo>
                    <a:pt x="171" y="235"/>
                  </a:lnTo>
                  <a:lnTo>
                    <a:pt x="191" y="266"/>
                  </a:lnTo>
                  <a:lnTo>
                    <a:pt x="209" y="296"/>
                  </a:lnTo>
                  <a:lnTo>
                    <a:pt x="225" y="326"/>
                  </a:lnTo>
                  <a:lnTo>
                    <a:pt x="240" y="354"/>
                  </a:lnTo>
                  <a:lnTo>
                    <a:pt x="252" y="379"/>
                  </a:lnTo>
                  <a:lnTo>
                    <a:pt x="262" y="400"/>
                  </a:lnTo>
                  <a:lnTo>
                    <a:pt x="265" y="410"/>
                  </a:lnTo>
                  <a:lnTo>
                    <a:pt x="267" y="418"/>
                  </a:lnTo>
                  <a:lnTo>
                    <a:pt x="269" y="426"/>
                  </a:lnTo>
                  <a:lnTo>
                    <a:pt x="269" y="432"/>
                  </a:lnTo>
                  <a:lnTo>
                    <a:pt x="269" y="633"/>
                  </a:lnTo>
                  <a:lnTo>
                    <a:pt x="269" y="640"/>
                  </a:lnTo>
                  <a:lnTo>
                    <a:pt x="268" y="647"/>
                  </a:lnTo>
                  <a:lnTo>
                    <a:pt x="266" y="654"/>
                  </a:lnTo>
                  <a:lnTo>
                    <a:pt x="264" y="659"/>
                  </a:lnTo>
                  <a:lnTo>
                    <a:pt x="261" y="664"/>
                  </a:lnTo>
                  <a:lnTo>
                    <a:pt x="257" y="670"/>
                  </a:lnTo>
                  <a:lnTo>
                    <a:pt x="253" y="674"/>
                  </a:lnTo>
                  <a:lnTo>
                    <a:pt x="249" y="678"/>
                  </a:lnTo>
                  <a:lnTo>
                    <a:pt x="243" y="683"/>
                  </a:lnTo>
                  <a:lnTo>
                    <a:pt x="238" y="686"/>
                  </a:lnTo>
                  <a:lnTo>
                    <a:pt x="233" y="688"/>
                  </a:lnTo>
                  <a:lnTo>
                    <a:pt x="227" y="690"/>
                  </a:lnTo>
                  <a:lnTo>
                    <a:pt x="214" y="693"/>
                  </a:lnTo>
                  <a:lnTo>
                    <a:pt x="200" y="694"/>
                  </a:lnTo>
                  <a:lnTo>
                    <a:pt x="169" y="694"/>
                  </a:lnTo>
                  <a:lnTo>
                    <a:pt x="169" y="733"/>
                  </a:lnTo>
                  <a:lnTo>
                    <a:pt x="509" y="733"/>
                  </a:lnTo>
                  <a:lnTo>
                    <a:pt x="509" y="694"/>
                  </a:lnTo>
                  <a:lnTo>
                    <a:pt x="494" y="694"/>
                  </a:lnTo>
                  <a:lnTo>
                    <a:pt x="480" y="693"/>
                  </a:lnTo>
                  <a:lnTo>
                    <a:pt x="468" y="692"/>
                  </a:lnTo>
                  <a:lnTo>
                    <a:pt x="457" y="690"/>
                  </a:lnTo>
                  <a:lnTo>
                    <a:pt x="446" y="688"/>
                  </a:lnTo>
                  <a:lnTo>
                    <a:pt x="438" y="685"/>
                  </a:lnTo>
                  <a:lnTo>
                    <a:pt x="430" y="680"/>
                  </a:lnTo>
                  <a:lnTo>
                    <a:pt x="424" y="675"/>
                  </a:lnTo>
                  <a:lnTo>
                    <a:pt x="417" y="670"/>
                  </a:lnTo>
                  <a:lnTo>
                    <a:pt x="413" y="662"/>
                  </a:lnTo>
                  <a:lnTo>
                    <a:pt x="409" y="655"/>
                  </a:lnTo>
                  <a:lnTo>
                    <a:pt x="406" y="645"/>
                  </a:lnTo>
                  <a:lnTo>
                    <a:pt x="403" y="634"/>
                  </a:lnTo>
                  <a:lnTo>
                    <a:pt x="402" y="622"/>
                  </a:lnTo>
                  <a:lnTo>
                    <a:pt x="401" y="610"/>
                  </a:lnTo>
                  <a:lnTo>
                    <a:pt x="400" y="594"/>
                  </a:lnTo>
                  <a:lnTo>
                    <a:pt x="400" y="432"/>
                  </a:lnTo>
                  <a:lnTo>
                    <a:pt x="401" y="421"/>
                  </a:lnTo>
                  <a:lnTo>
                    <a:pt x="405" y="410"/>
                  </a:lnTo>
                  <a:lnTo>
                    <a:pt x="409" y="396"/>
                  </a:lnTo>
                  <a:lnTo>
                    <a:pt x="414" y="381"/>
                  </a:lnTo>
                  <a:lnTo>
                    <a:pt x="428" y="347"/>
                  </a:lnTo>
                  <a:lnTo>
                    <a:pt x="445" y="314"/>
                  </a:lnTo>
                  <a:lnTo>
                    <a:pt x="464" y="280"/>
                  </a:lnTo>
                  <a:lnTo>
                    <a:pt x="482" y="249"/>
                  </a:lnTo>
                  <a:lnTo>
                    <a:pt x="498" y="223"/>
                  </a:lnTo>
                  <a:lnTo>
                    <a:pt x="510" y="202"/>
                  </a:lnTo>
                  <a:lnTo>
                    <a:pt x="526" y="177"/>
                  </a:lnTo>
                  <a:lnTo>
                    <a:pt x="541" y="150"/>
                  </a:lnTo>
                  <a:lnTo>
                    <a:pt x="557" y="122"/>
                  </a:lnTo>
                  <a:lnTo>
                    <a:pt x="575" y="95"/>
                  </a:lnTo>
                  <a:lnTo>
                    <a:pt x="585" y="83"/>
                  </a:lnTo>
                  <a:lnTo>
                    <a:pt x="596" y="71"/>
                  </a:lnTo>
                  <a:lnTo>
                    <a:pt x="608" y="62"/>
                  </a:lnTo>
                  <a:lnTo>
                    <a:pt x="619" y="52"/>
                  </a:lnTo>
                  <a:lnTo>
                    <a:pt x="632" y="44"/>
                  </a:lnTo>
                  <a:lnTo>
                    <a:pt x="646" y="38"/>
                  </a:lnTo>
                  <a:lnTo>
                    <a:pt x="661" y="34"/>
                  </a:lnTo>
                  <a:lnTo>
                    <a:pt x="679" y="31"/>
                  </a:lnTo>
                  <a:lnTo>
                    <a:pt x="679" y="0"/>
                  </a:lnTo>
                  <a:lnTo>
                    <a:pt x="424" y="0"/>
                  </a:lnTo>
                  <a:lnTo>
                    <a:pt x="425" y="18"/>
                  </a:lnTo>
                  <a:lnTo>
                    <a:pt x="427" y="29"/>
                  </a:lnTo>
                  <a:lnTo>
                    <a:pt x="429" y="33"/>
                  </a:lnTo>
                  <a:lnTo>
                    <a:pt x="431" y="36"/>
                  </a:lnTo>
                  <a:lnTo>
                    <a:pt x="435" y="38"/>
                  </a:lnTo>
                  <a:lnTo>
                    <a:pt x="438" y="40"/>
                  </a:lnTo>
                  <a:lnTo>
                    <a:pt x="448" y="41"/>
                  </a:lnTo>
                  <a:lnTo>
                    <a:pt x="459" y="41"/>
                  </a:lnTo>
                  <a:lnTo>
                    <a:pt x="474" y="40"/>
                  </a:lnTo>
                  <a:lnTo>
                    <a:pt x="494" y="39"/>
                  </a:lnTo>
                  <a:lnTo>
                    <a:pt x="502" y="52"/>
                  </a:lnTo>
                  <a:lnTo>
                    <a:pt x="509" y="63"/>
                  </a:lnTo>
                  <a:lnTo>
                    <a:pt x="508" y="72"/>
                  </a:lnTo>
                  <a:lnTo>
                    <a:pt x="503" y="85"/>
                  </a:lnTo>
                  <a:lnTo>
                    <a:pt x="498" y="100"/>
                  </a:lnTo>
                  <a:lnTo>
                    <a:pt x="489" y="117"/>
                  </a:lnTo>
                  <a:lnTo>
                    <a:pt x="470" y="156"/>
                  </a:lnTo>
                  <a:lnTo>
                    <a:pt x="448" y="199"/>
                  </a:lnTo>
                  <a:lnTo>
                    <a:pt x="424" y="241"/>
                  </a:lnTo>
                  <a:lnTo>
                    <a:pt x="403" y="281"/>
                  </a:lnTo>
                  <a:lnTo>
                    <a:pt x="394" y="299"/>
                  </a:lnTo>
                  <a:lnTo>
                    <a:pt x="386" y="315"/>
                  </a:lnTo>
                  <a:lnTo>
                    <a:pt x="381" y="329"/>
                  </a:lnTo>
                  <a:lnTo>
                    <a:pt x="378" y="340"/>
                  </a:lnTo>
                  <a:lnTo>
                    <a:pt x="374" y="339"/>
                  </a:lnTo>
                  <a:lnTo>
                    <a:pt x="371" y="336"/>
                  </a:lnTo>
                  <a:lnTo>
                    <a:pt x="368" y="332"/>
                  </a:lnTo>
                  <a:lnTo>
                    <a:pt x="363" y="327"/>
                  </a:lnTo>
                  <a:lnTo>
                    <a:pt x="353" y="314"/>
                  </a:lnTo>
                  <a:lnTo>
                    <a:pt x="341" y="298"/>
                  </a:lnTo>
                  <a:lnTo>
                    <a:pt x="315" y="256"/>
                  </a:lnTo>
                  <a:lnTo>
                    <a:pt x="287" y="209"/>
                  </a:lnTo>
                  <a:lnTo>
                    <a:pt x="261" y="159"/>
                  </a:lnTo>
                  <a:lnTo>
                    <a:pt x="237" y="114"/>
                  </a:lnTo>
                  <a:lnTo>
                    <a:pt x="228" y="94"/>
                  </a:lnTo>
                  <a:lnTo>
                    <a:pt x="222" y="78"/>
                  </a:lnTo>
                  <a:lnTo>
                    <a:pt x="218" y="64"/>
                  </a:lnTo>
                  <a:lnTo>
                    <a:pt x="215" y="55"/>
                  </a:lnTo>
                  <a:lnTo>
                    <a:pt x="217" y="52"/>
                  </a:lnTo>
                  <a:lnTo>
                    <a:pt x="218" y="49"/>
                  </a:lnTo>
                  <a:lnTo>
                    <a:pt x="221" y="47"/>
                  </a:lnTo>
                  <a:lnTo>
                    <a:pt x="224" y="44"/>
                  </a:lnTo>
                  <a:lnTo>
                    <a:pt x="233" y="40"/>
                  </a:lnTo>
                  <a:lnTo>
                    <a:pt x="243" y="37"/>
                  </a:lnTo>
                  <a:lnTo>
                    <a:pt x="267" y="34"/>
                  </a:lnTo>
                  <a:lnTo>
                    <a:pt x="285" y="31"/>
                  </a:lnTo>
                  <a:lnTo>
                    <a:pt x="285" y="0"/>
                  </a:lnTo>
                  <a:lnTo>
                    <a:pt x="0" y="0"/>
                  </a:lnTo>
                  <a:lnTo>
                    <a:pt x="1" y="14"/>
                  </a:lnTo>
                  <a:lnTo>
                    <a:pt x="2" y="25"/>
                  </a:lnTo>
                  <a:lnTo>
                    <a:pt x="3" y="29"/>
                  </a:lnTo>
                  <a:lnTo>
                    <a:pt x="4" y="31"/>
                  </a:lnTo>
                  <a:lnTo>
                    <a:pt x="5" y="35"/>
                  </a:lnTo>
                  <a:lnTo>
                    <a:pt x="7" y="36"/>
                  </a:lnTo>
                  <a:lnTo>
                    <a:pt x="12" y="38"/>
                  </a:lnTo>
                  <a:lnTo>
                    <a:pt x="21" y="39"/>
                  </a:lnTo>
                  <a:lnTo>
                    <a:pt x="32" y="39"/>
                  </a:lnTo>
                  <a:lnTo>
                    <a:pt x="46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Freeform 561"/>
            <p:cNvSpPr>
              <a:spLocks noChangeAspect="1"/>
            </p:cNvSpPr>
            <p:nvPr/>
          </p:nvSpPr>
          <p:spPr bwMode="auto">
            <a:xfrm>
              <a:off x="33413" y="18810"/>
              <a:ext cx="263" cy="366"/>
            </a:xfrm>
            <a:custGeom>
              <a:avLst/>
              <a:gdLst>
                <a:gd name="T0" fmla="*/ 2 w 525"/>
                <a:gd name="T1" fmla="*/ 0 h 733"/>
                <a:gd name="T2" fmla="*/ 2 w 525"/>
                <a:gd name="T3" fmla="*/ 1 h 733"/>
                <a:gd name="T4" fmla="*/ 2 w 525"/>
                <a:gd name="T5" fmla="*/ 9 h 733"/>
                <a:gd name="T6" fmla="*/ 2 w 525"/>
                <a:gd name="T7" fmla="*/ 10 h 733"/>
                <a:gd name="T8" fmla="*/ 2 w 525"/>
                <a:gd name="T9" fmla="*/ 10 h 733"/>
                <a:gd name="T10" fmla="*/ 1 w 525"/>
                <a:gd name="T11" fmla="*/ 10 h 733"/>
                <a:gd name="T12" fmla="*/ 1 w 525"/>
                <a:gd name="T13" fmla="*/ 10 h 733"/>
                <a:gd name="T14" fmla="*/ 0 w 525"/>
                <a:gd name="T15" fmla="*/ 11 h 733"/>
                <a:gd name="T16" fmla="*/ 1 w 525"/>
                <a:gd name="T17" fmla="*/ 11 h 733"/>
                <a:gd name="T18" fmla="*/ 5 w 525"/>
                <a:gd name="T19" fmla="*/ 11 h 733"/>
                <a:gd name="T20" fmla="*/ 6 w 525"/>
                <a:gd name="T21" fmla="*/ 11 h 733"/>
                <a:gd name="T22" fmla="*/ 6 w 525"/>
                <a:gd name="T23" fmla="*/ 10 h 733"/>
                <a:gd name="T24" fmla="*/ 5 w 525"/>
                <a:gd name="T25" fmla="*/ 10 h 733"/>
                <a:gd name="T26" fmla="*/ 5 w 525"/>
                <a:gd name="T27" fmla="*/ 10 h 733"/>
                <a:gd name="T28" fmla="*/ 4 w 525"/>
                <a:gd name="T29" fmla="*/ 10 h 733"/>
                <a:gd name="T30" fmla="*/ 4 w 525"/>
                <a:gd name="T31" fmla="*/ 10 h 733"/>
                <a:gd name="T32" fmla="*/ 4 w 525"/>
                <a:gd name="T33" fmla="*/ 9 h 733"/>
                <a:gd name="T34" fmla="*/ 4 w 525"/>
                <a:gd name="T35" fmla="*/ 6 h 733"/>
                <a:gd name="T36" fmla="*/ 6 w 525"/>
                <a:gd name="T37" fmla="*/ 6 h 733"/>
                <a:gd name="T38" fmla="*/ 7 w 525"/>
                <a:gd name="T39" fmla="*/ 6 h 733"/>
                <a:gd name="T40" fmla="*/ 7 w 525"/>
                <a:gd name="T41" fmla="*/ 6 h 733"/>
                <a:gd name="T42" fmla="*/ 7 w 525"/>
                <a:gd name="T43" fmla="*/ 6 h 733"/>
                <a:gd name="T44" fmla="*/ 7 w 525"/>
                <a:gd name="T45" fmla="*/ 6 h 733"/>
                <a:gd name="T46" fmla="*/ 7 w 525"/>
                <a:gd name="T47" fmla="*/ 7 h 733"/>
                <a:gd name="T48" fmla="*/ 7 w 525"/>
                <a:gd name="T49" fmla="*/ 7 h 733"/>
                <a:gd name="T50" fmla="*/ 8 w 525"/>
                <a:gd name="T51" fmla="*/ 7 h 733"/>
                <a:gd name="T52" fmla="*/ 8 w 525"/>
                <a:gd name="T53" fmla="*/ 7 h 733"/>
                <a:gd name="T54" fmla="*/ 8 w 525"/>
                <a:gd name="T55" fmla="*/ 3 h 733"/>
                <a:gd name="T56" fmla="*/ 8 w 525"/>
                <a:gd name="T57" fmla="*/ 3 h 733"/>
                <a:gd name="T58" fmla="*/ 7 w 525"/>
                <a:gd name="T59" fmla="*/ 3 h 733"/>
                <a:gd name="T60" fmla="*/ 7 w 525"/>
                <a:gd name="T61" fmla="*/ 4 h 733"/>
                <a:gd name="T62" fmla="*/ 7 w 525"/>
                <a:gd name="T63" fmla="*/ 4 h 733"/>
                <a:gd name="T64" fmla="*/ 7 w 525"/>
                <a:gd name="T65" fmla="*/ 5 h 733"/>
                <a:gd name="T66" fmla="*/ 7 w 525"/>
                <a:gd name="T67" fmla="*/ 5 h 733"/>
                <a:gd name="T68" fmla="*/ 7 w 525"/>
                <a:gd name="T69" fmla="*/ 5 h 733"/>
                <a:gd name="T70" fmla="*/ 4 w 525"/>
                <a:gd name="T71" fmla="*/ 1 h 733"/>
                <a:gd name="T72" fmla="*/ 4 w 525"/>
                <a:gd name="T73" fmla="*/ 0 h 733"/>
                <a:gd name="T74" fmla="*/ 4 w 525"/>
                <a:gd name="T75" fmla="*/ 0 h 733"/>
                <a:gd name="T76" fmla="*/ 6 w 525"/>
                <a:gd name="T77" fmla="*/ 0 h 733"/>
                <a:gd name="T78" fmla="*/ 7 w 525"/>
                <a:gd name="T79" fmla="*/ 0 h 733"/>
                <a:gd name="T80" fmla="*/ 7 w 525"/>
                <a:gd name="T81" fmla="*/ 1 h 733"/>
                <a:gd name="T82" fmla="*/ 8 w 525"/>
                <a:gd name="T83" fmla="*/ 1 h 733"/>
                <a:gd name="T84" fmla="*/ 8 w 525"/>
                <a:gd name="T85" fmla="*/ 1 h 733"/>
                <a:gd name="T86" fmla="*/ 8 w 525"/>
                <a:gd name="T87" fmla="*/ 2 h 733"/>
                <a:gd name="T88" fmla="*/ 9 w 525"/>
                <a:gd name="T89" fmla="*/ 0 h 733"/>
                <a:gd name="T90" fmla="*/ 0 w 525"/>
                <a:gd name="T91" fmla="*/ 0 h 7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25"/>
                <a:gd name="T139" fmla="*/ 0 h 733"/>
                <a:gd name="T140" fmla="*/ 525 w 525"/>
                <a:gd name="T141" fmla="*/ 733 h 7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25" h="733">
                  <a:moveTo>
                    <a:pt x="0" y="31"/>
                  </a:moveTo>
                  <a:lnTo>
                    <a:pt x="61" y="39"/>
                  </a:lnTo>
                  <a:lnTo>
                    <a:pt x="72" y="53"/>
                  </a:lnTo>
                  <a:lnTo>
                    <a:pt x="83" y="65"/>
                  </a:lnTo>
                  <a:lnTo>
                    <a:pt x="86" y="71"/>
                  </a:lnTo>
                  <a:lnTo>
                    <a:pt x="89" y="80"/>
                  </a:lnTo>
                  <a:lnTo>
                    <a:pt x="91" y="89"/>
                  </a:lnTo>
                  <a:lnTo>
                    <a:pt x="92" y="101"/>
                  </a:lnTo>
                  <a:lnTo>
                    <a:pt x="92" y="633"/>
                  </a:lnTo>
                  <a:lnTo>
                    <a:pt x="92" y="642"/>
                  </a:lnTo>
                  <a:lnTo>
                    <a:pt x="90" y="650"/>
                  </a:lnTo>
                  <a:lnTo>
                    <a:pt x="88" y="658"/>
                  </a:lnTo>
                  <a:lnTo>
                    <a:pt x="86" y="665"/>
                  </a:lnTo>
                  <a:lnTo>
                    <a:pt x="82" y="671"/>
                  </a:lnTo>
                  <a:lnTo>
                    <a:pt x="77" y="676"/>
                  </a:lnTo>
                  <a:lnTo>
                    <a:pt x="72" y="680"/>
                  </a:lnTo>
                  <a:lnTo>
                    <a:pt x="67" y="684"/>
                  </a:lnTo>
                  <a:lnTo>
                    <a:pt x="60" y="687"/>
                  </a:lnTo>
                  <a:lnTo>
                    <a:pt x="53" y="689"/>
                  </a:lnTo>
                  <a:lnTo>
                    <a:pt x="45" y="691"/>
                  </a:lnTo>
                  <a:lnTo>
                    <a:pt x="38" y="692"/>
                  </a:lnTo>
                  <a:lnTo>
                    <a:pt x="19" y="694"/>
                  </a:lnTo>
                  <a:lnTo>
                    <a:pt x="0" y="694"/>
                  </a:lnTo>
                  <a:lnTo>
                    <a:pt x="0" y="711"/>
                  </a:lnTo>
                  <a:lnTo>
                    <a:pt x="2" y="723"/>
                  </a:lnTo>
                  <a:lnTo>
                    <a:pt x="4" y="728"/>
                  </a:lnTo>
                  <a:lnTo>
                    <a:pt x="9" y="731"/>
                  </a:lnTo>
                  <a:lnTo>
                    <a:pt x="15" y="732"/>
                  </a:lnTo>
                  <a:lnTo>
                    <a:pt x="23" y="733"/>
                  </a:lnTo>
                  <a:lnTo>
                    <a:pt x="316" y="733"/>
                  </a:lnTo>
                  <a:lnTo>
                    <a:pt x="324" y="732"/>
                  </a:lnTo>
                  <a:lnTo>
                    <a:pt x="330" y="731"/>
                  </a:lnTo>
                  <a:lnTo>
                    <a:pt x="334" y="728"/>
                  </a:lnTo>
                  <a:lnTo>
                    <a:pt x="337" y="723"/>
                  </a:lnTo>
                  <a:lnTo>
                    <a:pt x="338" y="711"/>
                  </a:lnTo>
                  <a:lnTo>
                    <a:pt x="339" y="694"/>
                  </a:lnTo>
                  <a:lnTo>
                    <a:pt x="308" y="694"/>
                  </a:lnTo>
                  <a:lnTo>
                    <a:pt x="296" y="694"/>
                  </a:lnTo>
                  <a:lnTo>
                    <a:pt x="285" y="693"/>
                  </a:lnTo>
                  <a:lnTo>
                    <a:pt x="275" y="691"/>
                  </a:lnTo>
                  <a:lnTo>
                    <a:pt x="266" y="688"/>
                  </a:lnTo>
                  <a:lnTo>
                    <a:pt x="259" y="685"/>
                  </a:lnTo>
                  <a:lnTo>
                    <a:pt x="251" y="680"/>
                  </a:lnTo>
                  <a:lnTo>
                    <a:pt x="246" y="675"/>
                  </a:lnTo>
                  <a:lnTo>
                    <a:pt x="241" y="670"/>
                  </a:lnTo>
                  <a:lnTo>
                    <a:pt x="236" y="663"/>
                  </a:lnTo>
                  <a:lnTo>
                    <a:pt x="232" y="656"/>
                  </a:lnTo>
                  <a:lnTo>
                    <a:pt x="230" y="647"/>
                  </a:lnTo>
                  <a:lnTo>
                    <a:pt x="227" y="639"/>
                  </a:lnTo>
                  <a:lnTo>
                    <a:pt x="226" y="629"/>
                  </a:lnTo>
                  <a:lnTo>
                    <a:pt x="225" y="618"/>
                  </a:lnTo>
                  <a:lnTo>
                    <a:pt x="223" y="606"/>
                  </a:lnTo>
                  <a:lnTo>
                    <a:pt x="223" y="594"/>
                  </a:lnTo>
                  <a:lnTo>
                    <a:pt x="223" y="386"/>
                  </a:lnTo>
                  <a:lnTo>
                    <a:pt x="362" y="386"/>
                  </a:lnTo>
                  <a:lnTo>
                    <a:pt x="373" y="386"/>
                  </a:lnTo>
                  <a:lnTo>
                    <a:pt x="384" y="387"/>
                  </a:lnTo>
                  <a:lnTo>
                    <a:pt x="392" y="388"/>
                  </a:lnTo>
                  <a:lnTo>
                    <a:pt x="400" y="390"/>
                  </a:lnTo>
                  <a:lnTo>
                    <a:pt x="406" y="392"/>
                  </a:lnTo>
                  <a:lnTo>
                    <a:pt x="411" y="395"/>
                  </a:lnTo>
                  <a:lnTo>
                    <a:pt x="417" y="397"/>
                  </a:lnTo>
                  <a:lnTo>
                    <a:pt x="421" y="400"/>
                  </a:lnTo>
                  <a:lnTo>
                    <a:pt x="424" y="403"/>
                  </a:lnTo>
                  <a:lnTo>
                    <a:pt x="426" y="408"/>
                  </a:lnTo>
                  <a:lnTo>
                    <a:pt x="429" y="411"/>
                  </a:lnTo>
                  <a:lnTo>
                    <a:pt x="431" y="415"/>
                  </a:lnTo>
                  <a:lnTo>
                    <a:pt x="433" y="424"/>
                  </a:lnTo>
                  <a:lnTo>
                    <a:pt x="434" y="431"/>
                  </a:lnTo>
                  <a:lnTo>
                    <a:pt x="434" y="440"/>
                  </a:lnTo>
                  <a:lnTo>
                    <a:pt x="435" y="448"/>
                  </a:lnTo>
                  <a:lnTo>
                    <a:pt x="437" y="456"/>
                  </a:lnTo>
                  <a:lnTo>
                    <a:pt x="439" y="463"/>
                  </a:lnTo>
                  <a:lnTo>
                    <a:pt x="443" y="467"/>
                  </a:lnTo>
                  <a:lnTo>
                    <a:pt x="445" y="470"/>
                  </a:lnTo>
                  <a:lnTo>
                    <a:pt x="448" y="472"/>
                  </a:lnTo>
                  <a:lnTo>
                    <a:pt x="452" y="474"/>
                  </a:lnTo>
                  <a:lnTo>
                    <a:pt x="458" y="476"/>
                  </a:lnTo>
                  <a:lnTo>
                    <a:pt x="463" y="477"/>
                  </a:lnTo>
                  <a:lnTo>
                    <a:pt x="471" y="478"/>
                  </a:lnTo>
                  <a:lnTo>
                    <a:pt x="478" y="478"/>
                  </a:lnTo>
                  <a:lnTo>
                    <a:pt x="478" y="240"/>
                  </a:lnTo>
                  <a:lnTo>
                    <a:pt x="471" y="240"/>
                  </a:lnTo>
                  <a:lnTo>
                    <a:pt x="464" y="241"/>
                  </a:lnTo>
                  <a:lnTo>
                    <a:pt x="459" y="242"/>
                  </a:lnTo>
                  <a:lnTo>
                    <a:pt x="453" y="244"/>
                  </a:lnTo>
                  <a:lnTo>
                    <a:pt x="449" y="246"/>
                  </a:lnTo>
                  <a:lnTo>
                    <a:pt x="446" y="249"/>
                  </a:lnTo>
                  <a:lnTo>
                    <a:pt x="443" y="252"/>
                  </a:lnTo>
                  <a:lnTo>
                    <a:pt x="440" y="255"/>
                  </a:lnTo>
                  <a:lnTo>
                    <a:pt x="437" y="261"/>
                  </a:lnTo>
                  <a:lnTo>
                    <a:pt x="435" y="270"/>
                  </a:lnTo>
                  <a:lnTo>
                    <a:pt x="434" y="278"/>
                  </a:lnTo>
                  <a:lnTo>
                    <a:pt x="433" y="286"/>
                  </a:lnTo>
                  <a:lnTo>
                    <a:pt x="432" y="295"/>
                  </a:lnTo>
                  <a:lnTo>
                    <a:pt x="430" y="303"/>
                  </a:lnTo>
                  <a:lnTo>
                    <a:pt x="426" y="311"/>
                  </a:lnTo>
                  <a:lnTo>
                    <a:pt x="422" y="318"/>
                  </a:lnTo>
                  <a:lnTo>
                    <a:pt x="419" y="322"/>
                  </a:lnTo>
                  <a:lnTo>
                    <a:pt x="416" y="324"/>
                  </a:lnTo>
                  <a:lnTo>
                    <a:pt x="411" y="326"/>
                  </a:lnTo>
                  <a:lnTo>
                    <a:pt x="406" y="328"/>
                  </a:lnTo>
                  <a:lnTo>
                    <a:pt x="401" y="330"/>
                  </a:lnTo>
                  <a:lnTo>
                    <a:pt x="393" y="331"/>
                  </a:lnTo>
                  <a:lnTo>
                    <a:pt x="386" y="332"/>
                  </a:lnTo>
                  <a:lnTo>
                    <a:pt x="378" y="332"/>
                  </a:lnTo>
                  <a:lnTo>
                    <a:pt x="223" y="332"/>
                  </a:lnTo>
                  <a:lnTo>
                    <a:pt x="223" y="70"/>
                  </a:lnTo>
                  <a:lnTo>
                    <a:pt x="223" y="64"/>
                  </a:lnTo>
                  <a:lnTo>
                    <a:pt x="225" y="59"/>
                  </a:lnTo>
                  <a:lnTo>
                    <a:pt x="226" y="55"/>
                  </a:lnTo>
                  <a:lnTo>
                    <a:pt x="229" y="52"/>
                  </a:lnTo>
                  <a:lnTo>
                    <a:pt x="231" y="50"/>
                  </a:lnTo>
                  <a:lnTo>
                    <a:pt x="235" y="48"/>
                  </a:lnTo>
                  <a:lnTo>
                    <a:pt x="241" y="48"/>
                  </a:lnTo>
                  <a:lnTo>
                    <a:pt x="247" y="47"/>
                  </a:lnTo>
                  <a:lnTo>
                    <a:pt x="355" y="47"/>
                  </a:lnTo>
                  <a:lnTo>
                    <a:pt x="370" y="48"/>
                  </a:lnTo>
                  <a:lnTo>
                    <a:pt x="385" y="49"/>
                  </a:lnTo>
                  <a:lnTo>
                    <a:pt x="397" y="51"/>
                  </a:lnTo>
                  <a:lnTo>
                    <a:pt x="410" y="55"/>
                  </a:lnTo>
                  <a:lnTo>
                    <a:pt x="422" y="59"/>
                  </a:lnTo>
                  <a:lnTo>
                    <a:pt x="433" y="65"/>
                  </a:lnTo>
                  <a:lnTo>
                    <a:pt x="443" y="71"/>
                  </a:lnTo>
                  <a:lnTo>
                    <a:pt x="451" y="78"/>
                  </a:lnTo>
                  <a:lnTo>
                    <a:pt x="459" y="86"/>
                  </a:lnTo>
                  <a:lnTo>
                    <a:pt x="465" y="96"/>
                  </a:lnTo>
                  <a:lnTo>
                    <a:pt x="472" y="106"/>
                  </a:lnTo>
                  <a:lnTo>
                    <a:pt x="476" y="116"/>
                  </a:lnTo>
                  <a:lnTo>
                    <a:pt x="480" y="128"/>
                  </a:lnTo>
                  <a:lnTo>
                    <a:pt x="482" y="141"/>
                  </a:lnTo>
                  <a:lnTo>
                    <a:pt x="485" y="155"/>
                  </a:lnTo>
                  <a:lnTo>
                    <a:pt x="486" y="170"/>
                  </a:lnTo>
                  <a:lnTo>
                    <a:pt x="525" y="170"/>
                  </a:lnTo>
                  <a:lnTo>
                    <a:pt x="517" y="55"/>
                  </a:lnTo>
                  <a:lnTo>
                    <a:pt x="517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Freeform 562"/>
            <p:cNvSpPr>
              <a:spLocks noChangeAspect="1"/>
            </p:cNvSpPr>
            <p:nvPr/>
          </p:nvSpPr>
          <p:spPr bwMode="auto">
            <a:xfrm>
              <a:off x="34173" y="18810"/>
              <a:ext cx="397" cy="366"/>
            </a:xfrm>
            <a:custGeom>
              <a:avLst/>
              <a:gdLst>
                <a:gd name="T0" fmla="*/ 2 w 794"/>
                <a:gd name="T1" fmla="*/ 9 h 733"/>
                <a:gd name="T2" fmla="*/ 2 w 794"/>
                <a:gd name="T3" fmla="*/ 10 h 733"/>
                <a:gd name="T4" fmla="*/ 2 w 794"/>
                <a:gd name="T5" fmla="*/ 10 h 733"/>
                <a:gd name="T6" fmla="*/ 2 w 794"/>
                <a:gd name="T7" fmla="*/ 10 h 733"/>
                <a:gd name="T8" fmla="*/ 1 w 794"/>
                <a:gd name="T9" fmla="*/ 10 h 733"/>
                <a:gd name="T10" fmla="*/ 0 w 794"/>
                <a:gd name="T11" fmla="*/ 11 h 733"/>
                <a:gd name="T12" fmla="*/ 5 w 794"/>
                <a:gd name="T13" fmla="*/ 10 h 733"/>
                <a:gd name="T14" fmla="*/ 5 w 794"/>
                <a:gd name="T15" fmla="*/ 10 h 733"/>
                <a:gd name="T16" fmla="*/ 4 w 794"/>
                <a:gd name="T17" fmla="*/ 10 h 733"/>
                <a:gd name="T18" fmla="*/ 4 w 794"/>
                <a:gd name="T19" fmla="*/ 10 h 733"/>
                <a:gd name="T20" fmla="*/ 4 w 794"/>
                <a:gd name="T21" fmla="*/ 9 h 733"/>
                <a:gd name="T22" fmla="*/ 9 w 794"/>
                <a:gd name="T23" fmla="*/ 5 h 733"/>
                <a:gd name="T24" fmla="*/ 9 w 794"/>
                <a:gd name="T25" fmla="*/ 9 h 733"/>
                <a:gd name="T26" fmla="*/ 9 w 794"/>
                <a:gd name="T27" fmla="*/ 10 h 733"/>
                <a:gd name="T28" fmla="*/ 9 w 794"/>
                <a:gd name="T29" fmla="*/ 10 h 733"/>
                <a:gd name="T30" fmla="*/ 9 w 794"/>
                <a:gd name="T31" fmla="*/ 10 h 733"/>
                <a:gd name="T32" fmla="*/ 8 w 794"/>
                <a:gd name="T33" fmla="*/ 10 h 733"/>
                <a:gd name="T34" fmla="*/ 8 w 794"/>
                <a:gd name="T35" fmla="*/ 10 h 733"/>
                <a:gd name="T36" fmla="*/ 13 w 794"/>
                <a:gd name="T37" fmla="*/ 11 h 733"/>
                <a:gd name="T38" fmla="*/ 13 w 794"/>
                <a:gd name="T39" fmla="*/ 11 h 733"/>
                <a:gd name="T40" fmla="*/ 12 w 794"/>
                <a:gd name="T41" fmla="*/ 10 h 733"/>
                <a:gd name="T42" fmla="*/ 12 w 794"/>
                <a:gd name="T43" fmla="*/ 10 h 733"/>
                <a:gd name="T44" fmla="*/ 12 w 794"/>
                <a:gd name="T45" fmla="*/ 10 h 733"/>
                <a:gd name="T46" fmla="*/ 11 w 794"/>
                <a:gd name="T47" fmla="*/ 10 h 733"/>
                <a:gd name="T48" fmla="*/ 11 w 794"/>
                <a:gd name="T49" fmla="*/ 9 h 733"/>
                <a:gd name="T50" fmla="*/ 11 w 794"/>
                <a:gd name="T51" fmla="*/ 1 h 733"/>
                <a:gd name="T52" fmla="*/ 11 w 794"/>
                <a:gd name="T53" fmla="*/ 1 h 733"/>
                <a:gd name="T54" fmla="*/ 12 w 794"/>
                <a:gd name="T55" fmla="*/ 0 h 733"/>
                <a:gd name="T56" fmla="*/ 12 w 794"/>
                <a:gd name="T57" fmla="*/ 0 h 733"/>
                <a:gd name="T58" fmla="*/ 12 w 794"/>
                <a:gd name="T59" fmla="*/ 0 h 733"/>
                <a:gd name="T60" fmla="*/ 13 w 794"/>
                <a:gd name="T61" fmla="*/ 0 h 733"/>
                <a:gd name="T62" fmla="*/ 9 w 794"/>
                <a:gd name="T63" fmla="*/ 0 h 733"/>
                <a:gd name="T64" fmla="*/ 9 w 794"/>
                <a:gd name="T65" fmla="*/ 1 h 733"/>
                <a:gd name="T66" fmla="*/ 9 w 794"/>
                <a:gd name="T67" fmla="*/ 1 h 733"/>
                <a:gd name="T68" fmla="*/ 4 w 794"/>
                <a:gd name="T69" fmla="*/ 1 h 733"/>
                <a:gd name="T70" fmla="*/ 4 w 794"/>
                <a:gd name="T71" fmla="*/ 1 h 733"/>
                <a:gd name="T72" fmla="*/ 5 w 794"/>
                <a:gd name="T73" fmla="*/ 0 h 733"/>
                <a:gd name="T74" fmla="*/ 0 w 794"/>
                <a:gd name="T75" fmla="*/ 0 h 733"/>
                <a:gd name="T76" fmla="*/ 1 w 794"/>
                <a:gd name="T77" fmla="*/ 0 h 733"/>
                <a:gd name="T78" fmla="*/ 1 w 794"/>
                <a:gd name="T79" fmla="*/ 0 h 733"/>
                <a:gd name="T80" fmla="*/ 1 w 794"/>
                <a:gd name="T81" fmla="*/ 0 h 733"/>
                <a:gd name="T82" fmla="*/ 1 w 794"/>
                <a:gd name="T83" fmla="*/ 0 h 733"/>
                <a:gd name="T84" fmla="*/ 2 w 794"/>
                <a:gd name="T85" fmla="*/ 0 h 733"/>
                <a:gd name="T86" fmla="*/ 2 w 794"/>
                <a:gd name="T87" fmla="*/ 1 h 733"/>
                <a:gd name="T88" fmla="*/ 2 w 794"/>
                <a:gd name="T89" fmla="*/ 1 h 733"/>
                <a:gd name="T90" fmla="*/ 2 w 794"/>
                <a:gd name="T91" fmla="*/ 1 h 7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94"/>
                <a:gd name="T139" fmla="*/ 0 h 733"/>
                <a:gd name="T140" fmla="*/ 794 w 794"/>
                <a:gd name="T141" fmla="*/ 733 h 7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94" h="733">
                  <a:moveTo>
                    <a:pt x="100" y="109"/>
                  </a:moveTo>
                  <a:lnTo>
                    <a:pt x="100" y="594"/>
                  </a:lnTo>
                  <a:lnTo>
                    <a:pt x="99" y="615"/>
                  </a:lnTo>
                  <a:lnTo>
                    <a:pt x="97" y="633"/>
                  </a:lnTo>
                  <a:lnTo>
                    <a:pt x="95" y="642"/>
                  </a:lnTo>
                  <a:lnTo>
                    <a:pt x="93" y="650"/>
                  </a:lnTo>
                  <a:lnTo>
                    <a:pt x="89" y="658"/>
                  </a:lnTo>
                  <a:lnTo>
                    <a:pt x="86" y="665"/>
                  </a:lnTo>
                  <a:lnTo>
                    <a:pt x="82" y="672"/>
                  </a:lnTo>
                  <a:lnTo>
                    <a:pt x="76" y="677"/>
                  </a:lnTo>
                  <a:lnTo>
                    <a:pt x="71" y="683"/>
                  </a:lnTo>
                  <a:lnTo>
                    <a:pt x="65" y="687"/>
                  </a:lnTo>
                  <a:lnTo>
                    <a:pt x="57" y="690"/>
                  </a:lnTo>
                  <a:lnTo>
                    <a:pt x="50" y="692"/>
                  </a:lnTo>
                  <a:lnTo>
                    <a:pt x="40" y="694"/>
                  </a:lnTo>
                  <a:lnTo>
                    <a:pt x="30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324" y="733"/>
                  </a:lnTo>
                  <a:lnTo>
                    <a:pt x="324" y="694"/>
                  </a:lnTo>
                  <a:lnTo>
                    <a:pt x="301" y="694"/>
                  </a:lnTo>
                  <a:lnTo>
                    <a:pt x="282" y="691"/>
                  </a:lnTo>
                  <a:lnTo>
                    <a:pt x="273" y="690"/>
                  </a:lnTo>
                  <a:lnTo>
                    <a:pt x="266" y="687"/>
                  </a:lnTo>
                  <a:lnTo>
                    <a:pt x="259" y="685"/>
                  </a:lnTo>
                  <a:lnTo>
                    <a:pt x="253" y="680"/>
                  </a:lnTo>
                  <a:lnTo>
                    <a:pt x="247" y="676"/>
                  </a:lnTo>
                  <a:lnTo>
                    <a:pt x="243" y="671"/>
                  </a:lnTo>
                  <a:lnTo>
                    <a:pt x="239" y="664"/>
                  </a:lnTo>
                  <a:lnTo>
                    <a:pt x="236" y="657"/>
                  </a:lnTo>
                  <a:lnTo>
                    <a:pt x="233" y="649"/>
                  </a:lnTo>
                  <a:lnTo>
                    <a:pt x="232" y="640"/>
                  </a:lnTo>
                  <a:lnTo>
                    <a:pt x="231" y="629"/>
                  </a:lnTo>
                  <a:lnTo>
                    <a:pt x="231" y="617"/>
                  </a:lnTo>
                  <a:lnTo>
                    <a:pt x="231" y="371"/>
                  </a:lnTo>
                  <a:lnTo>
                    <a:pt x="562" y="371"/>
                  </a:lnTo>
                  <a:lnTo>
                    <a:pt x="562" y="617"/>
                  </a:lnTo>
                  <a:lnTo>
                    <a:pt x="562" y="627"/>
                  </a:lnTo>
                  <a:lnTo>
                    <a:pt x="561" y="635"/>
                  </a:lnTo>
                  <a:lnTo>
                    <a:pt x="560" y="643"/>
                  </a:lnTo>
                  <a:lnTo>
                    <a:pt x="559" y="650"/>
                  </a:lnTo>
                  <a:lnTo>
                    <a:pt x="556" y="657"/>
                  </a:lnTo>
                  <a:lnTo>
                    <a:pt x="553" y="663"/>
                  </a:lnTo>
                  <a:lnTo>
                    <a:pt x="549" y="670"/>
                  </a:lnTo>
                  <a:lnTo>
                    <a:pt x="546" y="674"/>
                  </a:lnTo>
                  <a:lnTo>
                    <a:pt x="542" y="679"/>
                  </a:lnTo>
                  <a:lnTo>
                    <a:pt x="536" y="683"/>
                  </a:lnTo>
                  <a:lnTo>
                    <a:pt x="530" y="687"/>
                  </a:lnTo>
                  <a:lnTo>
                    <a:pt x="524" y="689"/>
                  </a:lnTo>
                  <a:lnTo>
                    <a:pt x="517" y="691"/>
                  </a:lnTo>
                  <a:lnTo>
                    <a:pt x="509" y="693"/>
                  </a:lnTo>
                  <a:lnTo>
                    <a:pt x="502" y="694"/>
                  </a:lnTo>
                  <a:lnTo>
                    <a:pt x="493" y="694"/>
                  </a:lnTo>
                  <a:lnTo>
                    <a:pt x="462" y="694"/>
                  </a:lnTo>
                  <a:lnTo>
                    <a:pt x="462" y="733"/>
                  </a:lnTo>
                  <a:lnTo>
                    <a:pt x="770" y="733"/>
                  </a:lnTo>
                  <a:lnTo>
                    <a:pt x="779" y="732"/>
                  </a:lnTo>
                  <a:lnTo>
                    <a:pt x="784" y="731"/>
                  </a:lnTo>
                  <a:lnTo>
                    <a:pt x="789" y="728"/>
                  </a:lnTo>
                  <a:lnTo>
                    <a:pt x="792" y="723"/>
                  </a:lnTo>
                  <a:lnTo>
                    <a:pt x="793" y="711"/>
                  </a:lnTo>
                  <a:lnTo>
                    <a:pt x="794" y="694"/>
                  </a:lnTo>
                  <a:lnTo>
                    <a:pt x="763" y="694"/>
                  </a:lnTo>
                  <a:lnTo>
                    <a:pt x="753" y="694"/>
                  </a:lnTo>
                  <a:lnTo>
                    <a:pt x="744" y="692"/>
                  </a:lnTo>
                  <a:lnTo>
                    <a:pt x="736" y="690"/>
                  </a:lnTo>
                  <a:lnTo>
                    <a:pt x="729" y="687"/>
                  </a:lnTo>
                  <a:lnTo>
                    <a:pt x="722" y="683"/>
                  </a:lnTo>
                  <a:lnTo>
                    <a:pt x="717" y="677"/>
                  </a:lnTo>
                  <a:lnTo>
                    <a:pt x="711" y="672"/>
                  </a:lnTo>
                  <a:lnTo>
                    <a:pt x="707" y="665"/>
                  </a:lnTo>
                  <a:lnTo>
                    <a:pt x="704" y="658"/>
                  </a:lnTo>
                  <a:lnTo>
                    <a:pt x="701" y="650"/>
                  </a:lnTo>
                  <a:lnTo>
                    <a:pt x="698" y="642"/>
                  </a:lnTo>
                  <a:lnTo>
                    <a:pt x="696" y="633"/>
                  </a:lnTo>
                  <a:lnTo>
                    <a:pt x="694" y="615"/>
                  </a:lnTo>
                  <a:lnTo>
                    <a:pt x="693" y="594"/>
                  </a:lnTo>
                  <a:lnTo>
                    <a:pt x="693" y="116"/>
                  </a:lnTo>
                  <a:lnTo>
                    <a:pt x="694" y="103"/>
                  </a:lnTo>
                  <a:lnTo>
                    <a:pt x="695" y="93"/>
                  </a:lnTo>
                  <a:lnTo>
                    <a:pt x="697" y="83"/>
                  </a:lnTo>
                  <a:lnTo>
                    <a:pt x="701" y="74"/>
                  </a:lnTo>
                  <a:lnTo>
                    <a:pt x="704" y="67"/>
                  </a:lnTo>
                  <a:lnTo>
                    <a:pt x="708" y="60"/>
                  </a:lnTo>
                  <a:lnTo>
                    <a:pt x="714" y="54"/>
                  </a:lnTo>
                  <a:lnTo>
                    <a:pt x="720" y="50"/>
                  </a:lnTo>
                  <a:lnTo>
                    <a:pt x="726" y="45"/>
                  </a:lnTo>
                  <a:lnTo>
                    <a:pt x="734" y="42"/>
                  </a:lnTo>
                  <a:lnTo>
                    <a:pt x="743" y="39"/>
                  </a:lnTo>
                  <a:lnTo>
                    <a:pt x="751" y="37"/>
                  </a:lnTo>
                  <a:lnTo>
                    <a:pt x="772" y="34"/>
                  </a:lnTo>
                  <a:lnTo>
                    <a:pt x="794" y="31"/>
                  </a:lnTo>
                  <a:lnTo>
                    <a:pt x="794" y="0"/>
                  </a:lnTo>
                  <a:lnTo>
                    <a:pt x="470" y="0"/>
                  </a:lnTo>
                  <a:lnTo>
                    <a:pt x="470" y="31"/>
                  </a:lnTo>
                  <a:lnTo>
                    <a:pt x="532" y="39"/>
                  </a:lnTo>
                  <a:lnTo>
                    <a:pt x="543" y="53"/>
                  </a:lnTo>
                  <a:lnTo>
                    <a:pt x="552" y="65"/>
                  </a:lnTo>
                  <a:lnTo>
                    <a:pt x="557" y="71"/>
                  </a:lnTo>
                  <a:lnTo>
                    <a:pt x="560" y="80"/>
                  </a:lnTo>
                  <a:lnTo>
                    <a:pt x="562" y="89"/>
                  </a:lnTo>
                  <a:lnTo>
                    <a:pt x="562" y="101"/>
                  </a:lnTo>
                  <a:lnTo>
                    <a:pt x="562" y="316"/>
                  </a:lnTo>
                  <a:lnTo>
                    <a:pt x="231" y="316"/>
                  </a:lnTo>
                  <a:lnTo>
                    <a:pt x="231" y="101"/>
                  </a:lnTo>
                  <a:lnTo>
                    <a:pt x="231" y="89"/>
                  </a:lnTo>
                  <a:lnTo>
                    <a:pt x="233" y="80"/>
                  </a:lnTo>
                  <a:lnTo>
                    <a:pt x="236" y="71"/>
                  </a:lnTo>
                  <a:lnTo>
                    <a:pt x="241" y="65"/>
                  </a:lnTo>
                  <a:lnTo>
                    <a:pt x="250" y="54"/>
                  </a:lnTo>
                  <a:lnTo>
                    <a:pt x="262" y="41"/>
                  </a:lnTo>
                  <a:lnTo>
                    <a:pt x="324" y="31"/>
                  </a:lnTo>
                  <a:lnTo>
                    <a:pt x="32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" y="13"/>
                  </a:lnTo>
                  <a:lnTo>
                    <a:pt x="2" y="19"/>
                  </a:lnTo>
                  <a:lnTo>
                    <a:pt x="4" y="23"/>
                  </a:lnTo>
                  <a:lnTo>
                    <a:pt x="7" y="27"/>
                  </a:lnTo>
                  <a:lnTo>
                    <a:pt x="10" y="30"/>
                  </a:lnTo>
                  <a:lnTo>
                    <a:pt x="13" y="33"/>
                  </a:lnTo>
                  <a:lnTo>
                    <a:pt x="16" y="35"/>
                  </a:lnTo>
                  <a:lnTo>
                    <a:pt x="24" y="38"/>
                  </a:lnTo>
                  <a:lnTo>
                    <a:pt x="32" y="40"/>
                  </a:lnTo>
                  <a:lnTo>
                    <a:pt x="41" y="41"/>
                  </a:lnTo>
                  <a:lnTo>
                    <a:pt x="51" y="42"/>
                  </a:lnTo>
                  <a:lnTo>
                    <a:pt x="59" y="44"/>
                  </a:lnTo>
                  <a:lnTo>
                    <a:pt x="69" y="47"/>
                  </a:lnTo>
                  <a:lnTo>
                    <a:pt x="76" y="51"/>
                  </a:lnTo>
                  <a:lnTo>
                    <a:pt x="84" y="56"/>
                  </a:lnTo>
                  <a:lnTo>
                    <a:pt x="88" y="59"/>
                  </a:lnTo>
                  <a:lnTo>
                    <a:pt x="90" y="65"/>
                  </a:lnTo>
                  <a:lnTo>
                    <a:pt x="94" y="69"/>
                  </a:lnTo>
                  <a:lnTo>
                    <a:pt x="96" y="76"/>
                  </a:lnTo>
                  <a:lnTo>
                    <a:pt x="98" y="82"/>
                  </a:lnTo>
                  <a:lnTo>
                    <a:pt x="99" y="89"/>
                  </a:lnTo>
                  <a:lnTo>
                    <a:pt x="100" y="99"/>
                  </a:lnTo>
                  <a:lnTo>
                    <a:pt x="100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Freeform 563"/>
            <p:cNvSpPr>
              <a:spLocks noChangeAspect="1"/>
            </p:cNvSpPr>
            <p:nvPr/>
          </p:nvSpPr>
          <p:spPr bwMode="auto">
            <a:xfrm>
              <a:off x="34588" y="18810"/>
              <a:ext cx="294" cy="366"/>
            </a:xfrm>
            <a:custGeom>
              <a:avLst/>
              <a:gdLst>
                <a:gd name="T0" fmla="*/ 2 w 586"/>
                <a:gd name="T1" fmla="*/ 0 h 733"/>
                <a:gd name="T2" fmla="*/ 2 w 586"/>
                <a:gd name="T3" fmla="*/ 1 h 733"/>
                <a:gd name="T4" fmla="*/ 2 w 586"/>
                <a:gd name="T5" fmla="*/ 1 h 733"/>
                <a:gd name="T6" fmla="*/ 2 w 586"/>
                <a:gd name="T7" fmla="*/ 1 h 733"/>
                <a:gd name="T8" fmla="*/ 2 w 586"/>
                <a:gd name="T9" fmla="*/ 9 h 733"/>
                <a:gd name="T10" fmla="*/ 2 w 586"/>
                <a:gd name="T11" fmla="*/ 10 h 733"/>
                <a:gd name="T12" fmla="*/ 2 w 586"/>
                <a:gd name="T13" fmla="*/ 10 h 733"/>
                <a:gd name="T14" fmla="*/ 0 w 586"/>
                <a:gd name="T15" fmla="*/ 10 h 733"/>
                <a:gd name="T16" fmla="*/ 9 w 586"/>
                <a:gd name="T17" fmla="*/ 11 h 733"/>
                <a:gd name="T18" fmla="*/ 9 w 586"/>
                <a:gd name="T19" fmla="*/ 8 h 733"/>
                <a:gd name="T20" fmla="*/ 9 w 586"/>
                <a:gd name="T21" fmla="*/ 8 h 733"/>
                <a:gd name="T22" fmla="*/ 9 w 586"/>
                <a:gd name="T23" fmla="*/ 8 h 733"/>
                <a:gd name="T24" fmla="*/ 9 w 586"/>
                <a:gd name="T25" fmla="*/ 8 h 733"/>
                <a:gd name="T26" fmla="*/ 9 w 586"/>
                <a:gd name="T27" fmla="*/ 9 h 733"/>
                <a:gd name="T28" fmla="*/ 8 w 586"/>
                <a:gd name="T29" fmla="*/ 9 h 733"/>
                <a:gd name="T30" fmla="*/ 8 w 586"/>
                <a:gd name="T31" fmla="*/ 10 h 733"/>
                <a:gd name="T32" fmla="*/ 8 w 586"/>
                <a:gd name="T33" fmla="*/ 10 h 733"/>
                <a:gd name="T34" fmla="*/ 8 w 586"/>
                <a:gd name="T35" fmla="*/ 10 h 733"/>
                <a:gd name="T36" fmla="*/ 7 w 586"/>
                <a:gd name="T37" fmla="*/ 10 h 733"/>
                <a:gd name="T38" fmla="*/ 7 w 586"/>
                <a:gd name="T39" fmla="*/ 10 h 733"/>
                <a:gd name="T40" fmla="*/ 5 w 586"/>
                <a:gd name="T41" fmla="*/ 10 h 733"/>
                <a:gd name="T42" fmla="*/ 5 w 586"/>
                <a:gd name="T43" fmla="*/ 10 h 733"/>
                <a:gd name="T44" fmla="*/ 4 w 586"/>
                <a:gd name="T45" fmla="*/ 10 h 733"/>
                <a:gd name="T46" fmla="*/ 4 w 586"/>
                <a:gd name="T47" fmla="*/ 10 h 733"/>
                <a:gd name="T48" fmla="*/ 4 w 586"/>
                <a:gd name="T49" fmla="*/ 10 h 733"/>
                <a:gd name="T50" fmla="*/ 4 w 586"/>
                <a:gd name="T51" fmla="*/ 9 h 733"/>
                <a:gd name="T52" fmla="*/ 4 w 586"/>
                <a:gd name="T53" fmla="*/ 9 h 733"/>
                <a:gd name="T54" fmla="*/ 4 w 586"/>
                <a:gd name="T55" fmla="*/ 5 h 733"/>
                <a:gd name="T56" fmla="*/ 7 w 586"/>
                <a:gd name="T57" fmla="*/ 5 h 733"/>
                <a:gd name="T58" fmla="*/ 7 w 586"/>
                <a:gd name="T59" fmla="*/ 6 h 733"/>
                <a:gd name="T60" fmla="*/ 7 w 586"/>
                <a:gd name="T61" fmla="*/ 6 h 733"/>
                <a:gd name="T62" fmla="*/ 7 w 586"/>
                <a:gd name="T63" fmla="*/ 6 h 733"/>
                <a:gd name="T64" fmla="*/ 7 w 586"/>
                <a:gd name="T65" fmla="*/ 6 h 733"/>
                <a:gd name="T66" fmla="*/ 7 w 586"/>
                <a:gd name="T67" fmla="*/ 7 h 733"/>
                <a:gd name="T68" fmla="*/ 8 w 586"/>
                <a:gd name="T69" fmla="*/ 7 h 733"/>
                <a:gd name="T70" fmla="*/ 7 w 586"/>
                <a:gd name="T71" fmla="*/ 3 h 733"/>
                <a:gd name="T72" fmla="*/ 7 w 586"/>
                <a:gd name="T73" fmla="*/ 4 h 733"/>
                <a:gd name="T74" fmla="*/ 4 w 586"/>
                <a:gd name="T75" fmla="*/ 5 h 733"/>
                <a:gd name="T76" fmla="*/ 4 w 586"/>
                <a:gd name="T77" fmla="*/ 1 h 733"/>
                <a:gd name="T78" fmla="*/ 4 w 586"/>
                <a:gd name="T79" fmla="*/ 0 h 733"/>
                <a:gd name="T80" fmla="*/ 4 w 586"/>
                <a:gd name="T81" fmla="*/ 0 h 733"/>
                <a:gd name="T82" fmla="*/ 4 w 586"/>
                <a:gd name="T83" fmla="*/ 0 h 733"/>
                <a:gd name="T84" fmla="*/ 6 w 586"/>
                <a:gd name="T85" fmla="*/ 0 h 733"/>
                <a:gd name="T86" fmla="*/ 7 w 586"/>
                <a:gd name="T87" fmla="*/ 0 h 733"/>
                <a:gd name="T88" fmla="*/ 7 w 586"/>
                <a:gd name="T89" fmla="*/ 0 h 733"/>
                <a:gd name="T90" fmla="*/ 7 w 586"/>
                <a:gd name="T91" fmla="*/ 1 h 733"/>
                <a:gd name="T92" fmla="*/ 8 w 586"/>
                <a:gd name="T93" fmla="*/ 1 h 733"/>
                <a:gd name="T94" fmla="*/ 8 w 586"/>
                <a:gd name="T95" fmla="*/ 1 h 733"/>
                <a:gd name="T96" fmla="*/ 8 w 586"/>
                <a:gd name="T97" fmla="*/ 1 h 733"/>
                <a:gd name="T98" fmla="*/ 8 w 586"/>
                <a:gd name="T99" fmla="*/ 2 h 733"/>
                <a:gd name="T100" fmla="*/ 8 w 586"/>
                <a:gd name="T101" fmla="*/ 2 h 733"/>
                <a:gd name="T102" fmla="*/ 9 w 586"/>
                <a:gd name="T103" fmla="*/ 0 h 733"/>
                <a:gd name="T104" fmla="*/ 1 w 586"/>
                <a:gd name="T105" fmla="*/ 0 h 73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86"/>
                <a:gd name="T160" fmla="*/ 0 h 733"/>
                <a:gd name="T161" fmla="*/ 586 w 586"/>
                <a:gd name="T162" fmla="*/ 733 h 73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86" h="733">
                  <a:moveTo>
                    <a:pt x="8" y="31"/>
                  </a:moveTo>
                  <a:lnTo>
                    <a:pt x="70" y="39"/>
                  </a:lnTo>
                  <a:lnTo>
                    <a:pt x="82" y="56"/>
                  </a:lnTo>
                  <a:lnTo>
                    <a:pt x="92" y="70"/>
                  </a:lnTo>
                  <a:lnTo>
                    <a:pt x="95" y="78"/>
                  </a:lnTo>
                  <a:lnTo>
                    <a:pt x="99" y="87"/>
                  </a:lnTo>
                  <a:lnTo>
                    <a:pt x="100" y="100"/>
                  </a:lnTo>
                  <a:lnTo>
                    <a:pt x="101" y="116"/>
                  </a:lnTo>
                  <a:lnTo>
                    <a:pt x="101" y="626"/>
                  </a:lnTo>
                  <a:lnTo>
                    <a:pt x="100" y="637"/>
                  </a:lnTo>
                  <a:lnTo>
                    <a:pt x="97" y="646"/>
                  </a:lnTo>
                  <a:lnTo>
                    <a:pt x="94" y="655"/>
                  </a:lnTo>
                  <a:lnTo>
                    <a:pt x="90" y="661"/>
                  </a:lnTo>
                  <a:lnTo>
                    <a:pt x="80" y="672"/>
                  </a:lnTo>
                  <a:lnTo>
                    <a:pt x="70" y="685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549" y="733"/>
                  </a:lnTo>
                  <a:lnTo>
                    <a:pt x="586" y="541"/>
                  </a:lnTo>
                  <a:lnTo>
                    <a:pt x="563" y="541"/>
                  </a:lnTo>
                  <a:lnTo>
                    <a:pt x="559" y="541"/>
                  </a:lnTo>
                  <a:lnTo>
                    <a:pt x="555" y="542"/>
                  </a:lnTo>
                  <a:lnTo>
                    <a:pt x="552" y="544"/>
                  </a:lnTo>
                  <a:lnTo>
                    <a:pt x="549" y="546"/>
                  </a:lnTo>
                  <a:lnTo>
                    <a:pt x="543" y="554"/>
                  </a:lnTo>
                  <a:lnTo>
                    <a:pt x="538" y="562"/>
                  </a:lnTo>
                  <a:lnTo>
                    <a:pt x="528" y="584"/>
                  </a:lnTo>
                  <a:lnTo>
                    <a:pt x="518" y="610"/>
                  </a:lnTo>
                  <a:lnTo>
                    <a:pt x="510" y="622"/>
                  </a:lnTo>
                  <a:lnTo>
                    <a:pt x="503" y="635"/>
                  </a:lnTo>
                  <a:lnTo>
                    <a:pt x="493" y="647"/>
                  </a:lnTo>
                  <a:lnTo>
                    <a:pt x="482" y="658"/>
                  </a:lnTo>
                  <a:lnTo>
                    <a:pt x="477" y="662"/>
                  </a:lnTo>
                  <a:lnTo>
                    <a:pt x="469" y="666"/>
                  </a:lnTo>
                  <a:lnTo>
                    <a:pt x="463" y="670"/>
                  </a:lnTo>
                  <a:lnTo>
                    <a:pt x="454" y="673"/>
                  </a:lnTo>
                  <a:lnTo>
                    <a:pt x="446" y="676"/>
                  </a:lnTo>
                  <a:lnTo>
                    <a:pt x="437" y="677"/>
                  </a:lnTo>
                  <a:lnTo>
                    <a:pt x="427" y="678"/>
                  </a:lnTo>
                  <a:lnTo>
                    <a:pt x="417" y="679"/>
                  </a:lnTo>
                  <a:lnTo>
                    <a:pt x="293" y="679"/>
                  </a:lnTo>
                  <a:lnTo>
                    <a:pt x="283" y="678"/>
                  </a:lnTo>
                  <a:lnTo>
                    <a:pt x="276" y="677"/>
                  </a:lnTo>
                  <a:lnTo>
                    <a:pt x="268" y="675"/>
                  </a:lnTo>
                  <a:lnTo>
                    <a:pt x="262" y="672"/>
                  </a:lnTo>
                  <a:lnTo>
                    <a:pt x="255" y="669"/>
                  </a:lnTo>
                  <a:lnTo>
                    <a:pt x="251" y="663"/>
                  </a:lnTo>
                  <a:lnTo>
                    <a:pt x="247" y="658"/>
                  </a:lnTo>
                  <a:lnTo>
                    <a:pt x="243" y="652"/>
                  </a:lnTo>
                  <a:lnTo>
                    <a:pt x="239" y="646"/>
                  </a:lnTo>
                  <a:lnTo>
                    <a:pt x="237" y="639"/>
                  </a:lnTo>
                  <a:lnTo>
                    <a:pt x="235" y="631"/>
                  </a:lnTo>
                  <a:lnTo>
                    <a:pt x="234" y="622"/>
                  </a:lnTo>
                  <a:lnTo>
                    <a:pt x="232" y="605"/>
                  </a:lnTo>
                  <a:lnTo>
                    <a:pt x="232" y="587"/>
                  </a:lnTo>
                  <a:lnTo>
                    <a:pt x="232" y="379"/>
                  </a:lnTo>
                  <a:lnTo>
                    <a:pt x="385" y="379"/>
                  </a:lnTo>
                  <a:lnTo>
                    <a:pt x="393" y="379"/>
                  </a:lnTo>
                  <a:lnTo>
                    <a:pt x="398" y="381"/>
                  </a:lnTo>
                  <a:lnTo>
                    <a:pt x="404" y="384"/>
                  </a:lnTo>
                  <a:lnTo>
                    <a:pt x="409" y="387"/>
                  </a:lnTo>
                  <a:lnTo>
                    <a:pt x="413" y="391"/>
                  </a:lnTo>
                  <a:lnTo>
                    <a:pt x="417" y="397"/>
                  </a:lnTo>
                  <a:lnTo>
                    <a:pt x="420" y="402"/>
                  </a:lnTo>
                  <a:lnTo>
                    <a:pt x="423" y="409"/>
                  </a:lnTo>
                  <a:lnTo>
                    <a:pt x="427" y="424"/>
                  </a:lnTo>
                  <a:lnTo>
                    <a:pt x="431" y="439"/>
                  </a:lnTo>
                  <a:lnTo>
                    <a:pt x="432" y="455"/>
                  </a:lnTo>
                  <a:lnTo>
                    <a:pt x="432" y="471"/>
                  </a:lnTo>
                  <a:lnTo>
                    <a:pt x="470" y="471"/>
                  </a:lnTo>
                  <a:lnTo>
                    <a:pt x="470" y="232"/>
                  </a:lnTo>
                  <a:lnTo>
                    <a:pt x="432" y="232"/>
                  </a:lnTo>
                  <a:lnTo>
                    <a:pt x="423" y="291"/>
                  </a:lnTo>
                  <a:lnTo>
                    <a:pt x="400" y="315"/>
                  </a:lnTo>
                  <a:lnTo>
                    <a:pt x="301" y="325"/>
                  </a:lnTo>
                  <a:lnTo>
                    <a:pt x="232" y="325"/>
                  </a:lnTo>
                  <a:lnTo>
                    <a:pt x="232" y="70"/>
                  </a:lnTo>
                  <a:lnTo>
                    <a:pt x="232" y="64"/>
                  </a:lnTo>
                  <a:lnTo>
                    <a:pt x="233" y="59"/>
                  </a:lnTo>
                  <a:lnTo>
                    <a:pt x="234" y="55"/>
                  </a:lnTo>
                  <a:lnTo>
                    <a:pt x="236" y="52"/>
                  </a:lnTo>
                  <a:lnTo>
                    <a:pt x="239" y="50"/>
                  </a:lnTo>
                  <a:lnTo>
                    <a:pt x="244" y="48"/>
                  </a:lnTo>
                  <a:lnTo>
                    <a:pt x="249" y="48"/>
                  </a:lnTo>
                  <a:lnTo>
                    <a:pt x="254" y="47"/>
                  </a:lnTo>
                  <a:lnTo>
                    <a:pt x="363" y="47"/>
                  </a:lnTo>
                  <a:lnTo>
                    <a:pt x="378" y="48"/>
                  </a:lnTo>
                  <a:lnTo>
                    <a:pt x="393" y="49"/>
                  </a:lnTo>
                  <a:lnTo>
                    <a:pt x="406" y="52"/>
                  </a:lnTo>
                  <a:lnTo>
                    <a:pt x="419" y="55"/>
                  </a:lnTo>
                  <a:lnTo>
                    <a:pt x="429" y="60"/>
                  </a:lnTo>
                  <a:lnTo>
                    <a:pt x="440" y="66"/>
                  </a:lnTo>
                  <a:lnTo>
                    <a:pt x="450" y="72"/>
                  </a:lnTo>
                  <a:lnTo>
                    <a:pt x="458" y="80"/>
                  </a:lnTo>
                  <a:lnTo>
                    <a:pt x="466" y="88"/>
                  </a:lnTo>
                  <a:lnTo>
                    <a:pt x="472" y="97"/>
                  </a:lnTo>
                  <a:lnTo>
                    <a:pt x="478" y="108"/>
                  </a:lnTo>
                  <a:lnTo>
                    <a:pt x="482" y="119"/>
                  </a:lnTo>
                  <a:lnTo>
                    <a:pt x="486" y="130"/>
                  </a:lnTo>
                  <a:lnTo>
                    <a:pt x="490" y="143"/>
                  </a:lnTo>
                  <a:lnTo>
                    <a:pt x="492" y="156"/>
                  </a:lnTo>
                  <a:lnTo>
                    <a:pt x="494" y="170"/>
                  </a:lnTo>
                  <a:lnTo>
                    <a:pt x="529" y="170"/>
                  </a:lnTo>
                  <a:lnTo>
                    <a:pt x="516" y="0"/>
                  </a:lnTo>
                  <a:lnTo>
                    <a:pt x="8" y="0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Freeform 564"/>
            <p:cNvSpPr>
              <a:spLocks noChangeAspect="1" noEditPoints="1"/>
            </p:cNvSpPr>
            <p:nvPr/>
          </p:nvSpPr>
          <p:spPr bwMode="auto">
            <a:xfrm>
              <a:off x="35360" y="18802"/>
              <a:ext cx="716" cy="374"/>
            </a:xfrm>
            <a:custGeom>
              <a:avLst/>
              <a:gdLst>
                <a:gd name="T0" fmla="*/ 0 w 1433"/>
                <a:gd name="T1" fmla="*/ 12 h 748"/>
                <a:gd name="T2" fmla="*/ 2 w 1433"/>
                <a:gd name="T3" fmla="*/ 11 h 748"/>
                <a:gd name="T4" fmla="*/ 3 w 1433"/>
                <a:gd name="T5" fmla="*/ 9 h 748"/>
                <a:gd name="T6" fmla="*/ 3 w 1433"/>
                <a:gd name="T7" fmla="*/ 8 h 748"/>
                <a:gd name="T8" fmla="*/ 6 w 1433"/>
                <a:gd name="T9" fmla="*/ 8 h 748"/>
                <a:gd name="T10" fmla="*/ 6 w 1433"/>
                <a:gd name="T11" fmla="*/ 8 h 748"/>
                <a:gd name="T12" fmla="*/ 7 w 1433"/>
                <a:gd name="T13" fmla="*/ 9 h 748"/>
                <a:gd name="T14" fmla="*/ 7 w 1433"/>
                <a:gd name="T15" fmla="*/ 11 h 748"/>
                <a:gd name="T16" fmla="*/ 7 w 1433"/>
                <a:gd name="T17" fmla="*/ 11 h 748"/>
                <a:gd name="T18" fmla="*/ 7 w 1433"/>
                <a:gd name="T19" fmla="*/ 12 h 748"/>
                <a:gd name="T20" fmla="*/ 15 w 1433"/>
                <a:gd name="T21" fmla="*/ 12 h 748"/>
                <a:gd name="T22" fmla="*/ 16 w 1433"/>
                <a:gd name="T23" fmla="*/ 12 h 748"/>
                <a:gd name="T24" fmla="*/ 15 w 1433"/>
                <a:gd name="T25" fmla="*/ 12 h 748"/>
                <a:gd name="T26" fmla="*/ 14 w 1433"/>
                <a:gd name="T27" fmla="*/ 11 h 748"/>
                <a:gd name="T28" fmla="*/ 14 w 1433"/>
                <a:gd name="T29" fmla="*/ 10 h 748"/>
                <a:gd name="T30" fmla="*/ 14 w 1433"/>
                <a:gd name="T31" fmla="*/ 9 h 748"/>
                <a:gd name="T32" fmla="*/ 14 w 1433"/>
                <a:gd name="T33" fmla="*/ 6 h 748"/>
                <a:gd name="T34" fmla="*/ 16 w 1433"/>
                <a:gd name="T35" fmla="*/ 8 h 748"/>
                <a:gd name="T36" fmla="*/ 19 w 1433"/>
                <a:gd name="T37" fmla="*/ 12 h 748"/>
                <a:gd name="T38" fmla="*/ 22 w 1433"/>
                <a:gd name="T39" fmla="*/ 12 h 748"/>
                <a:gd name="T40" fmla="*/ 22 w 1433"/>
                <a:gd name="T41" fmla="*/ 12 h 748"/>
                <a:gd name="T42" fmla="*/ 21 w 1433"/>
                <a:gd name="T43" fmla="*/ 11 h 748"/>
                <a:gd name="T44" fmla="*/ 20 w 1433"/>
                <a:gd name="T45" fmla="*/ 11 h 748"/>
                <a:gd name="T46" fmla="*/ 19 w 1433"/>
                <a:gd name="T47" fmla="*/ 9 h 748"/>
                <a:gd name="T48" fmla="*/ 17 w 1433"/>
                <a:gd name="T49" fmla="*/ 7 h 748"/>
                <a:gd name="T50" fmla="*/ 16 w 1433"/>
                <a:gd name="T51" fmla="*/ 5 h 748"/>
                <a:gd name="T52" fmla="*/ 18 w 1433"/>
                <a:gd name="T53" fmla="*/ 3 h 748"/>
                <a:gd name="T54" fmla="*/ 20 w 1433"/>
                <a:gd name="T55" fmla="*/ 2 h 748"/>
                <a:gd name="T56" fmla="*/ 21 w 1433"/>
                <a:gd name="T57" fmla="*/ 1 h 748"/>
                <a:gd name="T58" fmla="*/ 21 w 1433"/>
                <a:gd name="T59" fmla="*/ 1 h 748"/>
                <a:gd name="T60" fmla="*/ 22 w 1433"/>
                <a:gd name="T61" fmla="*/ 1 h 748"/>
                <a:gd name="T62" fmla="*/ 18 w 1433"/>
                <a:gd name="T63" fmla="*/ 1 h 748"/>
                <a:gd name="T64" fmla="*/ 18 w 1433"/>
                <a:gd name="T65" fmla="*/ 2 h 748"/>
                <a:gd name="T66" fmla="*/ 17 w 1433"/>
                <a:gd name="T67" fmla="*/ 3 h 748"/>
                <a:gd name="T68" fmla="*/ 15 w 1433"/>
                <a:gd name="T69" fmla="*/ 5 h 748"/>
                <a:gd name="T70" fmla="*/ 14 w 1433"/>
                <a:gd name="T71" fmla="*/ 3 h 748"/>
                <a:gd name="T72" fmla="*/ 14 w 1433"/>
                <a:gd name="T73" fmla="*/ 2 h 748"/>
                <a:gd name="T74" fmla="*/ 15 w 1433"/>
                <a:gd name="T75" fmla="*/ 1 h 748"/>
                <a:gd name="T76" fmla="*/ 16 w 1433"/>
                <a:gd name="T77" fmla="*/ 1 h 748"/>
                <a:gd name="T78" fmla="*/ 11 w 1433"/>
                <a:gd name="T79" fmla="*/ 1 h 748"/>
                <a:gd name="T80" fmla="*/ 12 w 1433"/>
                <a:gd name="T81" fmla="*/ 2 h 748"/>
                <a:gd name="T82" fmla="*/ 12 w 1433"/>
                <a:gd name="T83" fmla="*/ 2 h 748"/>
                <a:gd name="T84" fmla="*/ 12 w 1433"/>
                <a:gd name="T85" fmla="*/ 11 h 748"/>
                <a:gd name="T86" fmla="*/ 12 w 1433"/>
                <a:gd name="T87" fmla="*/ 11 h 748"/>
                <a:gd name="T88" fmla="*/ 11 w 1433"/>
                <a:gd name="T89" fmla="*/ 12 h 748"/>
                <a:gd name="T90" fmla="*/ 11 w 1433"/>
                <a:gd name="T91" fmla="*/ 12 h 748"/>
                <a:gd name="T92" fmla="*/ 10 w 1433"/>
                <a:gd name="T93" fmla="*/ 11 h 748"/>
                <a:gd name="T94" fmla="*/ 9 w 1433"/>
                <a:gd name="T95" fmla="*/ 11 h 748"/>
                <a:gd name="T96" fmla="*/ 9 w 1433"/>
                <a:gd name="T97" fmla="*/ 9 h 748"/>
                <a:gd name="T98" fmla="*/ 8 w 1433"/>
                <a:gd name="T99" fmla="*/ 6 h 748"/>
                <a:gd name="T100" fmla="*/ 6 w 1433"/>
                <a:gd name="T101" fmla="*/ 2 h 748"/>
                <a:gd name="T102" fmla="*/ 6 w 1433"/>
                <a:gd name="T103" fmla="*/ 1 h 748"/>
                <a:gd name="T104" fmla="*/ 5 w 1433"/>
                <a:gd name="T105" fmla="*/ 1 h 748"/>
                <a:gd name="T106" fmla="*/ 4 w 1433"/>
                <a:gd name="T107" fmla="*/ 2 h 748"/>
                <a:gd name="T108" fmla="*/ 4 w 1433"/>
                <a:gd name="T109" fmla="*/ 4 h 748"/>
                <a:gd name="T110" fmla="*/ 3 w 1433"/>
                <a:gd name="T111" fmla="*/ 6 h 748"/>
                <a:gd name="T112" fmla="*/ 2 w 1433"/>
                <a:gd name="T113" fmla="*/ 8 h 748"/>
                <a:gd name="T114" fmla="*/ 1 w 1433"/>
                <a:gd name="T115" fmla="*/ 10 h 748"/>
                <a:gd name="T116" fmla="*/ 1 w 1433"/>
                <a:gd name="T117" fmla="*/ 11 h 748"/>
                <a:gd name="T118" fmla="*/ 0 w 1433"/>
                <a:gd name="T119" fmla="*/ 11 h 7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33"/>
                <a:gd name="T181" fmla="*/ 0 h 748"/>
                <a:gd name="T182" fmla="*/ 1433 w 1433"/>
                <a:gd name="T183" fmla="*/ 748 h 74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33" h="748">
                  <a:moveTo>
                    <a:pt x="326" y="194"/>
                  </a:moveTo>
                  <a:lnTo>
                    <a:pt x="415" y="432"/>
                  </a:lnTo>
                  <a:lnTo>
                    <a:pt x="243" y="431"/>
                  </a:lnTo>
                  <a:lnTo>
                    <a:pt x="326" y="194"/>
                  </a:lnTo>
                  <a:close/>
                  <a:moveTo>
                    <a:pt x="0" y="709"/>
                  </a:moveTo>
                  <a:lnTo>
                    <a:pt x="0" y="748"/>
                  </a:lnTo>
                  <a:lnTo>
                    <a:pt x="246" y="748"/>
                  </a:lnTo>
                  <a:lnTo>
                    <a:pt x="243" y="716"/>
                  </a:lnTo>
                  <a:lnTo>
                    <a:pt x="166" y="687"/>
                  </a:lnTo>
                  <a:lnTo>
                    <a:pt x="168" y="678"/>
                  </a:lnTo>
                  <a:lnTo>
                    <a:pt x="171" y="659"/>
                  </a:lnTo>
                  <a:lnTo>
                    <a:pt x="178" y="632"/>
                  </a:lnTo>
                  <a:lnTo>
                    <a:pt x="186" y="601"/>
                  </a:lnTo>
                  <a:lnTo>
                    <a:pt x="197" y="568"/>
                  </a:lnTo>
                  <a:lnTo>
                    <a:pt x="203" y="551"/>
                  </a:lnTo>
                  <a:lnTo>
                    <a:pt x="209" y="536"/>
                  </a:lnTo>
                  <a:lnTo>
                    <a:pt x="214" y="522"/>
                  </a:lnTo>
                  <a:lnTo>
                    <a:pt x="221" y="511"/>
                  </a:lnTo>
                  <a:lnTo>
                    <a:pt x="227" y="500"/>
                  </a:lnTo>
                  <a:lnTo>
                    <a:pt x="234" y="492"/>
                  </a:lnTo>
                  <a:lnTo>
                    <a:pt x="237" y="490"/>
                  </a:lnTo>
                  <a:lnTo>
                    <a:pt x="240" y="488"/>
                  </a:lnTo>
                  <a:lnTo>
                    <a:pt x="242" y="486"/>
                  </a:lnTo>
                  <a:lnTo>
                    <a:pt x="246" y="486"/>
                  </a:lnTo>
                  <a:lnTo>
                    <a:pt x="415" y="486"/>
                  </a:lnTo>
                  <a:lnTo>
                    <a:pt x="419" y="486"/>
                  </a:lnTo>
                  <a:lnTo>
                    <a:pt x="421" y="488"/>
                  </a:lnTo>
                  <a:lnTo>
                    <a:pt x="424" y="490"/>
                  </a:lnTo>
                  <a:lnTo>
                    <a:pt x="427" y="492"/>
                  </a:lnTo>
                  <a:lnTo>
                    <a:pt x="434" y="501"/>
                  </a:lnTo>
                  <a:lnTo>
                    <a:pt x="440" y="511"/>
                  </a:lnTo>
                  <a:lnTo>
                    <a:pt x="446" y="524"/>
                  </a:lnTo>
                  <a:lnTo>
                    <a:pt x="454" y="537"/>
                  </a:lnTo>
                  <a:lnTo>
                    <a:pt x="461" y="553"/>
                  </a:lnTo>
                  <a:lnTo>
                    <a:pt x="468" y="569"/>
                  </a:lnTo>
                  <a:lnTo>
                    <a:pt x="481" y="602"/>
                  </a:lnTo>
                  <a:lnTo>
                    <a:pt x="490" y="633"/>
                  </a:lnTo>
                  <a:lnTo>
                    <a:pt x="495" y="647"/>
                  </a:lnTo>
                  <a:lnTo>
                    <a:pt x="498" y="660"/>
                  </a:lnTo>
                  <a:lnTo>
                    <a:pt x="499" y="671"/>
                  </a:lnTo>
                  <a:lnTo>
                    <a:pt x="500" y="678"/>
                  </a:lnTo>
                  <a:lnTo>
                    <a:pt x="500" y="684"/>
                  </a:lnTo>
                  <a:lnTo>
                    <a:pt x="498" y="688"/>
                  </a:lnTo>
                  <a:lnTo>
                    <a:pt x="496" y="692"/>
                  </a:lnTo>
                  <a:lnTo>
                    <a:pt x="494" y="695"/>
                  </a:lnTo>
                  <a:lnTo>
                    <a:pt x="489" y="698"/>
                  </a:lnTo>
                  <a:lnTo>
                    <a:pt x="485" y="701"/>
                  </a:lnTo>
                  <a:lnTo>
                    <a:pt x="481" y="703"/>
                  </a:lnTo>
                  <a:lnTo>
                    <a:pt x="475" y="704"/>
                  </a:lnTo>
                  <a:lnTo>
                    <a:pt x="465" y="707"/>
                  </a:lnTo>
                  <a:lnTo>
                    <a:pt x="453" y="708"/>
                  </a:lnTo>
                  <a:lnTo>
                    <a:pt x="442" y="709"/>
                  </a:lnTo>
                  <a:lnTo>
                    <a:pt x="430" y="709"/>
                  </a:lnTo>
                  <a:lnTo>
                    <a:pt x="430" y="748"/>
                  </a:lnTo>
                  <a:lnTo>
                    <a:pt x="1017" y="748"/>
                  </a:lnTo>
                  <a:lnTo>
                    <a:pt x="1026" y="747"/>
                  </a:lnTo>
                  <a:lnTo>
                    <a:pt x="1031" y="746"/>
                  </a:lnTo>
                  <a:lnTo>
                    <a:pt x="1035" y="743"/>
                  </a:lnTo>
                  <a:lnTo>
                    <a:pt x="1037" y="738"/>
                  </a:lnTo>
                  <a:lnTo>
                    <a:pt x="1039" y="726"/>
                  </a:lnTo>
                  <a:lnTo>
                    <a:pt x="1039" y="709"/>
                  </a:lnTo>
                  <a:lnTo>
                    <a:pt x="1024" y="709"/>
                  </a:lnTo>
                  <a:lnTo>
                    <a:pt x="1010" y="708"/>
                  </a:lnTo>
                  <a:lnTo>
                    <a:pt x="998" y="707"/>
                  </a:lnTo>
                  <a:lnTo>
                    <a:pt x="987" y="705"/>
                  </a:lnTo>
                  <a:lnTo>
                    <a:pt x="976" y="702"/>
                  </a:lnTo>
                  <a:lnTo>
                    <a:pt x="968" y="698"/>
                  </a:lnTo>
                  <a:lnTo>
                    <a:pt x="960" y="693"/>
                  </a:lnTo>
                  <a:lnTo>
                    <a:pt x="954" y="688"/>
                  </a:lnTo>
                  <a:lnTo>
                    <a:pt x="948" y="681"/>
                  </a:lnTo>
                  <a:lnTo>
                    <a:pt x="944" y="674"/>
                  </a:lnTo>
                  <a:lnTo>
                    <a:pt x="940" y="665"/>
                  </a:lnTo>
                  <a:lnTo>
                    <a:pt x="936" y="655"/>
                  </a:lnTo>
                  <a:lnTo>
                    <a:pt x="934" y="644"/>
                  </a:lnTo>
                  <a:lnTo>
                    <a:pt x="933" y="631"/>
                  </a:lnTo>
                  <a:lnTo>
                    <a:pt x="932" y="617"/>
                  </a:lnTo>
                  <a:lnTo>
                    <a:pt x="932" y="602"/>
                  </a:lnTo>
                  <a:lnTo>
                    <a:pt x="931" y="574"/>
                  </a:lnTo>
                  <a:lnTo>
                    <a:pt x="931" y="546"/>
                  </a:lnTo>
                  <a:lnTo>
                    <a:pt x="931" y="518"/>
                  </a:lnTo>
                  <a:lnTo>
                    <a:pt x="931" y="490"/>
                  </a:lnTo>
                  <a:lnTo>
                    <a:pt x="932" y="462"/>
                  </a:lnTo>
                  <a:lnTo>
                    <a:pt x="932" y="434"/>
                  </a:lnTo>
                  <a:lnTo>
                    <a:pt x="932" y="406"/>
                  </a:lnTo>
                  <a:lnTo>
                    <a:pt x="932" y="378"/>
                  </a:lnTo>
                  <a:lnTo>
                    <a:pt x="944" y="388"/>
                  </a:lnTo>
                  <a:lnTo>
                    <a:pt x="959" y="405"/>
                  </a:lnTo>
                  <a:lnTo>
                    <a:pt x="977" y="427"/>
                  </a:lnTo>
                  <a:lnTo>
                    <a:pt x="998" y="453"/>
                  </a:lnTo>
                  <a:lnTo>
                    <a:pt x="1045" y="512"/>
                  </a:lnTo>
                  <a:lnTo>
                    <a:pt x="1094" y="577"/>
                  </a:lnTo>
                  <a:lnTo>
                    <a:pt x="1143" y="642"/>
                  </a:lnTo>
                  <a:lnTo>
                    <a:pt x="1187" y="695"/>
                  </a:lnTo>
                  <a:lnTo>
                    <a:pt x="1205" y="717"/>
                  </a:lnTo>
                  <a:lnTo>
                    <a:pt x="1220" y="734"/>
                  </a:lnTo>
                  <a:lnTo>
                    <a:pt x="1226" y="739"/>
                  </a:lnTo>
                  <a:lnTo>
                    <a:pt x="1232" y="744"/>
                  </a:lnTo>
                  <a:lnTo>
                    <a:pt x="1237" y="747"/>
                  </a:lnTo>
                  <a:lnTo>
                    <a:pt x="1240" y="748"/>
                  </a:lnTo>
                  <a:lnTo>
                    <a:pt x="1410" y="748"/>
                  </a:lnTo>
                  <a:lnTo>
                    <a:pt x="1419" y="747"/>
                  </a:lnTo>
                  <a:lnTo>
                    <a:pt x="1424" y="746"/>
                  </a:lnTo>
                  <a:lnTo>
                    <a:pt x="1428" y="743"/>
                  </a:lnTo>
                  <a:lnTo>
                    <a:pt x="1431" y="738"/>
                  </a:lnTo>
                  <a:lnTo>
                    <a:pt x="1433" y="726"/>
                  </a:lnTo>
                  <a:lnTo>
                    <a:pt x="1433" y="709"/>
                  </a:lnTo>
                  <a:lnTo>
                    <a:pt x="1425" y="708"/>
                  </a:lnTo>
                  <a:lnTo>
                    <a:pt x="1417" y="707"/>
                  </a:lnTo>
                  <a:lnTo>
                    <a:pt x="1409" y="705"/>
                  </a:lnTo>
                  <a:lnTo>
                    <a:pt x="1402" y="702"/>
                  </a:lnTo>
                  <a:lnTo>
                    <a:pt x="1385" y="695"/>
                  </a:lnTo>
                  <a:lnTo>
                    <a:pt x="1370" y="687"/>
                  </a:lnTo>
                  <a:lnTo>
                    <a:pt x="1355" y="677"/>
                  </a:lnTo>
                  <a:lnTo>
                    <a:pt x="1340" y="665"/>
                  </a:lnTo>
                  <a:lnTo>
                    <a:pt x="1326" y="654"/>
                  </a:lnTo>
                  <a:lnTo>
                    <a:pt x="1312" y="641"/>
                  </a:lnTo>
                  <a:lnTo>
                    <a:pt x="1287" y="613"/>
                  </a:lnTo>
                  <a:lnTo>
                    <a:pt x="1263" y="585"/>
                  </a:lnTo>
                  <a:lnTo>
                    <a:pt x="1241" y="557"/>
                  </a:lnTo>
                  <a:lnTo>
                    <a:pt x="1223" y="533"/>
                  </a:lnTo>
                  <a:lnTo>
                    <a:pt x="1202" y="506"/>
                  </a:lnTo>
                  <a:lnTo>
                    <a:pt x="1179" y="479"/>
                  </a:lnTo>
                  <a:lnTo>
                    <a:pt x="1156" y="453"/>
                  </a:lnTo>
                  <a:lnTo>
                    <a:pt x="1133" y="426"/>
                  </a:lnTo>
                  <a:lnTo>
                    <a:pt x="1110" y="399"/>
                  </a:lnTo>
                  <a:lnTo>
                    <a:pt x="1088" y="371"/>
                  </a:lnTo>
                  <a:lnTo>
                    <a:pt x="1067" y="344"/>
                  </a:lnTo>
                  <a:lnTo>
                    <a:pt x="1048" y="316"/>
                  </a:lnTo>
                  <a:lnTo>
                    <a:pt x="1064" y="304"/>
                  </a:lnTo>
                  <a:lnTo>
                    <a:pt x="1084" y="286"/>
                  </a:lnTo>
                  <a:lnTo>
                    <a:pt x="1107" y="266"/>
                  </a:lnTo>
                  <a:lnTo>
                    <a:pt x="1131" y="242"/>
                  </a:lnTo>
                  <a:lnTo>
                    <a:pt x="1156" y="218"/>
                  </a:lnTo>
                  <a:lnTo>
                    <a:pt x="1179" y="195"/>
                  </a:lnTo>
                  <a:lnTo>
                    <a:pt x="1201" y="174"/>
                  </a:lnTo>
                  <a:lnTo>
                    <a:pt x="1219" y="156"/>
                  </a:lnTo>
                  <a:lnTo>
                    <a:pt x="1244" y="134"/>
                  </a:lnTo>
                  <a:lnTo>
                    <a:pt x="1262" y="116"/>
                  </a:lnTo>
                  <a:lnTo>
                    <a:pt x="1272" y="108"/>
                  </a:lnTo>
                  <a:lnTo>
                    <a:pt x="1282" y="99"/>
                  </a:lnTo>
                  <a:lnTo>
                    <a:pt x="1295" y="89"/>
                  </a:lnTo>
                  <a:lnTo>
                    <a:pt x="1311" y="79"/>
                  </a:lnTo>
                  <a:lnTo>
                    <a:pt x="1322" y="72"/>
                  </a:lnTo>
                  <a:lnTo>
                    <a:pt x="1333" y="67"/>
                  </a:lnTo>
                  <a:lnTo>
                    <a:pt x="1344" y="64"/>
                  </a:lnTo>
                  <a:lnTo>
                    <a:pt x="1353" y="60"/>
                  </a:lnTo>
                  <a:lnTo>
                    <a:pt x="1371" y="58"/>
                  </a:lnTo>
                  <a:lnTo>
                    <a:pt x="1387" y="56"/>
                  </a:lnTo>
                  <a:lnTo>
                    <a:pt x="1393" y="55"/>
                  </a:lnTo>
                  <a:lnTo>
                    <a:pt x="1399" y="53"/>
                  </a:lnTo>
                  <a:lnTo>
                    <a:pt x="1405" y="51"/>
                  </a:lnTo>
                  <a:lnTo>
                    <a:pt x="1409" y="48"/>
                  </a:lnTo>
                  <a:lnTo>
                    <a:pt x="1412" y="42"/>
                  </a:lnTo>
                  <a:lnTo>
                    <a:pt x="1416" y="36"/>
                  </a:lnTo>
                  <a:lnTo>
                    <a:pt x="1417" y="26"/>
                  </a:lnTo>
                  <a:lnTo>
                    <a:pt x="1418" y="15"/>
                  </a:lnTo>
                  <a:lnTo>
                    <a:pt x="1132" y="15"/>
                  </a:lnTo>
                  <a:lnTo>
                    <a:pt x="1132" y="54"/>
                  </a:lnTo>
                  <a:lnTo>
                    <a:pt x="1178" y="54"/>
                  </a:lnTo>
                  <a:lnTo>
                    <a:pt x="1186" y="55"/>
                  </a:lnTo>
                  <a:lnTo>
                    <a:pt x="1190" y="57"/>
                  </a:lnTo>
                  <a:lnTo>
                    <a:pt x="1192" y="62"/>
                  </a:lnTo>
                  <a:lnTo>
                    <a:pt x="1193" y="67"/>
                  </a:lnTo>
                  <a:lnTo>
                    <a:pt x="1191" y="74"/>
                  </a:lnTo>
                  <a:lnTo>
                    <a:pt x="1189" y="82"/>
                  </a:lnTo>
                  <a:lnTo>
                    <a:pt x="1183" y="92"/>
                  </a:lnTo>
                  <a:lnTo>
                    <a:pt x="1178" y="101"/>
                  </a:lnTo>
                  <a:lnTo>
                    <a:pt x="1162" y="125"/>
                  </a:lnTo>
                  <a:lnTo>
                    <a:pt x="1143" y="151"/>
                  </a:lnTo>
                  <a:lnTo>
                    <a:pt x="1119" y="178"/>
                  </a:lnTo>
                  <a:lnTo>
                    <a:pt x="1094" y="207"/>
                  </a:lnTo>
                  <a:lnTo>
                    <a:pt x="1067" y="235"/>
                  </a:lnTo>
                  <a:lnTo>
                    <a:pt x="1041" y="262"/>
                  </a:lnTo>
                  <a:lnTo>
                    <a:pt x="1015" y="288"/>
                  </a:lnTo>
                  <a:lnTo>
                    <a:pt x="991" y="312"/>
                  </a:lnTo>
                  <a:lnTo>
                    <a:pt x="970" y="332"/>
                  </a:lnTo>
                  <a:lnTo>
                    <a:pt x="951" y="347"/>
                  </a:lnTo>
                  <a:lnTo>
                    <a:pt x="939" y="358"/>
                  </a:lnTo>
                  <a:lnTo>
                    <a:pt x="932" y="362"/>
                  </a:lnTo>
                  <a:lnTo>
                    <a:pt x="932" y="139"/>
                  </a:lnTo>
                  <a:lnTo>
                    <a:pt x="932" y="126"/>
                  </a:lnTo>
                  <a:lnTo>
                    <a:pt x="933" y="114"/>
                  </a:lnTo>
                  <a:lnTo>
                    <a:pt x="935" y="103"/>
                  </a:lnTo>
                  <a:lnTo>
                    <a:pt x="939" y="94"/>
                  </a:lnTo>
                  <a:lnTo>
                    <a:pt x="942" y="86"/>
                  </a:lnTo>
                  <a:lnTo>
                    <a:pt x="946" y="79"/>
                  </a:lnTo>
                  <a:lnTo>
                    <a:pt x="950" y="72"/>
                  </a:lnTo>
                  <a:lnTo>
                    <a:pt x="957" y="67"/>
                  </a:lnTo>
                  <a:lnTo>
                    <a:pt x="963" y="63"/>
                  </a:lnTo>
                  <a:lnTo>
                    <a:pt x="971" y="58"/>
                  </a:lnTo>
                  <a:lnTo>
                    <a:pt x="979" y="55"/>
                  </a:lnTo>
                  <a:lnTo>
                    <a:pt x="988" y="53"/>
                  </a:lnTo>
                  <a:lnTo>
                    <a:pt x="1008" y="49"/>
                  </a:lnTo>
                  <a:lnTo>
                    <a:pt x="1032" y="46"/>
                  </a:lnTo>
                  <a:lnTo>
                    <a:pt x="1032" y="15"/>
                  </a:lnTo>
                  <a:lnTo>
                    <a:pt x="716" y="15"/>
                  </a:lnTo>
                  <a:lnTo>
                    <a:pt x="716" y="46"/>
                  </a:lnTo>
                  <a:lnTo>
                    <a:pt x="734" y="48"/>
                  </a:lnTo>
                  <a:lnTo>
                    <a:pt x="753" y="51"/>
                  </a:lnTo>
                  <a:lnTo>
                    <a:pt x="760" y="53"/>
                  </a:lnTo>
                  <a:lnTo>
                    <a:pt x="768" y="55"/>
                  </a:lnTo>
                  <a:lnTo>
                    <a:pt x="775" y="58"/>
                  </a:lnTo>
                  <a:lnTo>
                    <a:pt x="782" y="62"/>
                  </a:lnTo>
                  <a:lnTo>
                    <a:pt x="787" y="66"/>
                  </a:lnTo>
                  <a:lnTo>
                    <a:pt x="792" y="71"/>
                  </a:lnTo>
                  <a:lnTo>
                    <a:pt x="798" y="77"/>
                  </a:lnTo>
                  <a:lnTo>
                    <a:pt x="801" y="83"/>
                  </a:lnTo>
                  <a:lnTo>
                    <a:pt x="804" y="91"/>
                  </a:lnTo>
                  <a:lnTo>
                    <a:pt x="806" y="98"/>
                  </a:lnTo>
                  <a:lnTo>
                    <a:pt x="809" y="107"/>
                  </a:lnTo>
                  <a:lnTo>
                    <a:pt x="809" y="116"/>
                  </a:lnTo>
                  <a:lnTo>
                    <a:pt x="809" y="632"/>
                  </a:lnTo>
                  <a:lnTo>
                    <a:pt x="809" y="643"/>
                  </a:lnTo>
                  <a:lnTo>
                    <a:pt x="807" y="651"/>
                  </a:lnTo>
                  <a:lnTo>
                    <a:pt x="806" y="660"/>
                  </a:lnTo>
                  <a:lnTo>
                    <a:pt x="804" y="667"/>
                  </a:lnTo>
                  <a:lnTo>
                    <a:pt x="802" y="675"/>
                  </a:lnTo>
                  <a:lnTo>
                    <a:pt x="799" y="681"/>
                  </a:lnTo>
                  <a:lnTo>
                    <a:pt x="795" y="687"/>
                  </a:lnTo>
                  <a:lnTo>
                    <a:pt x="790" y="691"/>
                  </a:lnTo>
                  <a:lnTo>
                    <a:pt x="786" y="695"/>
                  </a:lnTo>
                  <a:lnTo>
                    <a:pt x="781" y="700"/>
                  </a:lnTo>
                  <a:lnTo>
                    <a:pt x="774" y="703"/>
                  </a:lnTo>
                  <a:lnTo>
                    <a:pt x="767" y="705"/>
                  </a:lnTo>
                  <a:lnTo>
                    <a:pt x="759" y="707"/>
                  </a:lnTo>
                  <a:lnTo>
                    <a:pt x="750" y="708"/>
                  </a:lnTo>
                  <a:lnTo>
                    <a:pt x="742" y="709"/>
                  </a:lnTo>
                  <a:lnTo>
                    <a:pt x="731" y="709"/>
                  </a:lnTo>
                  <a:lnTo>
                    <a:pt x="724" y="709"/>
                  </a:lnTo>
                  <a:lnTo>
                    <a:pt x="714" y="708"/>
                  </a:lnTo>
                  <a:lnTo>
                    <a:pt x="704" y="707"/>
                  </a:lnTo>
                  <a:lnTo>
                    <a:pt x="695" y="704"/>
                  </a:lnTo>
                  <a:lnTo>
                    <a:pt x="686" y="699"/>
                  </a:lnTo>
                  <a:lnTo>
                    <a:pt x="676" y="693"/>
                  </a:lnTo>
                  <a:lnTo>
                    <a:pt x="669" y="687"/>
                  </a:lnTo>
                  <a:lnTo>
                    <a:pt x="660" y="679"/>
                  </a:lnTo>
                  <a:lnTo>
                    <a:pt x="653" y="671"/>
                  </a:lnTo>
                  <a:lnTo>
                    <a:pt x="645" y="662"/>
                  </a:lnTo>
                  <a:lnTo>
                    <a:pt x="638" y="651"/>
                  </a:lnTo>
                  <a:lnTo>
                    <a:pt x="630" y="641"/>
                  </a:lnTo>
                  <a:lnTo>
                    <a:pt x="624" y="630"/>
                  </a:lnTo>
                  <a:lnTo>
                    <a:pt x="611" y="605"/>
                  </a:lnTo>
                  <a:lnTo>
                    <a:pt x="599" y="579"/>
                  </a:lnTo>
                  <a:lnTo>
                    <a:pt x="588" y="553"/>
                  </a:lnTo>
                  <a:lnTo>
                    <a:pt x="579" y="526"/>
                  </a:lnTo>
                  <a:lnTo>
                    <a:pt x="569" y="499"/>
                  </a:lnTo>
                  <a:lnTo>
                    <a:pt x="560" y="472"/>
                  </a:lnTo>
                  <a:lnTo>
                    <a:pt x="545" y="424"/>
                  </a:lnTo>
                  <a:lnTo>
                    <a:pt x="532" y="385"/>
                  </a:lnTo>
                  <a:lnTo>
                    <a:pt x="516" y="342"/>
                  </a:lnTo>
                  <a:lnTo>
                    <a:pt x="497" y="295"/>
                  </a:lnTo>
                  <a:lnTo>
                    <a:pt x="477" y="243"/>
                  </a:lnTo>
                  <a:lnTo>
                    <a:pt x="456" y="189"/>
                  </a:lnTo>
                  <a:lnTo>
                    <a:pt x="436" y="137"/>
                  </a:lnTo>
                  <a:lnTo>
                    <a:pt x="419" y="86"/>
                  </a:lnTo>
                  <a:lnTo>
                    <a:pt x="410" y="63"/>
                  </a:lnTo>
                  <a:lnTo>
                    <a:pt x="403" y="40"/>
                  </a:lnTo>
                  <a:lnTo>
                    <a:pt x="397" y="20"/>
                  </a:lnTo>
                  <a:lnTo>
                    <a:pt x="393" y="0"/>
                  </a:lnTo>
                  <a:lnTo>
                    <a:pt x="385" y="1"/>
                  </a:lnTo>
                  <a:lnTo>
                    <a:pt x="379" y="2"/>
                  </a:lnTo>
                  <a:lnTo>
                    <a:pt x="373" y="5"/>
                  </a:lnTo>
                  <a:lnTo>
                    <a:pt x="367" y="7"/>
                  </a:lnTo>
                  <a:lnTo>
                    <a:pt x="357" y="13"/>
                  </a:lnTo>
                  <a:lnTo>
                    <a:pt x="348" y="21"/>
                  </a:lnTo>
                  <a:lnTo>
                    <a:pt x="339" y="29"/>
                  </a:lnTo>
                  <a:lnTo>
                    <a:pt x="331" y="40"/>
                  </a:lnTo>
                  <a:lnTo>
                    <a:pt x="325" y="52"/>
                  </a:lnTo>
                  <a:lnTo>
                    <a:pt x="320" y="64"/>
                  </a:lnTo>
                  <a:lnTo>
                    <a:pt x="309" y="89"/>
                  </a:lnTo>
                  <a:lnTo>
                    <a:pt x="300" y="115"/>
                  </a:lnTo>
                  <a:lnTo>
                    <a:pt x="293" y="141"/>
                  </a:lnTo>
                  <a:lnTo>
                    <a:pt x="285" y="164"/>
                  </a:lnTo>
                  <a:lnTo>
                    <a:pt x="276" y="188"/>
                  </a:lnTo>
                  <a:lnTo>
                    <a:pt x="266" y="214"/>
                  </a:lnTo>
                  <a:lnTo>
                    <a:pt x="255" y="239"/>
                  </a:lnTo>
                  <a:lnTo>
                    <a:pt x="246" y="264"/>
                  </a:lnTo>
                  <a:lnTo>
                    <a:pt x="236" y="289"/>
                  </a:lnTo>
                  <a:lnTo>
                    <a:pt x="226" y="314"/>
                  </a:lnTo>
                  <a:lnTo>
                    <a:pt x="218" y="339"/>
                  </a:lnTo>
                  <a:lnTo>
                    <a:pt x="208" y="363"/>
                  </a:lnTo>
                  <a:lnTo>
                    <a:pt x="199" y="388"/>
                  </a:lnTo>
                  <a:lnTo>
                    <a:pt x="190" y="414"/>
                  </a:lnTo>
                  <a:lnTo>
                    <a:pt x="180" y="439"/>
                  </a:lnTo>
                  <a:lnTo>
                    <a:pt x="170" y="464"/>
                  </a:lnTo>
                  <a:lnTo>
                    <a:pt x="161" y="489"/>
                  </a:lnTo>
                  <a:lnTo>
                    <a:pt x="150" y="514"/>
                  </a:lnTo>
                  <a:lnTo>
                    <a:pt x="140" y="539"/>
                  </a:lnTo>
                  <a:lnTo>
                    <a:pt x="131" y="563"/>
                  </a:lnTo>
                  <a:lnTo>
                    <a:pt x="120" y="589"/>
                  </a:lnTo>
                  <a:lnTo>
                    <a:pt x="111" y="615"/>
                  </a:lnTo>
                  <a:lnTo>
                    <a:pt x="107" y="627"/>
                  </a:lnTo>
                  <a:lnTo>
                    <a:pt x="102" y="640"/>
                  </a:lnTo>
                  <a:lnTo>
                    <a:pt x="96" y="650"/>
                  </a:lnTo>
                  <a:lnTo>
                    <a:pt x="90" y="661"/>
                  </a:lnTo>
                  <a:lnTo>
                    <a:pt x="83" y="672"/>
                  </a:lnTo>
                  <a:lnTo>
                    <a:pt x="76" y="680"/>
                  </a:lnTo>
                  <a:lnTo>
                    <a:pt x="66" y="689"/>
                  </a:lnTo>
                  <a:lnTo>
                    <a:pt x="56" y="695"/>
                  </a:lnTo>
                  <a:lnTo>
                    <a:pt x="45" y="701"/>
                  </a:lnTo>
                  <a:lnTo>
                    <a:pt x="32" y="705"/>
                  </a:lnTo>
                  <a:lnTo>
                    <a:pt x="17" y="708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Freeform 565"/>
            <p:cNvSpPr>
              <a:spLocks noChangeAspect="1"/>
            </p:cNvSpPr>
            <p:nvPr/>
          </p:nvSpPr>
          <p:spPr bwMode="auto">
            <a:xfrm>
              <a:off x="30634" y="18810"/>
              <a:ext cx="389" cy="374"/>
            </a:xfrm>
            <a:custGeom>
              <a:avLst/>
              <a:gdLst>
                <a:gd name="T0" fmla="*/ 6 w 779"/>
                <a:gd name="T1" fmla="*/ 12 h 748"/>
                <a:gd name="T2" fmla="*/ 7 w 779"/>
                <a:gd name="T3" fmla="*/ 12 h 748"/>
                <a:gd name="T4" fmla="*/ 8 w 779"/>
                <a:gd name="T5" fmla="*/ 12 h 748"/>
                <a:gd name="T6" fmla="*/ 8 w 779"/>
                <a:gd name="T7" fmla="*/ 11 h 748"/>
                <a:gd name="T8" fmla="*/ 9 w 779"/>
                <a:gd name="T9" fmla="*/ 10 h 748"/>
                <a:gd name="T10" fmla="*/ 10 w 779"/>
                <a:gd name="T11" fmla="*/ 9 h 748"/>
                <a:gd name="T12" fmla="*/ 10 w 779"/>
                <a:gd name="T13" fmla="*/ 7 h 748"/>
                <a:gd name="T14" fmla="*/ 10 w 779"/>
                <a:gd name="T15" fmla="*/ 5 h 748"/>
                <a:gd name="T16" fmla="*/ 10 w 779"/>
                <a:gd name="T17" fmla="*/ 3 h 748"/>
                <a:gd name="T18" fmla="*/ 10 w 779"/>
                <a:gd name="T19" fmla="*/ 2 h 748"/>
                <a:gd name="T20" fmla="*/ 11 w 779"/>
                <a:gd name="T21" fmla="*/ 1 h 748"/>
                <a:gd name="T22" fmla="*/ 12 w 779"/>
                <a:gd name="T23" fmla="*/ 1 h 748"/>
                <a:gd name="T24" fmla="*/ 8 w 779"/>
                <a:gd name="T25" fmla="*/ 1 h 748"/>
                <a:gd name="T26" fmla="*/ 8 w 779"/>
                <a:gd name="T27" fmla="*/ 1 h 748"/>
                <a:gd name="T28" fmla="*/ 9 w 779"/>
                <a:gd name="T29" fmla="*/ 2 h 748"/>
                <a:gd name="T30" fmla="*/ 9 w 779"/>
                <a:gd name="T31" fmla="*/ 2 h 748"/>
                <a:gd name="T32" fmla="*/ 9 w 779"/>
                <a:gd name="T33" fmla="*/ 7 h 748"/>
                <a:gd name="T34" fmla="*/ 9 w 779"/>
                <a:gd name="T35" fmla="*/ 9 h 748"/>
                <a:gd name="T36" fmla="*/ 8 w 779"/>
                <a:gd name="T37" fmla="*/ 10 h 748"/>
                <a:gd name="T38" fmla="*/ 8 w 779"/>
                <a:gd name="T39" fmla="*/ 10 h 748"/>
                <a:gd name="T40" fmla="*/ 7 w 779"/>
                <a:gd name="T41" fmla="*/ 11 h 748"/>
                <a:gd name="T42" fmla="*/ 7 w 779"/>
                <a:gd name="T43" fmla="*/ 11 h 748"/>
                <a:gd name="T44" fmla="*/ 6 w 779"/>
                <a:gd name="T45" fmla="*/ 11 h 748"/>
                <a:gd name="T46" fmla="*/ 5 w 779"/>
                <a:gd name="T47" fmla="*/ 11 h 748"/>
                <a:gd name="T48" fmla="*/ 5 w 779"/>
                <a:gd name="T49" fmla="*/ 11 h 748"/>
                <a:gd name="T50" fmla="*/ 4 w 779"/>
                <a:gd name="T51" fmla="*/ 11 h 748"/>
                <a:gd name="T52" fmla="*/ 4 w 779"/>
                <a:gd name="T53" fmla="*/ 10 h 748"/>
                <a:gd name="T54" fmla="*/ 3 w 779"/>
                <a:gd name="T55" fmla="*/ 8 h 748"/>
                <a:gd name="T56" fmla="*/ 3 w 779"/>
                <a:gd name="T57" fmla="*/ 2 h 748"/>
                <a:gd name="T58" fmla="*/ 3 w 779"/>
                <a:gd name="T59" fmla="*/ 1 h 748"/>
                <a:gd name="T60" fmla="*/ 4 w 779"/>
                <a:gd name="T61" fmla="*/ 1 h 748"/>
                <a:gd name="T62" fmla="*/ 4 w 779"/>
                <a:gd name="T63" fmla="*/ 1 h 748"/>
                <a:gd name="T64" fmla="*/ 5 w 779"/>
                <a:gd name="T65" fmla="*/ 1 h 748"/>
                <a:gd name="T66" fmla="*/ 0 w 779"/>
                <a:gd name="T67" fmla="*/ 1 h 748"/>
                <a:gd name="T68" fmla="*/ 0 w 779"/>
                <a:gd name="T69" fmla="*/ 1 h 748"/>
                <a:gd name="T70" fmla="*/ 0 w 779"/>
                <a:gd name="T71" fmla="*/ 1 h 748"/>
                <a:gd name="T72" fmla="*/ 1 w 779"/>
                <a:gd name="T73" fmla="*/ 1 h 748"/>
                <a:gd name="T74" fmla="*/ 1 w 779"/>
                <a:gd name="T75" fmla="*/ 1 h 748"/>
                <a:gd name="T76" fmla="*/ 1 w 779"/>
                <a:gd name="T77" fmla="*/ 2 h 748"/>
                <a:gd name="T78" fmla="*/ 1 w 779"/>
                <a:gd name="T79" fmla="*/ 3 h 748"/>
                <a:gd name="T80" fmla="*/ 1 w 779"/>
                <a:gd name="T81" fmla="*/ 5 h 748"/>
                <a:gd name="T82" fmla="*/ 1 w 779"/>
                <a:gd name="T83" fmla="*/ 7 h 748"/>
                <a:gd name="T84" fmla="*/ 1 w 779"/>
                <a:gd name="T85" fmla="*/ 9 h 748"/>
                <a:gd name="T86" fmla="*/ 1 w 779"/>
                <a:gd name="T87" fmla="*/ 9 h 748"/>
                <a:gd name="T88" fmla="*/ 2 w 779"/>
                <a:gd name="T89" fmla="*/ 10 h 748"/>
                <a:gd name="T90" fmla="*/ 2 w 779"/>
                <a:gd name="T91" fmla="*/ 11 h 748"/>
                <a:gd name="T92" fmla="*/ 3 w 779"/>
                <a:gd name="T93" fmla="*/ 11 h 748"/>
                <a:gd name="T94" fmla="*/ 3 w 779"/>
                <a:gd name="T95" fmla="*/ 12 h 748"/>
                <a:gd name="T96" fmla="*/ 4 w 779"/>
                <a:gd name="T97" fmla="*/ 12 h 748"/>
                <a:gd name="T98" fmla="*/ 5 w 779"/>
                <a:gd name="T99" fmla="*/ 12 h 7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79"/>
                <a:gd name="T151" fmla="*/ 0 h 748"/>
                <a:gd name="T152" fmla="*/ 779 w 779"/>
                <a:gd name="T153" fmla="*/ 748 h 7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79" h="748">
                  <a:moveTo>
                    <a:pt x="386" y="748"/>
                  </a:moveTo>
                  <a:lnTo>
                    <a:pt x="409" y="748"/>
                  </a:lnTo>
                  <a:lnTo>
                    <a:pt x="423" y="748"/>
                  </a:lnTo>
                  <a:lnTo>
                    <a:pt x="437" y="747"/>
                  </a:lnTo>
                  <a:lnTo>
                    <a:pt x="450" y="745"/>
                  </a:lnTo>
                  <a:lnTo>
                    <a:pt x="464" y="743"/>
                  </a:lnTo>
                  <a:lnTo>
                    <a:pt x="477" y="740"/>
                  </a:lnTo>
                  <a:lnTo>
                    <a:pt x="489" y="735"/>
                  </a:lnTo>
                  <a:lnTo>
                    <a:pt x="501" y="731"/>
                  </a:lnTo>
                  <a:lnTo>
                    <a:pt x="513" y="726"/>
                  </a:lnTo>
                  <a:lnTo>
                    <a:pt x="523" y="720"/>
                  </a:lnTo>
                  <a:lnTo>
                    <a:pt x="534" y="714"/>
                  </a:lnTo>
                  <a:lnTo>
                    <a:pt x="545" y="706"/>
                  </a:lnTo>
                  <a:lnTo>
                    <a:pt x="555" y="699"/>
                  </a:lnTo>
                  <a:lnTo>
                    <a:pt x="564" y="691"/>
                  </a:lnTo>
                  <a:lnTo>
                    <a:pt x="573" y="683"/>
                  </a:lnTo>
                  <a:lnTo>
                    <a:pt x="582" y="674"/>
                  </a:lnTo>
                  <a:lnTo>
                    <a:pt x="590" y="664"/>
                  </a:lnTo>
                  <a:lnTo>
                    <a:pt x="606" y="645"/>
                  </a:lnTo>
                  <a:lnTo>
                    <a:pt x="620" y="623"/>
                  </a:lnTo>
                  <a:lnTo>
                    <a:pt x="633" y="601"/>
                  </a:lnTo>
                  <a:lnTo>
                    <a:pt x="644" y="577"/>
                  </a:lnTo>
                  <a:lnTo>
                    <a:pt x="653" y="553"/>
                  </a:lnTo>
                  <a:lnTo>
                    <a:pt x="662" y="527"/>
                  </a:lnTo>
                  <a:lnTo>
                    <a:pt x="668" y="501"/>
                  </a:lnTo>
                  <a:lnTo>
                    <a:pt x="675" y="474"/>
                  </a:lnTo>
                  <a:lnTo>
                    <a:pt x="679" y="443"/>
                  </a:lnTo>
                  <a:lnTo>
                    <a:pt x="681" y="411"/>
                  </a:lnTo>
                  <a:lnTo>
                    <a:pt x="682" y="377"/>
                  </a:lnTo>
                  <a:lnTo>
                    <a:pt x="682" y="343"/>
                  </a:lnTo>
                  <a:lnTo>
                    <a:pt x="681" y="309"/>
                  </a:lnTo>
                  <a:lnTo>
                    <a:pt x="680" y="275"/>
                  </a:lnTo>
                  <a:lnTo>
                    <a:pt x="679" y="241"/>
                  </a:lnTo>
                  <a:lnTo>
                    <a:pt x="679" y="209"/>
                  </a:lnTo>
                  <a:lnTo>
                    <a:pt x="679" y="170"/>
                  </a:lnTo>
                  <a:lnTo>
                    <a:pt x="679" y="136"/>
                  </a:lnTo>
                  <a:lnTo>
                    <a:pt x="680" y="121"/>
                  </a:lnTo>
                  <a:lnTo>
                    <a:pt x="682" y="107"/>
                  </a:lnTo>
                  <a:lnTo>
                    <a:pt x="686" y="94"/>
                  </a:lnTo>
                  <a:lnTo>
                    <a:pt x="689" y="82"/>
                  </a:lnTo>
                  <a:lnTo>
                    <a:pt x="694" y="71"/>
                  </a:lnTo>
                  <a:lnTo>
                    <a:pt x="701" y="63"/>
                  </a:lnTo>
                  <a:lnTo>
                    <a:pt x="708" y="54"/>
                  </a:lnTo>
                  <a:lnTo>
                    <a:pt x="719" y="48"/>
                  </a:lnTo>
                  <a:lnTo>
                    <a:pt x="731" y="41"/>
                  </a:lnTo>
                  <a:lnTo>
                    <a:pt x="745" y="37"/>
                  </a:lnTo>
                  <a:lnTo>
                    <a:pt x="761" y="34"/>
                  </a:lnTo>
                  <a:lnTo>
                    <a:pt x="779" y="31"/>
                  </a:lnTo>
                  <a:lnTo>
                    <a:pt x="779" y="0"/>
                  </a:lnTo>
                  <a:lnTo>
                    <a:pt x="502" y="0"/>
                  </a:lnTo>
                  <a:lnTo>
                    <a:pt x="502" y="31"/>
                  </a:lnTo>
                  <a:lnTo>
                    <a:pt x="517" y="31"/>
                  </a:lnTo>
                  <a:lnTo>
                    <a:pt x="531" y="33"/>
                  </a:lnTo>
                  <a:lnTo>
                    <a:pt x="544" y="35"/>
                  </a:lnTo>
                  <a:lnTo>
                    <a:pt x="555" y="38"/>
                  </a:lnTo>
                  <a:lnTo>
                    <a:pt x="565" y="41"/>
                  </a:lnTo>
                  <a:lnTo>
                    <a:pt x="575" y="45"/>
                  </a:lnTo>
                  <a:lnTo>
                    <a:pt x="584" y="51"/>
                  </a:lnTo>
                  <a:lnTo>
                    <a:pt x="591" y="57"/>
                  </a:lnTo>
                  <a:lnTo>
                    <a:pt x="598" y="65"/>
                  </a:lnTo>
                  <a:lnTo>
                    <a:pt x="603" y="73"/>
                  </a:lnTo>
                  <a:lnTo>
                    <a:pt x="607" y="83"/>
                  </a:lnTo>
                  <a:lnTo>
                    <a:pt x="610" y="94"/>
                  </a:lnTo>
                  <a:lnTo>
                    <a:pt x="614" y="106"/>
                  </a:lnTo>
                  <a:lnTo>
                    <a:pt x="616" y="117"/>
                  </a:lnTo>
                  <a:lnTo>
                    <a:pt x="617" y="131"/>
                  </a:lnTo>
                  <a:lnTo>
                    <a:pt x="617" y="148"/>
                  </a:lnTo>
                  <a:lnTo>
                    <a:pt x="617" y="440"/>
                  </a:lnTo>
                  <a:lnTo>
                    <a:pt x="617" y="463"/>
                  </a:lnTo>
                  <a:lnTo>
                    <a:pt x="614" y="487"/>
                  </a:lnTo>
                  <a:lnTo>
                    <a:pt x="610" y="510"/>
                  </a:lnTo>
                  <a:lnTo>
                    <a:pt x="604" y="531"/>
                  </a:lnTo>
                  <a:lnTo>
                    <a:pt x="598" y="552"/>
                  </a:lnTo>
                  <a:lnTo>
                    <a:pt x="588" y="572"/>
                  </a:lnTo>
                  <a:lnTo>
                    <a:pt x="578" y="590"/>
                  </a:lnTo>
                  <a:lnTo>
                    <a:pt x="566" y="607"/>
                  </a:lnTo>
                  <a:lnTo>
                    <a:pt x="560" y="615"/>
                  </a:lnTo>
                  <a:lnTo>
                    <a:pt x="552" y="622"/>
                  </a:lnTo>
                  <a:lnTo>
                    <a:pt x="545" y="630"/>
                  </a:lnTo>
                  <a:lnTo>
                    <a:pt x="537" y="636"/>
                  </a:lnTo>
                  <a:lnTo>
                    <a:pt x="530" y="643"/>
                  </a:lnTo>
                  <a:lnTo>
                    <a:pt x="521" y="649"/>
                  </a:lnTo>
                  <a:lnTo>
                    <a:pt x="513" y="655"/>
                  </a:lnTo>
                  <a:lnTo>
                    <a:pt x="503" y="660"/>
                  </a:lnTo>
                  <a:lnTo>
                    <a:pt x="493" y="664"/>
                  </a:lnTo>
                  <a:lnTo>
                    <a:pt x="484" y="668"/>
                  </a:lnTo>
                  <a:lnTo>
                    <a:pt x="474" y="671"/>
                  </a:lnTo>
                  <a:lnTo>
                    <a:pt x="463" y="674"/>
                  </a:lnTo>
                  <a:lnTo>
                    <a:pt x="452" y="676"/>
                  </a:lnTo>
                  <a:lnTo>
                    <a:pt x="441" y="678"/>
                  </a:lnTo>
                  <a:lnTo>
                    <a:pt x="429" y="678"/>
                  </a:lnTo>
                  <a:lnTo>
                    <a:pt x="417" y="679"/>
                  </a:lnTo>
                  <a:lnTo>
                    <a:pt x="401" y="679"/>
                  </a:lnTo>
                  <a:lnTo>
                    <a:pt x="391" y="678"/>
                  </a:lnTo>
                  <a:lnTo>
                    <a:pt x="380" y="677"/>
                  </a:lnTo>
                  <a:lnTo>
                    <a:pt x="371" y="676"/>
                  </a:lnTo>
                  <a:lnTo>
                    <a:pt x="361" y="674"/>
                  </a:lnTo>
                  <a:lnTo>
                    <a:pt x="353" y="671"/>
                  </a:lnTo>
                  <a:lnTo>
                    <a:pt x="344" y="668"/>
                  </a:lnTo>
                  <a:lnTo>
                    <a:pt x="335" y="663"/>
                  </a:lnTo>
                  <a:lnTo>
                    <a:pt x="327" y="658"/>
                  </a:lnTo>
                  <a:lnTo>
                    <a:pt x="319" y="652"/>
                  </a:lnTo>
                  <a:lnTo>
                    <a:pt x="312" y="647"/>
                  </a:lnTo>
                  <a:lnTo>
                    <a:pt x="305" y="641"/>
                  </a:lnTo>
                  <a:lnTo>
                    <a:pt x="298" y="634"/>
                  </a:lnTo>
                  <a:lnTo>
                    <a:pt x="286" y="619"/>
                  </a:lnTo>
                  <a:lnTo>
                    <a:pt x="274" y="603"/>
                  </a:lnTo>
                  <a:lnTo>
                    <a:pt x="264" y="586"/>
                  </a:lnTo>
                  <a:lnTo>
                    <a:pt x="256" y="567"/>
                  </a:lnTo>
                  <a:lnTo>
                    <a:pt x="248" y="547"/>
                  </a:lnTo>
                  <a:lnTo>
                    <a:pt x="242" y="527"/>
                  </a:lnTo>
                  <a:lnTo>
                    <a:pt x="238" y="505"/>
                  </a:lnTo>
                  <a:lnTo>
                    <a:pt x="234" y="484"/>
                  </a:lnTo>
                  <a:lnTo>
                    <a:pt x="232" y="462"/>
                  </a:lnTo>
                  <a:lnTo>
                    <a:pt x="232" y="440"/>
                  </a:lnTo>
                  <a:lnTo>
                    <a:pt x="232" y="101"/>
                  </a:lnTo>
                  <a:lnTo>
                    <a:pt x="232" y="88"/>
                  </a:lnTo>
                  <a:lnTo>
                    <a:pt x="234" y="79"/>
                  </a:lnTo>
                  <a:lnTo>
                    <a:pt x="239" y="70"/>
                  </a:lnTo>
                  <a:lnTo>
                    <a:pt x="243" y="63"/>
                  </a:lnTo>
                  <a:lnTo>
                    <a:pt x="249" y="56"/>
                  </a:lnTo>
                  <a:lnTo>
                    <a:pt x="256" y="50"/>
                  </a:lnTo>
                  <a:lnTo>
                    <a:pt x="262" y="44"/>
                  </a:lnTo>
                  <a:lnTo>
                    <a:pt x="270" y="39"/>
                  </a:lnTo>
                  <a:lnTo>
                    <a:pt x="286" y="39"/>
                  </a:lnTo>
                  <a:lnTo>
                    <a:pt x="298" y="40"/>
                  </a:lnTo>
                  <a:lnTo>
                    <a:pt x="307" y="40"/>
                  </a:lnTo>
                  <a:lnTo>
                    <a:pt x="314" y="38"/>
                  </a:lnTo>
                  <a:lnTo>
                    <a:pt x="317" y="37"/>
                  </a:lnTo>
                  <a:lnTo>
                    <a:pt x="319" y="34"/>
                  </a:lnTo>
                  <a:lnTo>
                    <a:pt x="320" y="31"/>
                  </a:lnTo>
                  <a:lnTo>
                    <a:pt x="321" y="27"/>
                  </a:lnTo>
                  <a:lnTo>
                    <a:pt x="324" y="16"/>
                  </a:lnTo>
                  <a:lnTo>
                    <a:pt x="325" y="0"/>
                  </a:lnTo>
                  <a:lnTo>
                    <a:pt x="0" y="0"/>
                  </a:lnTo>
                  <a:lnTo>
                    <a:pt x="1" y="10"/>
                  </a:lnTo>
                  <a:lnTo>
                    <a:pt x="2" y="18"/>
                  </a:lnTo>
                  <a:lnTo>
                    <a:pt x="3" y="24"/>
                  </a:lnTo>
                  <a:lnTo>
                    <a:pt x="6" y="29"/>
                  </a:lnTo>
                  <a:lnTo>
                    <a:pt x="8" y="34"/>
                  </a:lnTo>
                  <a:lnTo>
                    <a:pt x="11" y="37"/>
                  </a:lnTo>
                  <a:lnTo>
                    <a:pt x="14" y="39"/>
                  </a:lnTo>
                  <a:lnTo>
                    <a:pt x="17" y="40"/>
                  </a:lnTo>
                  <a:lnTo>
                    <a:pt x="33" y="41"/>
                  </a:lnTo>
                  <a:lnTo>
                    <a:pt x="52" y="39"/>
                  </a:lnTo>
                  <a:lnTo>
                    <a:pt x="56" y="40"/>
                  </a:lnTo>
                  <a:lnTo>
                    <a:pt x="60" y="40"/>
                  </a:lnTo>
                  <a:lnTo>
                    <a:pt x="66" y="42"/>
                  </a:lnTo>
                  <a:lnTo>
                    <a:pt x="70" y="44"/>
                  </a:lnTo>
                  <a:lnTo>
                    <a:pt x="74" y="48"/>
                  </a:lnTo>
                  <a:lnTo>
                    <a:pt x="78" y="52"/>
                  </a:lnTo>
                  <a:lnTo>
                    <a:pt x="82" y="57"/>
                  </a:lnTo>
                  <a:lnTo>
                    <a:pt x="85" y="64"/>
                  </a:lnTo>
                  <a:lnTo>
                    <a:pt x="88" y="71"/>
                  </a:lnTo>
                  <a:lnTo>
                    <a:pt x="91" y="81"/>
                  </a:lnTo>
                  <a:lnTo>
                    <a:pt x="95" y="93"/>
                  </a:lnTo>
                  <a:lnTo>
                    <a:pt x="97" y="106"/>
                  </a:lnTo>
                  <a:lnTo>
                    <a:pt x="98" y="121"/>
                  </a:lnTo>
                  <a:lnTo>
                    <a:pt x="100" y="137"/>
                  </a:lnTo>
                  <a:lnTo>
                    <a:pt x="100" y="156"/>
                  </a:lnTo>
                  <a:lnTo>
                    <a:pt x="101" y="178"/>
                  </a:lnTo>
                  <a:lnTo>
                    <a:pt x="101" y="214"/>
                  </a:lnTo>
                  <a:lnTo>
                    <a:pt x="101" y="250"/>
                  </a:lnTo>
                  <a:lnTo>
                    <a:pt x="101" y="285"/>
                  </a:lnTo>
                  <a:lnTo>
                    <a:pt x="101" y="320"/>
                  </a:lnTo>
                  <a:lnTo>
                    <a:pt x="101" y="356"/>
                  </a:lnTo>
                  <a:lnTo>
                    <a:pt x="101" y="392"/>
                  </a:lnTo>
                  <a:lnTo>
                    <a:pt x="101" y="428"/>
                  </a:lnTo>
                  <a:lnTo>
                    <a:pt x="100" y="463"/>
                  </a:lnTo>
                  <a:lnTo>
                    <a:pt x="101" y="481"/>
                  </a:lnTo>
                  <a:lnTo>
                    <a:pt x="101" y="498"/>
                  </a:lnTo>
                  <a:lnTo>
                    <a:pt x="103" y="514"/>
                  </a:lnTo>
                  <a:lnTo>
                    <a:pt x="104" y="529"/>
                  </a:lnTo>
                  <a:lnTo>
                    <a:pt x="108" y="544"/>
                  </a:lnTo>
                  <a:lnTo>
                    <a:pt x="111" y="559"/>
                  </a:lnTo>
                  <a:lnTo>
                    <a:pt x="114" y="573"/>
                  </a:lnTo>
                  <a:lnTo>
                    <a:pt x="118" y="587"/>
                  </a:lnTo>
                  <a:lnTo>
                    <a:pt x="124" y="600"/>
                  </a:lnTo>
                  <a:lnTo>
                    <a:pt x="129" y="613"/>
                  </a:lnTo>
                  <a:lnTo>
                    <a:pt x="134" y="625"/>
                  </a:lnTo>
                  <a:lnTo>
                    <a:pt x="141" y="635"/>
                  </a:lnTo>
                  <a:lnTo>
                    <a:pt x="148" y="646"/>
                  </a:lnTo>
                  <a:lnTo>
                    <a:pt x="156" y="657"/>
                  </a:lnTo>
                  <a:lnTo>
                    <a:pt x="165" y="666"/>
                  </a:lnTo>
                  <a:lnTo>
                    <a:pt x="173" y="676"/>
                  </a:lnTo>
                  <a:lnTo>
                    <a:pt x="182" y="685"/>
                  </a:lnTo>
                  <a:lnTo>
                    <a:pt x="192" y="693"/>
                  </a:lnTo>
                  <a:lnTo>
                    <a:pt x="202" y="701"/>
                  </a:lnTo>
                  <a:lnTo>
                    <a:pt x="213" y="707"/>
                  </a:lnTo>
                  <a:lnTo>
                    <a:pt x="225" y="714"/>
                  </a:lnTo>
                  <a:lnTo>
                    <a:pt x="237" y="720"/>
                  </a:lnTo>
                  <a:lnTo>
                    <a:pt x="249" y="726"/>
                  </a:lnTo>
                  <a:lnTo>
                    <a:pt x="262" y="730"/>
                  </a:lnTo>
                  <a:lnTo>
                    <a:pt x="276" y="734"/>
                  </a:lnTo>
                  <a:lnTo>
                    <a:pt x="290" y="738"/>
                  </a:lnTo>
                  <a:lnTo>
                    <a:pt x="305" y="742"/>
                  </a:lnTo>
                  <a:lnTo>
                    <a:pt x="320" y="744"/>
                  </a:lnTo>
                  <a:lnTo>
                    <a:pt x="335" y="746"/>
                  </a:lnTo>
                  <a:lnTo>
                    <a:pt x="351" y="747"/>
                  </a:lnTo>
                  <a:lnTo>
                    <a:pt x="369" y="748"/>
                  </a:lnTo>
                  <a:lnTo>
                    <a:pt x="386" y="7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Freeform 566"/>
            <p:cNvSpPr>
              <a:spLocks noChangeAspect="1"/>
            </p:cNvSpPr>
            <p:nvPr/>
          </p:nvSpPr>
          <p:spPr bwMode="auto">
            <a:xfrm>
              <a:off x="28448" y="18903"/>
              <a:ext cx="1553" cy="1225"/>
            </a:xfrm>
            <a:custGeom>
              <a:avLst/>
              <a:gdLst>
                <a:gd name="T0" fmla="*/ 1 w 3106"/>
                <a:gd name="T1" fmla="*/ 11 h 2451"/>
                <a:gd name="T2" fmla="*/ 2 w 3106"/>
                <a:gd name="T3" fmla="*/ 10 h 2451"/>
                <a:gd name="T4" fmla="*/ 4 w 3106"/>
                <a:gd name="T5" fmla="*/ 10 h 2451"/>
                <a:gd name="T6" fmla="*/ 5 w 3106"/>
                <a:gd name="T7" fmla="*/ 10 h 2451"/>
                <a:gd name="T8" fmla="*/ 7 w 3106"/>
                <a:gd name="T9" fmla="*/ 9 h 2451"/>
                <a:gd name="T10" fmla="*/ 9 w 3106"/>
                <a:gd name="T11" fmla="*/ 9 h 2451"/>
                <a:gd name="T12" fmla="*/ 12 w 3106"/>
                <a:gd name="T13" fmla="*/ 9 h 2451"/>
                <a:gd name="T14" fmla="*/ 15 w 3106"/>
                <a:gd name="T15" fmla="*/ 8 h 2451"/>
                <a:gd name="T16" fmla="*/ 18 w 3106"/>
                <a:gd name="T17" fmla="*/ 8 h 2451"/>
                <a:gd name="T18" fmla="*/ 20 w 3106"/>
                <a:gd name="T19" fmla="*/ 8 h 2451"/>
                <a:gd name="T20" fmla="*/ 18 w 3106"/>
                <a:gd name="T21" fmla="*/ 38 h 2451"/>
                <a:gd name="T22" fmla="*/ 30 w 3106"/>
                <a:gd name="T23" fmla="*/ 25 h 2451"/>
                <a:gd name="T24" fmla="*/ 30 w 3106"/>
                <a:gd name="T25" fmla="*/ 8 h 2451"/>
                <a:gd name="T26" fmla="*/ 32 w 3106"/>
                <a:gd name="T27" fmla="*/ 8 h 2451"/>
                <a:gd name="T28" fmla="*/ 34 w 3106"/>
                <a:gd name="T29" fmla="*/ 8 h 2451"/>
                <a:gd name="T30" fmla="*/ 38 w 3106"/>
                <a:gd name="T31" fmla="*/ 9 h 2451"/>
                <a:gd name="T32" fmla="*/ 41 w 3106"/>
                <a:gd name="T33" fmla="*/ 9 h 2451"/>
                <a:gd name="T34" fmla="*/ 43 w 3106"/>
                <a:gd name="T35" fmla="*/ 10 h 2451"/>
                <a:gd name="T36" fmla="*/ 45 w 3106"/>
                <a:gd name="T37" fmla="*/ 10 h 2451"/>
                <a:gd name="T38" fmla="*/ 47 w 3106"/>
                <a:gd name="T39" fmla="*/ 10 h 2451"/>
                <a:gd name="T40" fmla="*/ 48 w 3106"/>
                <a:gd name="T41" fmla="*/ 11 h 2451"/>
                <a:gd name="T42" fmla="*/ 49 w 3106"/>
                <a:gd name="T43" fmla="*/ 11 h 2451"/>
                <a:gd name="T44" fmla="*/ 49 w 3106"/>
                <a:gd name="T45" fmla="*/ 11 h 2451"/>
                <a:gd name="T46" fmla="*/ 49 w 3106"/>
                <a:gd name="T47" fmla="*/ 10 h 2451"/>
                <a:gd name="T48" fmla="*/ 49 w 3106"/>
                <a:gd name="T49" fmla="*/ 10 h 2451"/>
                <a:gd name="T50" fmla="*/ 49 w 3106"/>
                <a:gd name="T51" fmla="*/ 9 h 2451"/>
                <a:gd name="T52" fmla="*/ 49 w 3106"/>
                <a:gd name="T53" fmla="*/ 7 h 2451"/>
                <a:gd name="T54" fmla="*/ 49 w 3106"/>
                <a:gd name="T55" fmla="*/ 6 h 2451"/>
                <a:gd name="T56" fmla="*/ 49 w 3106"/>
                <a:gd name="T57" fmla="*/ 4 h 2451"/>
                <a:gd name="T58" fmla="*/ 48 w 3106"/>
                <a:gd name="T59" fmla="*/ 2 h 2451"/>
                <a:gd name="T60" fmla="*/ 48 w 3106"/>
                <a:gd name="T61" fmla="*/ 1 h 2451"/>
                <a:gd name="T62" fmla="*/ 48 w 3106"/>
                <a:gd name="T63" fmla="*/ 0 h 2451"/>
                <a:gd name="T64" fmla="*/ 41 w 3106"/>
                <a:gd name="T65" fmla="*/ 0 h 2451"/>
                <a:gd name="T66" fmla="*/ 38 w 3106"/>
                <a:gd name="T67" fmla="*/ 0 h 2451"/>
                <a:gd name="T68" fmla="*/ 35 w 3106"/>
                <a:gd name="T69" fmla="*/ 1 h 2451"/>
                <a:gd name="T70" fmla="*/ 31 w 3106"/>
                <a:gd name="T71" fmla="*/ 1 h 2451"/>
                <a:gd name="T72" fmla="*/ 28 w 3106"/>
                <a:gd name="T73" fmla="*/ 1 h 2451"/>
                <a:gd name="T74" fmla="*/ 25 w 3106"/>
                <a:gd name="T75" fmla="*/ 1 h 2451"/>
                <a:gd name="T76" fmla="*/ 21 w 3106"/>
                <a:gd name="T77" fmla="*/ 1 h 2451"/>
                <a:gd name="T78" fmla="*/ 18 w 3106"/>
                <a:gd name="T79" fmla="*/ 1 h 2451"/>
                <a:gd name="T80" fmla="*/ 15 w 3106"/>
                <a:gd name="T81" fmla="*/ 1 h 2451"/>
                <a:gd name="T82" fmla="*/ 13 w 3106"/>
                <a:gd name="T83" fmla="*/ 1 h 2451"/>
                <a:gd name="T84" fmla="*/ 12 w 3106"/>
                <a:gd name="T85" fmla="*/ 1 h 2451"/>
                <a:gd name="T86" fmla="*/ 10 w 3106"/>
                <a:gd name="T87" fmla="*/ 0 h 2451"/>
                <a:gd name="T88" fmla="*/ 9 w 3106"/>
                <a:gd name="T89" fmla="*/ 0 h 2451"/>
                <a:gd name="T90" fmla="*/ 7 w 3106"/>
                <a:gd name="T91" fmla="*/ 0 h 2451"/>
                <a:gd name="T92" fmla="*/ 2 w 3106"/>
                <a:gd name="T93" fmla="*/ 0 h 2451"/>
                <a:gd name="T94" fmla="*/ 1 w 3106"/>
                <a:gd name="T95" fmla="*/ 1 h 2451"/>
                <a:gd name="T96" fmla="*/ 1 w 3106"/>
                <a:gd name="T97" fmla="*/ 4 h 2451"/>
                <a:gd name="T98" fmla="*/ 1 w 3106"/>
                <a:gd name="T99" fmla="*/ 5 h 24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106"/>
                <a:gd name="T151" fmla="*/ 0 h 2451"/>
                <a:gd name="T152" fmla="*/ 3106 w 3106"/>
                <a:gd name="T153" fmla="*/ 2451 h 24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106" h="2451">
                  <a:moveTo>
                    <a:pt x="0" y="392"/>
                  </a:moveTo>
                  <a:lnTo>
                    <a:pt x="0" y="663"/>
                  </a:lnTo>
                  <a:lnTo>
                    <a:pt x="7" y="717"/>
                  </a:lnTo>
                  <a:lnTo>
                    <a:pt x="32" y="714"/>
                  </a:lnTo>
                  <a:lnTo>
                    <a:pt x="64" y="707"/>
                  </a:lnTo>
                  <a:lnTo>
                    <a:pt x="102" y="699"/>
                  </a:lnTo>
                  <a:lnTo>
                    <a:pt x="141" y="689"/>
                  </a:lnTo>
                  <a:lnTo>
                    <a:pt x="181" y="679"/>
                  </a:lnTo>
                  <a:lnTo>
                    <a:pt x="220" y="670"/>
                  </a:lnTo>
                  <a:lnTo>
                    <a:pt x="254" y="661"/>
                  </a:lnTo>
                  <a:lnTo>
                    <a:pt x="283" y="653"/>
                  </a:lnTo>
                  <a:lnTo>
                    <a:pt x="315" y="646"/>
                  </a:lnTo>
                  <a:lnTo>
                    <a:pt x="350" y="638"/>
                  </a:lnTo>
                  <a:lnTo>
                    <a:pt x="386" y="631"/>
                  </a:lnTo>
                  <a:lnTo>
                    <a:pt x="423" y="624"/>
                  </a:lnTo>
                  <a:lnTo>
                    <a:pt x="460" y="618"/>
                  </a:lnTo>
                  <a:lnTo>
                    <a:pt x="498" y="612"/>
                  </a:lnTo>
                  <a:lnTo>
                    <a:pt x="534" y="606"/>
                  </a:lnTo>
                  <a:lnTo>
                    <a:pt x="569" y="600"/>
                  </a:lnTo>
                  <a:lnTo>
                    <a:pt x="638" y="589"/>
                  </a:lnTo>
                  <a:lnTo>
                    <a:pt x="712" y="577"/>
                  </a:lnTo>
                  <a:lnTo>
                    <a:pt x="790" y="565"/>
                  </a:lnTo>
                  <a:lnTo>
                    <a:pt x="871" y="555"/>
                  </a:lnTo>
                  <a:lnTo>
                    <a:pt x="951" y="546"/>
                  </a:lnTo>
                  <a:lnTo>
                    <a:pt x="1032" y="538"/>
                  </a:lnTo>
                  <a:lnTo>
                    <a:pt x="1072" y="535"/>
                  </a:lnTo>
                  <a:lnTo>
                    <a:pt x="1112" y="533"/>
                  </a:lnTo>
                  <a:lnTo>
                    <a:pt x="1149" y="532"/>
                  </a:lnTo>
                  <a:lnTo>
                    <a:pt x="1187" y="532"/>
                  </a:lnTo>
                  <a:lnTo>
                    <a:pt x="1262" y="532"/>
                  </a:lnTo>
                  <a:lnTo>
                    <a:pt x="1179" y="1626"/>
                  </a:lnTo>
                  <a:lnTo>
                    <a:pt x="1156" y="1842"/>
                  </a:lnTo>
                  <a:lnTo>
                    <a:pt x="1102" y="2451"/>
                  </a:lnTo>
                  <a:lnTo>
                    <a:pt x="1981" y="2451"/>
                  </a:lnTo>
                  <a:lnTo>
                    <a:pt x="1927" y="1842"/>
                  </a:lnTo>
                  <a:lnTo>
                    <a:pt x="1903" y="1634"/>
                  </a:lnTo>
                  <a:lnTo>
                    <a:pt x="1826" y="555"/>
                  </a:lnTo>
                  <a:lnTo>
                    <a:pt x="1826" y="523"/>
                  </a:lnTo>
                  <a:lnTo>
                    <a:pt x="1871" y="525"/>
                  </a:lnTo>
                  <a:lnTo>
                    <a:pt x="1917" y="527"/>
                  </a:lnTo>
                  <a:lnTo>
                    <a:pt x="1964" y="530"/>
                  </a:lnTo>
                  <a:lnTo>
                    <a:pt x="2012" y="533"/>
                  </a:lnTo>
                  <a:lnTo>
                    <a:pt x="2059" y="538"/>
                  </a:lnTo>
                  <a:lnTo>
                    <a:pt x="2109" y="544"/>
                  </a:lnTo>
                  <a:lnTo>
                    <a:pt x="2157" y="549"/>
                  </a:lnTo>
                  <a:lnTo>
                    <a:pt x="2205" y="556"/>
                  </a:lnTo>
                  <a:lnTo>
                    <a:pt x="2302" y="570"/>
                  </a:lnTo>
                  <a:lnTo>
                    <a:pt x="2397" y="584"/>
                  </a:lnTo>
                  <a:lnTo>
                    <a:pt x="2488" y="598"/>
                  </a:lnTo>
                  <a:lnTo>
                    <a:pt x="2574" y="609"/>
                  </a:lnTo>
                  <a:lnTo>
                    <a:pt x="2615" y="616"/>
                  </a:lnTo>
                  <a:lnTo>
                    <a:pt x="2658" y="623"/>
                  </a:lnTo>
                  <a:lnTo>
                    <a:pt x="2702" y="632"/>
                  </a:lnTo>
                  <a:lnTo>
                    <a:pt x="2747" y="641"/>
                  </a:lnTo>
                  <a:lnTo>
                    <a:pt x="2792" y="650"/>
                  </a:lnTo>
                  <a:lnTo>
                    <a:pt x="2836" y="660"/>
                  </a:lnTo>
                  <a:lnTo>
                    <a:pt x="2879" y="670"/>
                  </a:lnTo>
                  <a:lnTo>
                    <a:pt x="2921" y="678"/>
                  </a:lnTo>
                  <a:lnTo>
                    <a:pt x="2954" y="686"/>
                  </a:lnTo>
                  <a:lnTo>
                    <a:pt x="2983" y="694"/>
                  </a:lnTo>
                  <a:lnTo>
                    <a:pt x="3009" y="702"/>
                  </a:lnTo>
                  <a:lnTo>
                    <a:pt x="3030" y="708"/>
                  </a:lnTo>
                  <a:lnTo>
                    <a:pt x="3048" y="714"/>
                  </a:lnTo>
                  <a:lnTo>
                    <a:pt x="3063" y="717"/>
                  </a:lnTo>
                  <a:lnTo>
                    <a:pt x="3069" y="718"/>
                  </a:lnTo>
                  <a:lnTo>
                    <a:pt x="3076" y="718"/>
                  </a:lnTo>
                  <a:lnTo>
                    <a:pt x="3080" y="718"/>
                  </a:lnTo>
                  <a:lnTo>
                    <a:pt x="3085" y="716"/>
                  </a:lnTo>
                  <a:lnTo>
                    <a:pt x="3088" y="714"/>
                  </a:lnTo>
                  <a:lnTo>
                    <a:pt x="3093" y="710"/>
                  </a:lnTo>
                  <a:lnTo>
                    <a:pt x="3095" y="707"/>
                  </a:lnTo>
                  <a:lnTo>
                    <a:pt x="3098" y="702"/>
                  </a:lnTo>
                  <a:lnTo>
                    <a:pt x="3100" y="695"/>
                  </a:lnTo>
                  <a:lnTo>
                    <a:pt x="3101" y="688"/>
                  </a:lnTo>
                  <a:lnTo>
                    <a:pt x="3102" y="679"/>
                  </a:lnTo>
                  <a:lnTo>
                    <a:pt x="3103" y="668"/>
                  </a:lnTo>
                  <a:lnTo>
                    <a:pt x="3106" y="644"/>
                  </a:lnTo>
                  <a:lnTo>
                    <a:pt x="3106" y="614"/>
                  </a:lnTo>
                  <a:lnTo>
                    <a:pt x="3106" y="576"/>
                  </a:lnTo>
                  <a:lnTo>
                    <a:pt x="3106" y="532"/>
                  </a:lnTo>
                  <a:lnTo>
                    <a:pt x="3106" y="493"/>
                  </a:lnTo>
                  <a:lnTo>
                    <a:pt x="3105" y="456"/>
                  </a:lnTo>
                  <a:lnTo>
                    <a:pt x="3101" y="420"/>
                  </a:lnTo>
                  <a:lnTo>
                    <a:pt x="3099" y="386"/>
                  </a:lnTo>
                  <a:lnTo>
                    <a:pt x="3095" y="352"/>
                  </a:lnTo>
                  <a:lnTo>
                    <a:pt x="3091" y="317"/>
                  </a:lnTo>
                  <a:lnTo>
                    <a:pt x="3086" y="283"/>
                  </a:lnTo>
                  <a:lnTo>
                    <a:pt x="3081" y="248"/>
                  </a:lnTo>
                  <a:lnTo>
                    <a:pt x="3076" y="213"/>
                  </a:lnTo>
                  <a:lnTo>
                    <a:pt x="3068" y="181"/>
                  </a:lnTo>
                  <a:lnTo>
                    <a:pt x="3058" y="150"/>
                  </a:lnTo>
                  <a:lnTo>
                    <a:pt x="3050" y="118"/>
                  </a:lnTo>
                  <a:lnTo>
                    <a:pt x="3040" y="89"/>
                  </a:lnTo>
                  <a:lnTo>
                    <a:pt x="3030" y="60"/>
                  </a:lnTo>
                  <a:lnTo>
                    <a:pt x="3022" y="30"/>
                  </a:lnTo>
                  <a:lnTo>
                    <a:pt x="3013" y="0"/>
                  </a:lnTo>
                  <a:lnTo>
                    <a:pt x="2790" y="30"/>
                  </a:lnTo>
                  <a:lnTo>
                    <a:pt x="2666" y="38"/>
                  </a:lnTo>
                  <a:lnTo>
                    <a:pt x="2601" y="43"/>
                  </a:lnTo>
                  <a:lnTo>
                    <a:pt x="2534" y="49"/>
                  </a:lnTo>
                  <a:lnTo>
                    <a:pt x="2466" y="53"/>
                  </a:lnTo>
                  <a:lnTo>
                    <a:pt x="2399" y="57"/>
                  </a:lnTo>
                  <a:lnTo>
                    <a:pt x="2329" y="61"/>
                  </a:lnTo>
                  <a:lnTo>
                    <a:pt x="2259" y="66"/>
                  </a:lnTo>
                  <a:lnTo>
                    <a:pt x="2189" y="69"/>
                  </a:lnTo>
                  <a:lnTo>
                    <a:pt x="2118" y="72"/>
                  </a:lnTo>
                  <a:lnTo>
                    <a:pt x="2047" y="75"/>
                  </a:lnTo>
                  <a:lnTo>
                    <a:pt x="1976" y="78"/>
                  </a:lnTo>
                  <a:lnTo>
                    <a:pt x="1906" y="80"/>
                  </a:lnTo>
                  <a:lnTo>
                    <a:pt x="1834" y="82"/>
                  </a:lnTo>
                  <a:lnTo>
                    <a:pt x="1763" y="83"/>
                  </a:lnTo>
                  <a:lnTo>
                    <a:pt x="1691" y="84"/>
                  </a:lnTo>
                  <a:lnTo>
                    <a:pt x="1620" y="84"/>
                  </a:lnTo>
                  <a:lnTo>
                    <a:pt x="1549" y="84"/>
                  </a:lnTo>
                  <a:lnTo>
                    <a:pt x="1481" y="84"/>
                  </a:lnTo>
                  <a:lnTo>
                    <a:pt x="1410" y="82"/>
                  </a:lnTo>
                  <a:lnTo>
                    <a:pt x="1337" y="80"/>
                  </a:lnTo>
                  <a:lnTo>
                    <a:pt x="1263" y="76"/>
                  </a:lnTo>
                  <a:lnTo>
                    <a:pt x="1189" y="74"/>
                  </a:lnTo>
                  <a:lnTo>
                    <a:pt x="1116" y="71"/>
                  </a:lnTo>
                  <a:lnTo>
                    <a:pt x="1046" y="70"/>
                  </a:lnTo>
                  <a:lnTo>
                    <a:pt x="978" y="69"/>
                  </a:lnTo>
                  <a:lnTo>
                    <a:pt x="942" y="69"/>
                  </a:lnTo>
                  <a:lnTo>
                    <a:pt x="906" y="69"/>
                  </a:lnTo>
                  <a:lnTo>
                    <a:pt x="870" y="69"/>
                  </a:lnTo>
                  <a:lnTo>
                    <a:pt x="833" y="69"/>
                  </a:lnTo>
                  <a:lnTo>
                    <a:pt x="797" y="68"/>
                  </a:lnTo>
                  <a:lnTo>
                    <a:pt x="762" y="67"/>
                  </a:lnTo>
                  <a:lnTo>
                    <a:pt x="727" y="65"/>
                  </a:lnTo>
                  <a:lnTo>
                    <a:pt x="694" y="60"/>
                  </a:lnTo>
                  <a:lnTo>
                    <a:pt x="667" y="58"/>
                  </a:lnTo>
                  <a:lnTo>
                    <a:pt x="633" y="54"/>
                  </a:lnTo>
                  <a:lnTo>
                    <a:pt x="596" y="51"/>
                  </a:lnTo>
                  <a:lnTo>
                    <a:pt x="556" y="46"/>
                  </a:lnTo>
                  <a:lnTo>
                    <a:pt x="517" y="43"/>
                  </a:lnTo>
                  <a:lnTo>
                    <a:pt x="481" y="41"/>
                  </a:lnTo>
                  <a:lnTo>
                    <a:pt x="449" y="39"/>
                  </a:lnTo>
                  <a:lnTo>
                    <a:pt x="423" y="38"/>
                  </a:lnTo>
                  <a:lnTo>
                    <a:pt x="292" y="23"/>
                  </a:lnTo>
                  <a:lnTo>
                    <a:pt x="92" y="0"/>
                  </a:lnTo>
                  <a:lnTo>
                    <a:pt x="83" y="17"/>
                  </a:lnTo>
                  <a:lnTo>
                    <a:pt x="76" y="40"/>
                  </a:lnTo>
                  <a:lnTo>
                    <a:pt x="67" y="66"/>
                  </a:lnTo>
                  <a:lnTo>
                    <a:pt x="60" y="94"/>
                  </a:lnTo>
                  <a:lnTo>
                    <a:pt x="46" y="156"/>
                  </a:lnTo>
                  <a:lnTo>
                    <a:pt x="33" y="220"/>
                  </a:lnTo>
                  <a:lnTo>
                    <a:pt x="22" y="282"/>
                  </a:lnTo>
                  <a:lnTo>
                    <a:pt x="12" y="335"/>
                  </a:lnTo>
                  <a:lnTo>
                    <a:pt x="8" y="357"/>
                  </a:lnTo>
                  <a:lnTo>
                    <a:pt x="5" y="374"/>
                  </a:lnTo>
                  <a:lnTo>
                    <a:pt x="2" y="386"/>
                  </a:lnTo>
                  <a:lnTo>
                    <a:pt x="0" y="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Freeform 567"/>
            <p:cNvSpPr>
              <a:spLocks noChangeAspect="1"/>
            </p:cNvSpPr>
            <p:nvPr/>
          </p:nvSpPr>
          <p:spPr bwMode="auto">
            <a:xfrm>
              <a:off x="32148" y="19338"/>
              <a:ext cx="390" cy="435"/>
            </a:xfrm>
            <a:custGeom>
              <a:avLst/>
              <a:gdLst>
                <a:gd name="T0" fmla="*/ 1 w 779"/>
                <a:gd name="T1" fmla="*/ 8 h 872"/>
                <a:gd name="T2" fmla="*/ 1 w 779"/>
                <a:gd name="T3" fmla="*/ 9 h 872"/>
                <a:gd name="T4" fmla="*/ 1 w 779"/>
                <a:gd name="T5" fmla="*/ 10 h 872"/>
                <a:gd name="T6" fmla="*/ 2 w 779"/>
                <a:gd name="T7" fmla="*/ 11 h 872"/>
                <a:gd name="T8" fmla="*/ 3 w 779"/>
                <a:gd name="T9" fmla="*/ 12 h 872"/>
                <a:gd name="T10" fmla="*/ 4 w 779"/>
                <a:gd name="T11" fmla="*/ 12 h 872"/>
                <a:gd name="T12" fmla="*/ 5 w 779"/>
                <a:gd name="T13" fmla="*/ 13 h 872"/>
                <a:gd name="T14" fmla="*/ 7 w 779"/>
                <a:gd name="T15" fmla="*/ 13 h 872"/>
                <a:gd name="T16" fmla="*/ 9 w 779"/>
                <a:gd name="T17" fmla="*/ 13 h 872"/>
                <a:gd name="T18" fmla="*/ 11 w 779"/>
                <a:gd name="T19" fmla="*/ 13 h 872"/>
                <a:gd name="T20" fmla="*/ 12 w 779"/>
                <a:gd name="T21" fmla="*/ 12 h 872"/>
                <a:gd name="T22" fmla="*/ 12 w 779"/>
                <a:gd name="T23" fmla="*/ 11 h 872"/>
                <a:gd name="T24" fmla="*/ 13 w 779"/>
                <a:gd name="T25" fmla="*/ 9 h 872"/>
                <a:gd name="T26" fmla="*/ 11 w 779"/>
                <a:gd name="T27" fmla="*/ 10 h 872"/>
                <a:gd name="T28" fmla="*/ 11 w 779"/>
                <a:gd name="T29" fmla="*/ 11 h 872"/>
                <a:gd name="T30" fmla="*/ 10 w 779"/>
                <a:gd name="T31" fmla="*/ 12 h 872"/>
                <a:gd name="T32" fmla="*/ 9 w 779"/>
                <a:gd name="T33" fmla="*/ 12 h 872"/>
                <a:gd name="T34" fmla="*/ 8 w 779"/>
                <a:gd name="T35" fmla="*/ 12 h 872"/>
                <a:gd name="T36" fmla="*/ 7 w 779"/>
                <a:gd name="T37" fmla="*/ 12 h 872"/>
                <a:gd name="T38" fmla="*/ 6 w 779"/>
                <a:gd name="T39" fmla="*/ 12 h 872"/>
                <a:gd name="T40" fmla="*/ 5 w 779"/>
                <a:gd name="T41" fmla="*/ 11 h 872"/>
                <a:gd name="T42" fmla="*/ 4 w 779"/>
                <a:gd name="T43" fmla="*/ 11 h 872"/>
                <a:gd name="T44" fmla="*/ 4 w 779"/>
                <a:gd name="T45" fmla="*/ 10 h 872"/>
                <a:gd name="T46" fmla="*/ 4 w 779"/>
                <a:gd name="T47" fmla="*/ 9 h 872"/>
                <a:gd name="T48" fmla="*/ 3 w 779"/>
                <a:gd name="T49" fmla="*/ 8 h 872"/>
                <a:gd name="T50" fmla="*/ 3 w 779"/>
                <a:gd name="T51" fmla="*/ 7 h 872"/>
                <a:gd name="T52" fmla="*/ 3 w 779"/>
                <a:gd name="T53" fmla="*/ 5 h 872"/>
                <a:gd name="T54" fmla="*/ 3 w 779"/>
                <a:gd name="T55" fmla="*/ 4 h 872"/>
                <a:gd name="T56" fmla="*/ 4 w 779"/>
                <a:gd name="T57" fmla="*/ 3 h 872"/>
                <a:gd name="T58" fmla="*/ 4 w 779"/>
                <a:gd name="T59" fmla="*/ 2 h 872"/>
                <a:gd name="T60" fmla="*/ 5 w 779"/>
                <a:gd name="T61" fmla="*/ 2 h 872"/>
                <a:gd name="T62" fmla="*/ 5 w 779"/>
                <a:gd name="T63" fmla="*/ 1 h 872"/>
                <a:gd name="T64" fmla="*/ 6 w 779"/>
                <a:gd name="T65" fmla="*/ 1 h 872"/>
                <a:gd name="T66" fmla="*/ 7 w 779"/>
                <a:gd name="T67" fmla="*/ 0 h 872"/>
                <a:gd name="T68" fmla="*/ 9 w 779"/>
                <a:gd name="T69" fmla="*/ 0 h 872"/>
                <a:gd name="T70" fmla="*/ 10 w 779"/>
                <a:gd name="T71" fmla="*/ 1 h 872"/>
                <a:gd name="T72" fmla="*/ 11 w 779"/>
                <a:gd name="T73" fmla="*/ 1 h 872"/>
                <a:gd name="T74" fmla="*/ 11 w 779"/>
                <a:gd name="T75" fmla="*/ 2 h 872"/>
                <a:gd name="T76" fmla="*/ 12 w 779"/>
                <a:gd name="T77" fmla="*/ 3 h 872"/>
                <a:gd name="T78" fmla="*/ 11 w 779"/>
                <a:gd name="T79" fmla="*/ 0 h 872"/>
                <a:gd name="T80" fmla="*/ 10 w 779"/>
                <a:gd name="T81" fmla="*/ 0 h 872"/>
                <a:gd name="T82" fmla="*/ 7 w 779"/>
                <a:gd name="T83" fmla="*/ 0 h 872"/>
                <a:gd name="T84" fmla="*/ 5 w 779"/>
                <a:gd name="T85" fmla="*/ 0 h 872"/>
                <a:gd name="T86" fmla="*/ 4 w 779"/>
                <a:gd name="T87" fmla="*/ 0 h 872"/>
                <a:gd name="T88" fmla="*/ 3 w 779"/>
                <a:gd name="T89" fmla="*/ 1 h 872"/>
                <a:gd name="T90" fmla="*/ 2 w 779"/>
                <a:gd name="T91" fmla="*/ 2 h 872"/>
                <a:gd name="T92" fmla="*/ 1 w 779"/>
                <a:gd name="T93" fmla="*/ 3 h 872"/>
                <a:gd name="T94" fmla="*/ 1 w 779"/>
                <a:gd name="T95" fmla="*/ 4 h 872"/>
                <a:gd name="T96" fmla="*/ 1 w 779"/>
                <a:gd name="T97" fmla="*/ 6 h 87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9"/>
                <a:gd name="T148" fmla="*/ 0 h 872"/>
                <a:gd name="T149" fmla="*/ 779 w 779"/>
                <a:gd name="T150" fmla="*/ 872 h 87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9" h="872">
                  <a:moveTo>
                    <a:pt x="0" y="447"/>
                  </a:moveTo>
                  <a:lnTo>
                    <a:pt x="0" y="502"/>
                  </a:lnTo>
                  <a:lnTo>
                    <a:pt x="1" y="521"/>
                  </a:lnTo>
                  <a:lnTo>
                    <a:pt x="3" y="540"/>
                  </a:lnTo>
                  <a:lnTo>
                    <a:pt x="5" y="558"/>
                  </a:lnTo>
                  <a:lnTo>
                    <a:pt x="10" y="576"/>
                  </a:lnTo>
                  <a:lnTo>
                    <a:pt x="15" y="594"/>
                  </a:lnTo>
                  <a:lnTo>
                    <a:pt x="21" y="612"/>
                  </a:lnTo>
                  <a:lnTo>
                    <a:pt x="29" y="629"/>
                  </a:lnTo>
                  <a:lnTo>
                    <a:pt x="37" y="645"/>
                  </a:lnTo>
                  <a:lnTo>
                    <a:pt x="47" y="662"/>
                  </a:lnTo>
                  <a:lnTo>
                    <a:pt x="58" y="677"/>
                  </a:lnTo>
                  <a:lnTo>
                    <a:pt x="69" y="693"/>
                  </a:lnTo>
                  <a:lnTo>
                    <a:pt x="82" y="709"/>
                  </a:lnTo>
                  <a:lnTo>
                    <a:pt x="94" y="722"/>
                  </a:lnTo>
                  <a:lnTo>
                    <a:pt x="107" y="736"/>
                  </a:lnTo>
                  <a:lnTo>
                    <a:pt x="122" y="750"/>
                  </a:lnTo>
                  <a:lnTo>
                    <a:pt x="137" y="763"/>
                  </a:lnTo>
                  <a:lnTo>
                    <a:pt x="152" y="775"/>
                  </a:lnTo>
                  <a:lnTo>
                    <a:pt x="170" y="787"/>
                  </a:lnTo>
                  <a:lnTo>
                    <a:pt x="186" y="798"/>
                  </a:lnTo>
                  <a:lnTo>
                    <a:pt x="204" y="808"/>
                  </a:lnTo>
                  <a:lnTo>
                    <a:pt x="221" y="818"/>
                  </a:lnTo>
                  <a:lnTo>
                    <a:pt x="239" y="827"/>
                  </a:lnTo>
                  <a:lnTo>
                    <a:pt x="259" y="835"/>
                  </a:lnTo>
                  <a:lnTo>
                    <a:pt x="278" y="843"/>
                  </a:lnTo>
                  <a:lnTo>
                    <a:pt x="297" y="849"/>
                  </a:lnTo>
                  <a:lnTo>
                    <a:pt x="317" y="856"/>
                  </a:lnTo>
                  <a:lnTo>
                    <a:pt x="337" y="860"/>
                  </a:lnTo>
                  <a:lnTo>
                    <a:pt x="358" y="864"/>
                  </a:lnTo>
                  <a:lnTo>
                    <a:pt x="378" y="868"/>
                  </a:lnTo>
                  <a:lnTo>
                    <a:pt x="398" y="870"/>
                  </a:lnTo>
                  <a:lnTo>
                    <a:pt x="419" y="872"/>
                  </a:lnTo>
                  <a:lnTo>
                    <a:pt x="439" y="872"/>
                  </a:lnTo>
                  <a:lnTo>
                    <a:pt x="517" y="872"/>
                  </a:lnTo>
                  <a:lnTo>
                    <a:pt x="538" y="871"/>
                  </a:lnTo>
                  <a:lnTo>
                    <a:pt x="566" y="869"/>
                  </a:lnTo>
                  <a:lnTo>
                    <a:pt x="598" y="863"/>
                  </a:lnTo>
                  <a:lnTo>
                    <a:pt x="631" y="858"/>
                  </a:lnTo>
                  <a:lnTo>
                    <a:pt x="663" y="850"/>
                  </a:lnTo>
                  <a:lnTo>
                    <a:pt x="690" y="842"/>
                  </a:lnTo>
                  <a:lnTo>
                    <a:pt x="701" y="837"/>
                  </a:lnTo>
                  <a:lnTo>
                    <a:pt x="711" y="833"/>
                  </a:lnTo>
                  <a:lnTo>
                    <a:pt x="718" y="828"/>
                  </a:lnTo>
                  <a:lnTo>
                    <a:pt x="722" y="822"/>
                  </a:lnTo>
                  <a:lnTo>
                    <a:pt x="727" y="810"/>
                  </a:lnTo>
                  <a:lnTo>
                    <a:pt x="736" y="786"/>
                  </a:lnTo>
                  <a:lnTo>
                    <a:pt x="744" y="757"/>
                  </a:lnTo>
                  <a:lnTo>
                    <a:pt x="754" y="725"/>
                  </a:lnTo>
                  <a:lnTo>
                    <a:pt x="763" y="691"/>
                  </a:lnTo>
                  <a:lnTo>
                    <a:pt x="770" y="660"/>
                  </a:lnTo>
                  <a:lnTo>
                    <a:pt x="776" y="635"/>
                  </a:lnTo>
                  <a:lnTo>
                    <a:pt x="779" y="619"/>
                  </a:lnTo>
                  <a:lnTo>
                    <a:pt x="740" y="610"/>
                  </a:lnTo>
                  <a:lnTo>
                    <a:pt x="724" y="643"/>
                  </a:lnTo>
                  <a:lnTo>
                    <a:pt x="704" y="678"/>
                  </a:lnTo>
                  <a:lnTo>
                    <a:pt x="693" y="696"/>
                  </a:lnTo>
                  <a:lnTo>
                    <a:pt x="681" y="713"/>
                  </a:lnTo>
                  <a:lnTo>
                    <a:pt x="668" y="730"/>
                  </a:lnTo>
                  <a:lnTo>
                    <a:pt x="655" y="746"/>
                  </a:lnTo>
                  <a:lnTo>
                    <a:pt x="640" y="761"/>
                  </a:lnTo>
                  <a:lnTo>
                    <a:pt x="625" y="775"/>
                  </a:lnTo>
                  <a:lnTo>
                    <a:pt x="609" y="787"/>
                  </a:lnTo>
                  <a:lnTo>
                    <a:pt x="591" y="798"/>
                  </a:lnTo>
                  <a:lnTo>
                    <a:pt x="582" y="802"/>
                  </a:lnTo>
                  <a:lnTo>
                    <a:pt x="573" y="806"/>
                  </a:lnTo>
                  <a:lnTo>
                    <a:pt x="563" y="810"/>
                  </a:lnTo>
                  <a:lnTo>
                    <a:pt x="552" y="813"/>
                  </a:lnTo>
                  <a:lnTo>
                    <a:pt x="542" y="815"/>
                  </a:lnTo>
                  <a:lnTo>
                    <a:pt x="532" y="817"/>
                  </a:lnTo>
                  <a:lnTo>
                    <a:pt x="520" y="818"/>
                  </a:lnTo>
                  <a:lnTo>
                    <a:pt x="509" y="818"/>
                  </a:lnTo>
                  <a:lnTo>
                    <a:pt x="455" y="818"/>
                  </a:lnTo>
                  <a:lnTo>
                    <a:pt x="438" y="817"/>
                  </a:lnTo>
                  <a:lnTo>
                    <a:pt x="422" y="816"/>
                  </a:lnTo>
                  <a:lnTo>
                    <a:pt x="407" y="813"/>
                  </a:lnTo>
                  <a:lnTo>
                    <a:pt x="391" y="810"/>
                  </a:lnTo>
                  <a:lnTo>
                    <a:pt x="377" y="804"/>
                  </a:lnTo>
                  <a:lnTo>
                    <a:pt x="362" y="799"/>
                  </a:lnTo>
                  <a:lnTo>
                    <a:pt x="348" y="792"/>
                  </a:lnTo>
                  <a:lnTo>
                    <a:pt x="335" y="785"/>
                  </a:lnTo>
                  <a:lnTo>
                    <a:pt x="322" y="777"/>
                  </a:lnTo>
                  <a:lnTo>
                    <a:pt x="309" y="768"/>
                  </a:lnTo>
                  <a:lnTo>
                    <a:pt x="297" y="758"/>
                  </a:lnTo>
                  <a:lnTo>
                    <a:pt x="286" y="747"/>
                  </a:lnTo>
                  <a:lnTo>
                    <a:pt x="275" y="736"/>
                  </a:lnTo>
                  <a:lnTo>
                    <a:pt x="264" y="725"/>
                  </a:lnTo>
                  <a:lnTo>
                    <a:pt x="255" y="712"/>
                  </a:lnTo>
                  <a:lnTo>
                    <a:pt x="245" y="699"/>
                  </a:lnTo>
                  <a:lnTo>
                    <a:pt x="236" y="685"/>
                  </a:lnTo>
                  <a:lnTo>
                    <a:pt x="228" y="671"/>
                  </a:lnTo>
                  <a:lnTo>
                    <a:pt x="220" y="656"/>
                  </a:lnTo>
                  <a:lnTo>
                    <a:pt x="213" y="641"/>
                  </a:lnTo>
                  <a:lnTo>
                    <a:pt x="206" y="626"/>
                  </a:lnTo>
                  <a:lnTo>
                    <a:pt x="200" y="610"/>
                  </a:lnTo>
                  <a:lnTo>
                    <a:pt x="194" y="594"/>
                  </a:lnTo>
                  <a:lnTo>
                    <a:pt x="189" y="577"/>
                  </a:lnTo>
                  <a:lnTo>
                    <a:pt x="185" y="560"/>
                  </a:lnTo>
                  <a:lnTo>
                    <a:pt x="180" y="544"/>
                  </a:lnTo>
                  <a:lnTo>
                    <a:pt x="177" y="527"/>
                  </a:lnTo>
                  <a:lnTo>
                    <a:pt x="175" y="510"/>
                  </a:lnTo>
                  <a:lnTo>
                    <a:pt x="173" y="493"/>
                  </a:lnTo>
                  <a:lnTo>
                    <a:pt x="171" y="475"/>
                  </a:lnTo>
                  <a:lnTo>
                    <a:pt x="170" y="457"/>
                  </a:lnTo>
                  <a:lnTo>
                    <a:pt x="170" y="440"/>
                  </a:lnTo>
                  <a:lnTo>
                    <a:pt x="170" y="394"/>
                  </a:lnTo>
                  <a:lnTo>
                    <a:pt x="170" y="379"/>
                  </a:lnTo>
                  <a:lnTo>
                    <a:pt x="171" y="364"/>
                  </a:lnTo>
                  <a:lnTo>
                    <a:pt x="173" y="349"/>
                  </a:lnTo>
                  <a:lnTo>
                    <a:pt x="175" y="334"/>
                  </a:lnTo>
                  <a:lnTo>
                    <a:pt x="178" y="319"/>
                  </a:lnTo>
                  <a:lnTo>
                    <a:pt x="181" y="303"/>
                  </a:lnTo>
                  <a:lnTo>
                    <a:pt x="186" y="288"/>
                  </a:lnTo>
                  <a:lnTo>
                    <a:pt x="190" y="273"/>
                  </a:lnTo>
                  <a:lnTo>
                    <a:pt x="195" y="259"/>
                  </a:lnTo>
                  <a:lnTo>
                    <a:pt x="201" y="244"/>
                  </a:lnTo>
                  <a:lnTo>
                    <a:pt x="207" y="230"/>
                  </a:lnTo>
                  <a:lnTo>
                    <a:pt x="214" y="216"/>
                  </a:lnTo>
                  <a:lnTo>
                    <a:pt x="220" y="202"/>
                  </a:lnTo>
                  <a:lnTo>
                    <a:pt x="229" y="190"/>
                  </a:lnTo>
                  <a:lnTo>
                    <a:pt x="236" y="177"/>
                  </a:lnTo>
                  <a:lnTo>
                    <a:pt x="245" y="165"/>
                  </a:lnTo>
                  <a:lnTo>
                    <a:pt x="255" y="153"/>
                  </a:lnTo>
                  <a:lnTo>
                    <a:pt x="263" y="141"/>
                  </a:lnTo>
                  <a:lnTo>
                    <a:pt x="273" y="130"/>
                  </a:lnTo>
                  <a:lnTo>
                    <a:pt x="284" y="120"/>
                  </a:lnTo>
                  <a:lnTo>
                    <a:pt x="294" y="110"/>
                  </a:lnTo>
                  <a:lnTo>
                    <a:pt x="305" y="101"/>
                  </a:lnTo>
                  <a:lnTo>
                    <a:pt x="317" y="93"/>
                  </a:lnTo>
                  <a:lnTo>
                    <a:pt x="329" y="85"/>
                  </a:lnTo>
                  <a:lnTo>
                    <a:pt x="340" y="79"/>
                  </a:lnTo>
                  <a:lnTo>
                    <a:pt x="352" y="72"/>
                  </a:lnTo>
                  <a:lnTo>
                    <a:pt x="365" y="67"/>
                  </a:lnTo>
                  <a:lnTo>
                    <a:pt x="378" y="63"/>
                  </a:lnTo>
                  <a:lnTo>
                    <a:pt x="391" y="60"/>
                  </a:lnTo>
                  <a:lnTo>
                    <a:pt x="405" y="56"/>
                  </a:lnTo>
                  <a:lnTo>
                    <a:pt x="418" y="55"/>
                  </a:lnTo>
                  <a:lnTo>
                    <a:pt x="432" y="55"/>
                  </a:lnTo>
                  <a:lnTo>
                    <a:pt x="502" y="55"/>
                  </a:lnTo>
                  <a:lnTo>
                    <a:pt x="521" y="56"/>
                  </a:lnTo>
                  <a:lnTo>
                    <a:pt x="540" y="59"/>
                  </a:lnTo>
                  <a:lnTo>
                    <a:pt x="559" y="64"/>
                  </a:lnTo>
                  <a:lnTo>
                    <a:pt x="577" y="70"/>
                  </a:lnTo>
                  <a:lnTo>
                    <a:pt x="594" y="79"/>
                  </a:lnTo>
                  <a:lnTo>
                    <a:pt x="611" y="90"/>
                  </a:lnTo>
                  <a:lnTo>
                    <a:pt x="627" y="100"/>
                  </a:lnTo>
                  <a:lnTo>
                    <a:pt x="642" y="113"/>
                  </a:lnTo>
                  <a:lnTo>
                    <a:pt x="655" y="126"/>
                  </a:lnTo>
                  <a:lnTo>
                    <a:pt x="668" y="141"/>
                  </a:lnTo>
                  <a:lnTo>
                    <a:pt x="679" y="156"/>
                  </a:lnTo>
                  <a:lnTo>
                    <a:pt x="689" y="172"/>
                  </a:lnTo>
                  <a:lnTo>
                    <a:pt x="696" y="189"/>
                  </a:lnTo>
                  <a:lnTo>
                    <a:pt x="703" y="206"/>
                  </a:lnTo>
                  <a:lnTo>
                    <a:pt x="707" y="223"/>
                  </a:lnTo>
                  <a:lnTo>
                    <a:pt x="709" y="240"/>
                  </a:lnTo>
                  <a:lnTo>
                    <a:pt x="751" y="239"/>
                  </a:lnTo>
                  <a:lnTo>
                    <a:pt x="733" y="32"/>
                  </a:lnTo>
                  <a:lnTo>
                    <a:pt x="716" y="27"/>
                  </a:lnTo>
                  <a:lnTo>
                    <a:pt x="697" y="23"/>
                  </a:lnTo>
                  <a:lnTo>
                    <a:pt x="676" y="18"/>
                  </a:lnTo>
                  <a:lnTo>
                    <a:pt x="653" y="12"/>
                  </a:lnTo>
                  <a:lnTo>
                    <a:pt x="631" y="8"/>
                  </a:lnTo>
                  <a:lnTo>
                    <a:pt x="609" y="5"/>
                  </a:lnTo>
                  <a:lnTo>
                    <a:pt x="589" y="2"/>
                  </a:lnTo>
                  <a:lnTo>
                    <a:pt x="570" y="0"/>
                  </a:lnTo>
                  <a:lnTo>
                    <a:pt x="455" y="0"/>
                  </a:lnTo>
                  <a:lnTo>
                    <a:pt x="432" y="2"/>
                  </a:lnTo>
                  <a:lnTo>
                    <a:pt x="408" y="3"/>
                  </a:lnTo>
                  <a:lnTo>
                    <a:pt x="386" y="6"/>
                  </a:lnTo>
                  <a:lnTo>
                    <a:pt x="363" y="9"/>
                  </a:lnTo>
                  <a:lnTo>
                    <a:pt x="342" y="14"/>
                  </a:lnTo>
                  <a:lnTo>
                    <a:pt x="319" y="20"/>
                  </a:lnTo>
                  <a:lnTo>
                    <a:pt x="299" y="26"/>
                  </a:lnTo>
                  <a:lnTo>
                    <a:pt x="277" y="35"/>
                  </a:lnTo>
                  <a:lnTo>
                    <a:pt x="258" y="43"/>
                  </a:lnTo>
                  <a:lnTo>
                    <a:pt x="237" y="52"/>
                  </a:lnTo>
                  <a:lnTo>
                    <a:pt x="219" y="63"/>
                  </a:lnTo>
                  <a:lnTo>
                    <a:pt x="201" y="75"/>
                  </a:lnTo>
                  <a:lnTo>
                    <a:pt x="183" y="86"/>
                  </a:lnTo>
                  <a:lnTo>
                    <a:pt x="165" y="99"/>
                  </a:lnTo>
                  <a:lnTo>
                    <a:pt x="149" y="113"/>
                  </a:lnTo>
                  <a:lnTo>
                    <a:pt x="133" y="127"/>
                  </a:lnTo>
                  <a:lnTo>
                    <a:pt x="118" y="142"/>
                  </a:lnTo>
                  <a:lnTo>
                    <a:pt x="104" y="158"/>
                  </a:lnTo>
                  <a:lnTo>
                    <a:pt x="90" y="176"/>
                  </a:lnTo>
                  <a:lnTo>
                    <a:pt x="77" y="193"/>
                  </a:lnTo>
                  <a:lnTo>
                    <a:pt x="65" y="211"/>
                  </a:lnTo>
                  <a:lnTo>
                    <a:pt x="55" y="229"/>
                  </a:lnTo>
                  <a:lnTo>
                    <a:pt x="45" y="249"/>
                  </a:lnTo>
                  <a:lnTo>
                    <a:pt x="35" y="269"/>
                  </a:lnTo>
                  <a:lnTo>
                    <a:pt x="28" y="290"/>
                  </a:lnTo>
                  <a:lnTo>
                    <a:pt x="20" y="311"/>
                  </a:lnTo>
                  <a:lnTo>
                    <a:pt x="15" y="332"/>
                  </a:lnTo>
                  <a:lnTo>
                    <a:pt x="10" y="355"/>
                  </a:lnTo>
                  <a:lnTo>
                    <a:pt x="5" y="378"/>
                  </a:lnTo>
                  <a:lnTo>
                    <a:pt x="2" y="400"/>
                  </a:lnTo>
                  <a:lnTo>
                    <a:pt x="1" y="424"/>
                  </a:lnTo>
                  <a:lnTo>
                    <a:pt x="0" y="4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Freeform 568"/>
            <p:cNvSpPr>
              <a:spLocks noChangeAspect="1"/>
            </p:cNvSpPr>
            <p:nvPr/>
          </p:nvSpPr>
          <p:spPr bwMode="auto">
            <a:xfrm>
              <a:off x="33286" y="19384"/>
              <a:ext cx="320" cy="382"/>
            </a:xfrm>
            <a:custGeom>
              <a:avLst/>
              <a:gdLst>
                <a:gd name="T0" fmla="*/ 0 w 641"/>
                <a:gd name="T1" fmla="*/ 4 h 764"/>
                <a:gd name="T2" fmla="*/ 0 w 641"/>
                <a:gd name="T3" fmla="*/ 3 h 764"/>
                <a:gd name="T4" fmla="*/ 0 w 641"/>
                <a:gd name="T5" fmla="*/ 3 h 764"/>
                <a:gd name="T6" fmla="*/ 0 w 641"/>
                <a:gd name="T7" fmla="*/ 3 h 764"/>
                <a:gd name="T8" fmla="*/ 1 w 641"/>
                <a:gd name="T9" fmla="*/ 2 h 764"/>
                <a:gd name="T10" fmla="*/ 1 w 641"/>
                <a:gd name="T11" fmla="*/ 2 h 764"/>
                <a:gd name="T12" fmla="*/ 1 w 641"/>
                <a:gd name="T13" fmla="*/ 2 h 764"/>
                <a:gd name="T14" fmla="*/ 2 w 641"/>
                <a:gd name="T15" fmla="*/ 2 h 764"/>
                <a:gd name="T16" fmla="*/ 2 w 641"/>
                <a:gd name="T17" fmla="*/ 2 h 764"/>
                <a:gd name="T18" fmla="*/ 3 w 641"/>
                <a:gd name="T19" fmla="*/ 10 h 764"/>
                <a:gd name="T20" fmla="*/ 3 w 641"/>
                <a:gd name="T21" fmla="*/ 11 h 764"/>
                <a:gd name="T22" fmla="*/ 3 w 641"/>
                <a:gd name="T23" fmla="*/ 11 h 764"/>
                <a:gd name="T24" fmla="*/ 3 w 641"/>
                <a:gd name="T25" fmla="*/ 11 h 764"/>
                <a:gd name="T26" fmla="*/ 3 w 641"/>
                <a:gd name="T27" fmla="*/ 12 h 764"/>
                <a:gd name="T28" fmla="*/ 3 w 641"/>
                <a:gd name="T29" fmla="*/ 12 h 764"/>
                <a:gd name="T30" fmla="*/ 3 w 641"/>
                <a:gd name="T31" fmla="*/ 12 h 764"/>
                <a:gd name="T32" fmla="*/ 3 w 641"/>
                <a:gd name="T33" fmla="*/ 12 h 764"/>
                <a:gd name="T34" fmla="*/ 2 w 641"/>
                <a:gd name="T35" fmla="*/ 12 h 764"/>
                <a:gd name="T36" fmla="*/ 2 w 641"/>
                <a:gd name="T37" fmla="*/ 12 h 764"/>
                <a:gd name="T38" fmla="*/ 2 w 641"/>
                <a:gd name="T39" fmla="*/ 12 h 764"/>
                <a:gd name="T40" fmla="*/ 2 w 641"/>
                <a:gd name="T41" fmla="*/ 12 h 764"/>
                <a:gd name="T42" fmla="*/ 2 w 641"/>
                <a:gd name="T43" fmla="*/ 12 h 764"/>
                <a:gd name="T44" fmla="*/ 2 w 641"/>
                <a:gd name="T45" fmla="*/ 12 h 764"/>
                <a:gd name="T46" fmla="*/ 7 w 641"/>
                <a:gd name="T47" fmla="*/ 12 h 764"/>
                <a:gd name="T48" fmla="*/ 6 w 641"/>
                <a:gd name="T49" fmla="*/ 12 h 764"/>
                <a:gd name="T50" fmla="*/ 6 w 641"/>
                <a:gd name="T51" fmla="*/ 12 h 764"/>
                <a:gd name="T52" fmla="*/ 6 w 641"/>
                <a:gd name="T53" fmla="*/ 12 h 764"/>
                <a:gd name="T54" fmla="*/ 6 w 641"/>
                <a:gd name="T55" fmla="*/ 12 h 764"/>
                <a:gd name="T56" fmla="*/ 6 w 641"/>
                <a:gd name="T57" fmla="*/ 11 h 764"/>
                <a:gd name="T58" fmla="*/ 6 w 641"/>
                <a:gd name="T59" fmla="*/ 11 h 764"/>
                <a:gd name="T60" fmla="*/ 6 w 641"/>
                <a:gd name="T61" fmla="*/ 11 h 764"/>
                <a:gd name="T62" fmla="*/ 6 w 641"/>
                <a:gd name="T63" fmla="*/ 11 h 764"/>
                <a:gd name="T64" fmla="*/ 6 w 641"/>
                <a:gd name="T65" fmla="*/ 2 h 764"/>
                <a:gd name="T66" fmla="*/ 7 w 641"/>
                <a:gd name="T67" fmla="*/ 2 h 764"/>
                <a:gd name="T68" fmla="*/ 8 w 641"/>
                <a:gd name="T69" fmla="*/ 2 h 764"/>
                <a:gd name="T70" fmla="*/ 8 w 641"/>
                <a:gd name="T71" fmla="*/ 2 h 764"/>
                <a:gd name="T72" fmla="*/ 8 w 641"/>
                <a:gd name="T73" fmla="*/ 2 h 764"/>
                <a:gd name="T74" fmla="*/ 8 w 641"/>
                <a:gd name="T75" fmla="*/ 2 h 764"/>
                <a:gd name="T76" fmla="*/ 9 w 641"/>
                <a:gd name="T77" fmla="*/ 3 h 764"/>
                <a:gd name="T78" fmla="*/ 9 w 641"/>
                <a:gd name="T79" fmla="*/ 3 h 764"/>
                <a:gd name="T80" fmla="*/ 9 w 641"/>
                <a:gd name="T81" fmla="*/ 3 h 764"/>
                <a:gd name="T82" fmla="*/ 10 w 641"/>
                <a:gd name="T83" fmla="*/ 4 h 764"/>
                <a:gd name="T84" fmla="*/ 9 w 641"/>
                <a:gd name="T85" fmla="*/ 0 h 764"/>
                <a:gd name="T86" fmla="*/ 9 w 641"/>
                <a:gd name="T87" fmla="*/ 1 h 764"/>
                <a:gd name="T88" fmla="*/ 9 w 641"/>
                <a:gd name="T89" fmla="*/ 1 h 764"/>
                <a:gd name="T90" fmla="*/ 9 w 641"/>
                <a:gd name="T91" fmla="*/ 1 h 764"/>
                <a:gd name="T92" fmla="*/ 9 w 641"/>
                <a:gd name="T93" fmla="*/ 1 h 764"/>
                <a:gd name="T94" fmla="*/ 8 w 641"/>
                <a:gd name="T95" fmla="*/ 1 h 764"/>
                <a:gd name="T96" fmla="*/ 8 w 641"/>
                <a:gd name="T97" fmla="*/ 1 h 764"/>
                <a:gd name="T98" fmla="*/ 1 w 641"/>
                <a:gd name="T99" fmla="*/ 1 h 764"/>
                <a:gd name="T100" fmla="*/ 0 w 641"/>
                <a:gd name="T101" fmla="*/ 1 h 764"/>
                <a:gd name="T102" fmla="*/ 0 w 641"/>
                <a:gd name="T103" fmla="*/ 1 h 764"/>
                <a:gd name="T104" fmla="*/ 0 w 641"/>
                <a:gd name="T105" fmla="*/ 1 h 764"/>
                <a:gd name="T106" fmla="*/ 0 w 641"/>
                <a:gd name="T107" fmla="*/ 1 h 764"/>
                <a:gd name="T108" fmla="*/ 0 w 641"/>
                <a:gd name="T109" fmla="*/ 1 h 764"/>
                <a:gd name="T110" fmla="*/ 0 w 641"/>
                <a:gd name="T111" fmla="*/ 4 h 76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41"/>
                <a:gd name="T169" fmla="*/ 0 h 764"/>
                <a:gd name="T170" fmla="*/ 641 w 641"/>
                <a:gd name="T171" fmla="*/ 764 h 76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41" h="764">
                  <a:moveTo>
                    <a:pt x="0" y="208"/>
                  </a:moveTo>
                  <a:lnTo>
                    <a:pt x="38" y="208"/>
                  </a:lnTo>
                  <a:lnTo>
                    <a:pt x="40" y="193"/>
                  </a:lnTo>
                  <a:lnTo>
                    <a:pt x="42" y="178"/>
                  </a:lnTo>
                  <a:lnTo>
                    <a:pt x="47" y="165"/>
                  </a:lnTo>
                  <a:lnTo>
                    <a:pt x="51" y="152"/>
                  </a:lnTo>
                  <a:lnTo>
                    <a:pt x="56" y="141"/>
                  </a:lnTo>
                  <a:lnTo>
                    <a:pt x="63" y="130"/>
                  </a:lnTo>
                  <a:lnTo>
                    <a:pt x="70" y="120"/>
                  </a:lnTo>
                  <a:lnTo>
                    <a:pt x="79" y="112"/>
                  </a:lnTo>
                  <a:lnTo>
                    <a:pt x="89" y="104"/>
                  </a:lnTo>
                  <a:lnTo>
                    <a:pt x="99" y="97"/>
                  </a:lnTo>
                  <a:lnTo>
                    <a:pt x="111" y="91"/>
                  </a:lnTo>
                  <a:lnTo>
                    <a:pt x="123" y="86"/>
                  </a:lnTo>
                  <a:lnTo>
                    <a:pt x="137" y="83"/>
                  </a:lnTo>
                  <a:lnTo>
                    <a:pt x="152" y="79"/>
                  </a:lnTo>
                  <a:lnTo>
                    <a:pt x="168" y="78"/>
                  </a:lnTo>
                  <a:lnTo>
                    <a:pt x="184" y="77"/>
                  </a:lnTo>
                  <a:lnTo>
                    <a:pt x="254" y="77"/>
                  </a:lnTo>
                  <a:lnTo>
                    <a:pt x="254" y="640"/>
                  </a:lnTo>
                  <a:lnTo>
                    <a:pt x="254" y="652"/>
                  </a:lnTo>
                  <a:lnTo>
                    <a:pt x="253" y="663"/>
                  </a:lnTo>
                  <a:lnTo>
                    <a:pt x="251" y="672"/>
                  </a:lnTo>
                  <a:lnTo>
                    <a:pt x="250" y="681"/>
                  </a:lnTo>
                  <a:lnTo>
                    <a:pt x="246" y="688"/>
                  </a:lnTo>
                  <a:lnTo>
                    <a:pt x="244" y="694"/>
                  </a:lnTo>
                  <a:lnTo>
                    <a:pt x="241" y="699"/>
                  </a:lnTo>
                  <a:lnTo>
                    <a:pt x="237" y="705"/>
                  </a:lnTo>
                  <a:lnTo>
                    <a:pt x="234" y="708"/>
                  </a:lnTo>
                  <a:lnTo>
                    <a:pt x="229" y="711"/>
                  </a:lnTo>
                  <a:lnTo>
                    <a:pt x="225" y="713"/>
                  </a:lnTo>
                  <a:lnTo>
                    <a:pt x="221" y="715"/>
                  </a:lnTo>
                  <a:lnTo>
                    <a:pt x="211" y="719"/>
                  </a:lnTo>
                  <a:lnTo>
                    <a:pt x="200" y="721"/>
                  </a:lnTo>
                  <a:lnTo>
                    <a:pt x="191" y="721"/>
                  </a:lnTo>
                  <a:lnTo>
                    <a:pt x="181" y="722"/>
                  </a:lnTo>
                  <a:lnTo>
                    <a:pt x="172" y="724"/>
                  </a:lnTo>
                  <a:lnTo>
                    <a:pt x="164" y="727"/>
                  </a:lnTo>
                  <a:lnTo>
                    <a:pt x="159" y="729"/>
                  </a:lnTo>
                  <a:lnTo>
                    <a:pt x="156" y="732"/>
                  </a:lnTo>
                  <a:lnTo>
                    <a:pt x="154" y="735"/>
                  </a:lnTo>
                  <a:lnTo>
                    <a:pt x="151" y="739"/>
                  </a:lnTo>
                  <a:lnTo>
                    <a:pt x="149" y="744"/>
                  </a:lnTo>
                  <a:lnTo>
                    <a:pt x="148" y="750"/>
                  </a:lnTo>
                  <a:lnTo>
                    <a:pt x="147" y="756"/>
                  </a:lnTo>
                  <a:lnTo>
                    <a:pt x="145" y="764"/>
                  </a:lnTo>
                  <a:lnTo>
                    <a:pt x="492" y="764"/>
                  </a:lnTo>
                  <a:lnTo>
                    <a:pt x="492" y="725"/>
                  </a:lnTo>
                  <a:lnTo>
                    <a:pt x="454" y="725"/>
                  </a:lnTo>
                  <a:lnTo>
                    <a:pt x="447" y="725"/>
                  </a:lnTo>
                  <a:lnTo>
                    <a:pt x="440" y="724"/>
                  </a:lnTo>
                  <a:lnTo>
                    <a:pt x="433" y="722"/>
                  </a:lnTo>
                  <a:lnTo>
                    <a:pt x="427" y="720"/>
                  </a:lnTo>
                  <a:lnTo>
                    <a:pt x="422" y="717"/>
                  </a:lnTo>
                  <a:lnTo>
                    <a:pt x="415" y="713"/>
                  </a:lnTo>
                  <a:lnTo>
                    <a:pt x="410" y="709"/>
                  </a:lnTo>
                  <a:lnTo>
                    <a:pt x="405" y="705"/>
                  </a:lnTo>
                  <a:lnTo>
                    <a:pt x="401" y="699"/>
                  </a:lnTo>
                  <a:lnTo>
                    <a:pt x="397" y="694"/>
                  </a:lnTo>
                  <a:lnTo>
                    <a:pt x="394" y="689"/>
                  </a:lnTo>
                  <a:lnTo>
                    <a:pt x="390" y="682"/>
                  </a:lnTo>
                  <a:lnTo>
                    <a:pt x="388" y="676"/>
                  </a:lnTo>
                  <a:lnTo>
                    <a:pt x="386" y="669"/>
                  </a:lnTo>
                  <a:lnTo>
                    <a:pt x="385" y="663"/>
                  </a:lnTo>
                  <a:lnTo>
                    <a:pt x="385" y="655"/>
                  </a:lnTo>
                  <a:lnTo>
                    <a:pt x="385" y="77"/>
                  </a:lnTo>
                  <a:lnTo>
                    <a:pt x="477" y="77"/>
                  </a:lnTo>
                  <a:lnTo>
                    <a:pt x="492" y="78"/>
                  </a:lnTo>
                  <a:lnTo>
                    <a:pt x="506" y="79"/>
                  </a:lnTo>
                  <a:lnTo>
                    <a:pt x="519" y="83"/>
                  </a:lnTo>
                  <a:lnTo>
                    <a:pt x="531" y="87"/>
                  </a:lnTo>
                  <a:lnTo>
                    <a:pt x="542" y="92"/>
                  </a:lnTo>
                  <a:lnTo>
                    <a:pt x="552" y="99"/>
                  </a:lnTo>
                  <a:lnTo>
                    <a:pt x="560" y="106"/>
                  </a:lnTo>
                  <a:lnTo>
                    <a:pt x="568" y="114"/>
                  </a:lnTo>
                  <a:lnTo>
                    <a:pt x="575" y="123"/>
                  </a:lnTo>
                  <a:lnTo>
                    <a:pt x="581" y="133"/>
                  </a:lnTo>
                  <a:lnTo>
                    <a:pt x="586" y="144"/>
                  </a:lnTo>
                  <a:lnTo>
                    <a:pt x="590" y="156"/>
                  </a:lnTo>
                  <a:lnTo>
                    <a:pt x="595" y="167"/>
                  </a:lnTo>
                  <a:lnTo>
                    <a:pt x="597" y="180"/>
                  </a:lnTo>
                  <a:lnTo>
                    <a:pt x="599" y="194"/>
                  </a:lnTo>
                  <a:lnTo>
                    <a:pt x="601" y="208"/>
                  </a:lnTo>
                  <a:lnTo>
                    <a:pt x="641" y="208"/>
                  </a:lnTo>
                  <a:lnTo>
                    <a:pt x="632" y="108"/>
                  </a:lnTo>
                  <a:lnTo>
                    <a:pt x="632" y="0"/>
                  </a:lnTo>
                  <a:lnTo>
                    <a:pt x="624" y="1"/>
                  </a:lnTo>
                  <a:lnTo>
                    <a:pt x="617" y="3"/>
                  </a:lnTo>
                  <a:lnTo>
                    <a:pt x="611" y="4"/>
                  </a:lnTo>
                  <a:lnTo>
                    <a:pt x="606" y="6"/>
                  </a:lnTo>
                  <a:lnTo>
                    <a:pt x="600" y="12"/>
                  </a:lnTo>
                  <a:lnTo>
                    <a:pt x="595" y="17"/>
                  </a:lnTo>
                  <a:lnTo>
                    <a:pt x="589" y="22"/>
                  </a:lnTo>
                  <a:lnTo>
                    <a:pt x="582" y="27"/>
                  </a:lnTo>
                  <a:lnTo>
                    <a:pt x="576" y="29"/>
                  </a:lnTo>
                  <a:lnTo>
                    <a:pt x="571" y="30"/>
                  </a:lnTo>
                  <a:lnTo>
                    <a:pt x="563" y="31"/>
                  </a:lnTo>
                  <a:lnTo>
                    <a:pt x="555" y="31"/>
                  </a:lnTo>
                  <a:lnTo>
                    <a:pt x="77" y="31"/>
                  </a:lnTo>
                  <a:lnTo>
                    <a:pt x="71" y="31"/>
                  </a:lnTo>
                  <a:lnTo>
                    <a:pt x="66" y="30"/>
                  </a:lnTo>
                  <a:lnTo>
                    <a:pt x="63" y="29"/>
                  </a:lnTo>
                  <a:lnTo>
                    <a:pt x="60" y="27"/>
                  </a:lnTo>
                  <a:lnTo>
                    <a:pt x="55" y="22"/>
                  </a:lnTo>
                  <a:lnTo>
                    <a:pt x="51" y="17"/>
                  </a:lnTo>
                  <a:lnTo>
                    <a:pt x="47" y="12"/>
                  </a:lnTo>
                  <a:lnTo>
                    <a:pt x="39" y="6"/>
                  </a:lnTo>
                  <a:lnTo>
                    <a:pt x="35" y="4"/>
                  </a:lnTo>
                  <a:lnTo>
                    <a:pt x="28" y="3"/>
                  </a:lnTo>
                  <a:lnTo>
                    <a:pt x="22" y="1"/>
                  </a:lnTo>
                  <a:lnTo>
                    <a:pt x="12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Freeform 569"/>
            <p:cNvSpPr>
              <a:spLocks noChangeAspect="1" noEditPoints="1"/>
            </p:cNvSpPr>
            <p:nvPr/>
          </p:nvSpPr>
          <p:spPr bwMode="auto">
            <a:xfrm>
              <a:off x="33941" y="19400"/>
              <a:ext cx="343" cy="370"/>
            </a:xfrm>
            <a:custGeom>
              <a:avLst/>
              <a:gdLst>
                <a:gd name="T0" fmla="*/ 3 w 687"/>
                <a:gd name="T1" fmla="*/ 2 h 740"/>
                <a:gd name="T2" fmla="*/ 3 w 687"/>
                <a:gd name="T3" fmla="*/ 1 h 740"/>
                <a:gd name="T4" fmla="*/ 3 w 687"/>
                <a:gd name="T5" fmla="*/ 1 h 740"/>
                <a:gd name="T6" fmla="*/ 4 w 687"/>
                <a:gd name="T7" fmla="*/ 1 h 740"/>
                <a:gd name="T8" fmla="*/ 5 w 687"/>
                <a:gd name="T9" fmla="*/ 1 h 740"/>
                <a:gd name="T10" fmla="*/ 5 w 687"/>
                <a:gd name="T11" fmla="*/ 2 h 740"/>
                <a:gd name="T12" fmla="*/ 6 w 687"/>
                <a:gd name="T13" fmla="*/ 2 h 740"/>
                <a:gd name="T14" fmla="*/ 6 w 687"/>
                <a:gd name="T15" fmla="*/ 2 h 740"/>
                <a:gd name="T16" fmla="*/ 6 w 687"/>
                <a:gd name="T17" fmla="*/ 3 h 740"/>
                <a:gd name="T18" fmla="*/ 6 w 687"/>
                <a:gd name="T19" fmla="*/ 4 h 740"/>
                <a:gd name="T20" fmla="*/ 6 w 687"/>
                <a:gd name="T21" fmla="*/ 5 h 740"/>
                <a:gd name="T22" fmla="*/ 6 w 687"/>
                <a:gd name="T23" fmla="*/ 5 h 740"/>
                <a:gd name="T24" fmla="*/ 5 w 687"/>
                <a:gd name="T25" fmla="*/ 6 h 740"/>
                <a:gd name="T26" fmla="*/ 5 w 687"/>
                <a:gd name="T27" fmla="*/ 6 h 740"/>
                <a:gd name="T28" fmla="*/ 4 w 687"/>
                <a:gd name="T29" fmla="*/ 6 h 740"/>
                <a:gd name="T30" fmla="*/ 0 w 687"/>
                <a:gd name="T31" fmla="*/ 1 h 740"/>
                <a:gd name="T32" fmla="*/ 0 w 687"/>
                <a:gd name="T33" fmla="*/ 1 h 740"/>
                <a:gd name="T34" fmla="*/ 1 w 687"/>
                <a:gd name="T35" fmla="*/ 1 h 740"/>
                <a:gd name="T36" fmla="*/ 1 w 687"/>
                <a:gd name="T37" fmla="*/ 2 h 740"/>
                <a:gd name="T38" fmla="*/ 1 w 687"/>
                <a:gd name="T39" fmla="*/ 2 h 740"/>
                <a:gd name="T40" fmla="*/ 1 w 687"/>
                <a:gd name="T41" fmla="*/ 2 h 740"/>
                <a:gd name="T42" fmla="*/ 1 w 687"/>
                <a:gd name="T43" fmla="*/ 11 h 740"/>
                <a:gd name="T44" fmla="*/ 1 w 687"/>
                <a:gd name="T45" fmla="*/ 11 h 740"/>
                <a:gd name="T46" fmla="*/ 1 w 687"/>
                <a:gd name="T47" fmla="*/ 11 h 740"/>
                <a:gd name="T48" fmla="*/ 0 w 687"/>
                <a:gd name="T49" fmla="*/ 11 h 740"/>
                <a:gd name="T50" fmla="*/ 0 w 687"/>
                <a:gd name="T51" fmla="*/ 11 h 740"/>
                <a:gd name="T52" fmla="*/ 5 w 687"/>
                <a:gd name="T53" fmla="*/ 12 h 740"/>
                <a:gd name="T54" fmla="*/ 5 w 687"/>
                <a:gd name="T55" fmla="*/ 12 h 740"/>
                <a:gd name="T56" fmla="*/ 4 w 687"/>
                <a:gd name="T57" fmla="*/ 11 h 740"/>
                <a:gd name="T58" fmla="*/ 4 w 687"/>
                <a:gd name="T59" fmla="*/ 11 h 740"/>
                <a:gd name="T60" fmla="*/ 4 w 687"/>
                <a:gd name="T61" fmla="*/ 11 h 740"/>
                <a:gd name="T62" fmla="*/ 3 w 687"/>
                <a:gd name="T63" fmla="*/ 11 h 740"/>
                <a:gd name="T64" fmla="*/ 3 w 687"/>
                <a:gd name="T65" fmla="*/ 11 h 740"/>
                <a:gd name="T66" fmla="*/ 3 w 687"/>
                <a:gd name="T67" fmla="*/ 11 h 740"/>
                <a:gd name="T68" fmla="*/ 3 w 687"/>
                <a:gd name="T69" fmla="*/ 10 h 740"/>
                <a:gd name="T70" fmla="*/ 4 w 687"/>
                <a:gd name="T71" fmla="*/ 7 h 740"/>
                <a:gd name="T72" fmla="*/ 4 w 687"/>
                <a:gd name="T73" fmla="*/ 7 h 740"/>
                <a:gd name="T74" fmla="*/ 5 w 687"/>
                <a:gd name="T75" fmla="*/ 8 h 740"/>
                <a:gd name="T76" fmla="*/ 6 w 687"/>
                <a:gd name="T77" fmla="*/ 10 h 740"/>
                <a:gd name="T78" fmla="*/ 6 w 687"/>
                <a:gd name="T79" fmla="*/ 10 h 740"/>
                <a:gd name="T80" fmla="*/ 7 w 687"/>
                <a:gd name="T81" fmla="*/ 11 h 740"/>
                <a:gd name="T82" fmla="*/ 7 w 687"/>
                <a:gd name="T83" fmla="*/ 11 h 740"/>
                <a:gd name="T84" fmla="*/ 8 w 687"/>
                <a:gd name="T85" fmla="*/ 12 h 740"/>
                <a:gd name="T86" fmla="*/ 10 w 687"/>
                <a:gd name="T87" fmla="*/ 12 h 740"/>
                <a:gd name="T88" fmla="*/ 10 w 687"/>
                <a:gd name="T89" fmla="*/ 11 h 740"/>
                <a:gd name="T90" fmla="*/ 10 w 687"/>
                <a:gd name="T91" fmla="*/ 11 h 740"/>
                <a:gd name="T92" fmla="*/ 9 w 687"/>
                <a:gd name="T93" fmla="*/ 10 h 740"/>
                <a:gd name="T94" fmla="*/ 8 w 687"/>
                <a:gd name="T95" fmla="*/ 9 h 740"/>
                <a:gd name="T96" fmla="*/ 7 w 687"/>
                <a:gd name="T97" fmla="*/ 7 h 740"/>
                <a:gd name="T98" fmla="*/ 7 w 687"/>
                <a:gd name="T99" fmla="*/ 6 h 740"/>
                <a:gd name="T100" fmla="*/ 7 w 687"/>
                <a:gd name="T101" fmla="*/ 6 h 740"/>
                <a:gd name="T102" fmla="*/ 8 w 687"/>
                <a:gd name="T103" fmla="*/ 5 h 740"/>
                <a:gd name="T104" fmla="*/ 8 w 687"/>
                <a:gd name="T105" fmla="*/ 4 h 740"/>
                <a:gd name="T106" fmla="*/ 8 w 687"/>
                <a:gd name="T107" fmla="*/ 4 h 740"/>
                <a:gd name="T108" fmla="*/ 8 w 687"/>
                <a:gd name="T109" fmla="*/ 3 h 740"/>
                <a:gd name="T110" fmla="*/ 8 w 687"/>
                <a:gd name="T111" fmla="*/ 2 h 740"/>
                <a:gd name="T112" fmla="*/ 8 w 687"/>
                <a:gd name="T113" fmla="*/ 2 h 740"/>
                <a:gd name="T114" fmla="*/ 8 w 687"/>
                <a:gd name="T115" fmla="*/ 1 h 740"/>
                <a:gd name="T116" fmla="*/ 7 w 687"/>
                <a:gd name="T117" fmla="*/ 1 h 740"/>
                <a:gd name="T118" fmla="*/ 7 w 687"/>
                <a:gd name="T119" fmla="*/ 1 h 740"/>
                <a:gd name="T120" fmla="*/ 6 w 687"/>
                <a:gd name="T121" fmla="*/ 1 h 740"/>
                <a:gd name="T122" fmla="*/ 5 w 687"/>
                <a:gd name="T123" fmla="*/ 1 h 740"/>
                <a:gd name="T124" fmla="*/ 0 w 687"/>
                <a:gd name="T125" fmla="*/ 1 h 74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7"/>
                <a:gd name="T190" fmla="*/ 0 h 740"/>
                <a:gd name="T191" fmla="*/ 687 w 687"/>
                <a:gd name="T192" fmla="*/ 740 h 74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7" h="740">
                  <a:moveTo>
                    <a:pt x="308" y="371"/>
                  </a:moveTo>
                  <a:lnTo>
                    <a:pt x="231" y="371"/>
                  </a:lnTo>
                  <a:lnTo>
                    <a:pt x="231" y="70"/>
                  </a:lnTo>
                  <a:lnTo>
                    <a:pt x="231" y="63"/>
                  </a:lnTo>
                  <a:lnTo>
                    <a:pt x="232" y="58"/>
                  </a:lnTo>
                  <a:lnTo>
                    <a:pt x="234" y="55"/>
                  </a:lnTo>
                  <a:lnTo>
                    <a:pt x="236" y="52"/>
                  </a:lnTo>
                  <a:lnTo>
                    <a:pt x="240" y="49"/>
                  </a:lnTo>
                  <a:lnTo>
                    <a:pt x="243" y="47"/>
                  </a:lnTo>
                  <a:lnTo>
                    <a:pt x="248" y="46"/>
                  </a:lnTo>
                  <a:lnTo>
                    <a:pt x="255" y="46"/>
                  </a:lnTo>
                  <a:lnTo>
                    <a:pt x="277" y="46"/>
                  </a:lnTo>
                  <a:lnTo>
                    <a:pt x="293" y="47"/>
                  </a:lnTo>
                  <a:lnTo>
                    <a:pt x="308" y="48"/>
                  </a:lnTo>
                  <a:lnTo>
                    <a:pt x="323" y="52"/>
                  </a:lnTo>
                  <a:lnTo>
                    <a:pt x="337" y="56"/>
                  </a:lnTo>
                  <a:lnTo>
                    <a:pt x="350" y="60"/>
                  </a:lnTo>
                  <a:lnTo>
                    <a:pt x="363" y="67"/>
                  </a:lnTo>
                  <a:lnTo>
                    <a:pt x="375" y="73"/>
                  </a:lnTo>
                  <a:lnTo>
                    <a:pt x="386" y="82"/>
                  </a:lnTo>
                  <a:lnTo>
                    <a:pt x="397" y="90"/>
                  </a:lnTo>
                  <a:lnTo>
                    <a:pt x="405" y="100"/>
                  </a:lnTo>
                  <a:lnTo>
                    <a:pt x="413" y="111"/>
                  </a:lnTo>
                  <a:lnTo>
                    <a:pt x="419" y="123"/>
                  </a:lnTo>
                  <a:lnTo>
                    <a:pt x="424" y="135"/>
                  </a:lnTo>
                  <a:lnTo>
                    <a:pt x="429" y="148"/>
                  </a:lnTo>
                  <a:lnTo>
                    <a:pt x="431" y="162"/>
                  </a:lnTo>
                  <a:lnTo>
                    <a:pt x="432" y="177"/>
                  </a:lnTo>
                  <a:lnTo>
                    <a:pt x="432" y="240"/>
                  </a:lnTo>
                  <a:lnTo>
                    <a:pt x="431" y="249"/>
                  </a:lnTo>
                  <a:lnTo>
                    <a:pt x="429" y="260"/>
                  </a:lnTo>
                  <a:lnTo>
                    <a:pt x="424" y="271"/>
                  </a:lnTo>
                  <a:lnTo>
                    <a:pt x="420" y="282"/>
                  </a:lnTo>
                  <a:lnTo>
                    <a:pt x="414" y="292"/>
                  </a:lnTo>
                  <a:lnTo>
                    <a:pt x="407" y="303"/>
                  </a:lnTo>
                  <a:lnTo>
                    <a:pt x="399" y="314"/>
                  </a:lnTo>
                  <a:lnTo>
                    <a:pt x="390" y="325"/>
                  </a:lnTo>
                  <a:lnTo>
                    <a:pt x="380" y="333"/>
                  </a:lnTo>
                  <a:lnTo>
                    <a:pt x="371" y="343"/>
                  </a:lnTo>
                  <a:lnTo>
                    <a:pt x="361" y="350"/>
                  </a:lnTo>
                  <a:lnTo>
                    <a:pt x="350" y="357"/>
                  </a:lnTo>
                  <a:lnTo>
                    <a:pt x="340" y="362"/>
                  </a:lnTo>
                  <a:lnTo>
                    <a:pt x="329" y="366"/>
                  </a:lnTo>
                  <a:lnTo>
                    <a:pt x="318" y="370"/>
                  </a:lnTo>
                  <a:lnTo>
                    <a:pt x="308" y="371"/>
                  </a:lnTo>
                  <a:close/>
                  <a:moveTo>
                    <a:pt x="8" y="39"/>
                  </a:moveTo>
                  <a:lnTo>
                    <a:pt x="39" y="39"/>
                  </a:lnTo>
                  <a:lnTo>
                    <a:pt x="45" y="39"/>
                  </a:lnTo>
                  <a:lnTo>
                    <a:pt x="52" y="40"/>
                  </a:lnTo>
                  <a:lnTo>
                    <a:pt x="58" y="41"/>
                  </a:lnTo>
                  <a:lnTo>
                    <a:pt x="63" y="43"/>
                  </a:lnTo>
                  <a:lnTo>
                    <a:pt x="70" y="45"/>
                  </a:lnTo>
                  <a:lnTo>
                    <a:pt x="74" y="48"/>
                  </a:lnTo>
                  <a:lnTo>
                    <a:pt x="80" y="52"/>
                  </a:lnTo>
                  <a:lnTo>
                    <a:pt x="84" y="56"/>
                  </a:lnTo>
                  <a:lnTo>
                    <a:pt x="87" y="60"/>
                  </a:lnTo>
                  <a:lnTo>
                    <a:pt x="90" y="65"/>
                  </a:lnTo>
                  <a:lnTo>
                    <a:pt x="94" y="70"/>
                  </a:lnTo>
                  <a:lnTo>
                    <a:pt x="96" y="75"/>
                  </a:lnTo>
                  <a:lnTo>
                    <a:pt x="98" y="81"/>
                  </a:lnTo>
                  <a:lnTo>
                    <a:pt x="99" y="87"/>
                  </a:lnTo>
                  <a:lnTo>
                    <a:pt x="100" y="94"/>
                  </a:lnTo>
                  <a:lnTo>
                    <a:pt x="100" y="100"/>
                  </a:lnTo>
                  <a:lnTo>
                    <a:pt x="100" y="632"/>
                  </a:lnTo>
                  <a:lnTo>
                    <a:pt x="100" y="640"/>
                  </a:lnTo>
                  <a:lnTo>
                    <a:pt x="99" y="648"/>
                  </a:lnTo>
                  <a:lnTo>
                    <a:pt x="97" y="655"/>
                  </a:lnTo>
                  <a:lnTo>
                    <a:pt x="95" y="662"/>
                  </a:lnTo>
                  <a:lnTo>
                    <a:pt x="91" y="667"/>
                  </a:lnTo>
                  <a:lnTo>
                    <a:pt x="88" y="672"/>
                  </a:lnTo>
                  <a:lnTo>
                    <a:pt x="84" y="677"/>
                  </a:lnTo>
                  <a:lnTo>
                    <a:pt x="79" y="680"/>
                  </a:lnTo>
                  <a:lnTo>
                    <a:pt x="73" y="683"/>
                  </a:lnTo>
                  <a:lnTo>
                    <a:pt x="68" y="687"/>
                  </a:lnTo>
                  <a:lnTo>
                    <a:pt x="61" y="689"/>
                  </a:lnTo>
                  <a:lnTo>
                    <a:pt x="55" y="691"/>
                  </a:lnTo>
                  <a:lnTo>
                    <a:pt x="40" y="693"/>
                  </a:lnTo>
                  <a:lnTo>
                    <a:pt x="24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323" y="733"/>
                  </a:lnTo>
                  <a:lnTo>
                    <a:pt x="323" y="725"/>
                  </a:lnTo>
                  <a:lnTo>
                    <a:pt x="322" y="719"/>
                  </a:lnTo>
                  <a:lnTo>
                    <a:pt x="321" y="713"/>
                  </a:lnTo>
                  <a:lnTo>
                    <a:pt x="319" y="709"/>
                  </a:lnTo>
                  <a:lnTo>
                    <a:pt x="317" y="705"/>
                  </a:lnTo>
                  <a:lnTo>
                    <a:pt x="315" y="702"/>
                  </a:lnTo>
                  <a:lnTo>
                    <a:pt x="312" y="698"/>
                  </a:lnTo>
                  <a:lnTo>
                    <a:pt x="308" y="696"/>
                  </a:lnTo>
                  <a:lnTo>
                    <a:pt x="302" y="693"/>
                  </a:lnTo>
                  <a:lnTo>
                    <a:pt x="293" y="691"/>
                  </a:lnTo>
                  <a:lnTo>
                    <a:pt x="286" y="690"/>
                  </a:lnTo>
                  <a:lnTo>
                    <a:pt x="277" y="689"/>
                  </a:lnTo>
                  <a:lnTo>
                    <a:pt x="269" y="688"/>
                  </a:lnTo>
                  <a:lnTo>
                    <a:pt x="260" y="686"/>
                  </a:lnTo>
                  <a:lnTo>
                    <a:pt x="253" y="682"/>
                  </a:lnTo>
                  <a:lnTo>
                    <a:pt x="245" y="678"/>
                  </a:lnTo>
                  <a:lnTo>
                    <a:pt x="243" y="675"/>
                  </a:lnTo>
                  <a:lnTo>
                    <a:pt x="240" y="670"/>
                  </a:lnTo>
                  <a:lnTo>
                    <a:pt x="238" y="666"/>
                  </a:lnTo>
                  <a:lnTo>
                    <a:pt x="235" y="661"/>
                  </a:lnTo>
                  <a:lnTo>
                    <a:pt x="233" y="655"/>
                  </a:lnTo>
                  <a:lnTo>
                    <a:pt x="232" y="649"/>
                  </a:lnTo>
                  <a:lnTo>
                    <a:pt x="231" y="641"/>
                  </a:lnTo>
                  <a:lnTo>
                    <a:pt x="231" y="632"/>
                  </a:lnTo>
                  <a:lnTo>
                    <a:pt x="231" y="417"/>
                  </a:lnTo>
                  <a:lnTo>
                    <a:pt x="270" y="417"/>
                  </a:lnTo>
                  <a:lnTo>
                    <a:pt x="282" y="417"/>
                  </a:lnTo>
                  <a:lnTo>
                    <a:pt x="291" y="420"/>
                  </a:lnTo>
                  <a:lnTo>
                    <a:pt x="301" y="424"/>
                  </a:lnTo>
                  <a:lnTo>
                    <a:pt x="309" y="431"/>
                  </a:lnTo>
                  <a:lnTo>
                    <a:pt x="317" y="437"/>
                  </a:lnTo>
                  <a:lnTo>
                    <a:pt x="325" y="446"/>
                  </a:lnTo>
                  <a:lnTo>
                    <a:pt x="331" y="457"/>
                  </a:lnTo>
                  <a:lnTo>
                    <a:pt x="337" y="467"/>
                  </a:lnTo>
                  <a:lnTo>
                    <a:pt x="362" y="519"/>
                  </a:lnTo>
                  <a:lnTo>
                    <a:pt x="390" y="578"/>
                  </a:lnTo>
                  <a:lnTo>
                    <a:pt x="399" y="593"/>
                  </a:lnTo>
                  <a:lnTo>
                    <a:pt x="408" y="608"/>
                  </a:lnTo>
                  <a:lnTo>
                    <a:pt x="418" y="623"/>
                  </a:lnTo>
                  <a:lnTo>
                    <a:pt x="430" y="638"/>
                  </a:lnTo>
                  <a:lnTo>
                    <a:pt x="442" y="652"/>
                  </a:lnTo>
                  <a:lnTo>
                    <a:pt x="456" y="665"/>
                  </a:lnTo>
                  <a:lnTo>
                    <a:pt x="471" y="678"/>
                  </a:lnTo>
                  <a:lnTo>
                    <a:pt x="487" y="690"/>
                  </a:lnTo>
                  <a:lnTo>
                    <a:pt x="505" y="701"/>
                  </a:lnTo>
                  <a:lnTo>
                    <a:pt x="524" y="710"/>
                  </a:lnTo>
                  <a:lnTo>
                    <a:pt x="547" y="719"/>
                  </a:lnTo>
                  <a:lnTo>
                    <a:pt x="569" y="726"/>
                  </a:lnTo>
                  <a:lnTo>
                    <a:pt x="595" y="733"/>
                  </a:lnTo>
                  <a:lnTo>
                    <a:pt x="623" y="737"/>
                  </a:lnTo>
                  <a:lnTo>
                    <a:pt x="653" y="739"/>
                  </a:lnTo>
                  <a:lnTo>
                    <a:pt x="687" y="740"/>
                  </a:lnTo>
                  <a:lnTo>
                    <a:pt x="687" y="709"/>
                  </a:lnTo>
                  <a:lnTo>
                    <a:pt x="675" y="704"/>
                  </a:lnTo>
                  <a:lnTo>
                    <a:pt x="664" y="697"/>
                  </a:lnTo>
                  <a:lnTo>
                    <a:pt x="653" y="691"/>
                  </a:lnTo>
                  <a:lnTo>
                    <a:pt x="644" y="683"/>
                  </a:lnTo>
                  <a:lnTo>
                    <a:pt x="623" y="666"/>
                  </a:lnTo>
                  <a:lnTo>
                    <a:pt x="605" y="649"/>
                  </a:lnTo>
                  <a:lnTo>
                    <a:pt x="587" y="629"/>
                  </a:lnTo>
                  <a:lnTo>
                    <a:pt x="569" y="608"/>
                  </a:lnTo>
                  <a:lnTo>
                    <a:pt x="553" y="586"/>
                  </a:lnTo>
                  <a:lnTo>
                    <a:pt x="537" y="563"/>
                  </a:lnTo>
                  <a:lnTo>
                    <a:pt x="507" y="516"/>
                  </a:lnTo>
                  <a:lnTo>
                    <a:pt x="479" y="467"/>
                  </a:lnTo>
                  <a:lnTo>
                    <a:pt x="451" y="421"/>
                  </a:lnTo>
                  <a:lnTo>
                    <a:pt x="424" y="378"/>
                  </a:lnTo>
                  <a:lnTo>
                    <a:pt x="449" y="364"/>
                  </a:lnTo>
                  <a:lnTo>
                    <a:pt x="475" y="349"/>
                  </a:lnTo>
                  <a:lnTo>
                    <a:pt x="488" y="342"/>
                  </a:lnTo>
                  <a:lnTo>
                    <a:pt x="500" y="333"/>
                  </a:lnTo>
                  <a:lnTo>
                    <a:pt x="511" y="323"/>
                  </a:lnTo>
                  <a:lnTo>
                    <a:pt x="522" y="314"/>
                  </a:lnTo>
                  <a:lnTo>
                    <a:pt x="532" y="303"/>
                  </a:lnTo>
                  <a:lnTo>
                    <a:pt x="542" y="291"/>
                  </a:lnTo>
                  <a:lnTo>
                    <a:pt x="550" y="278"/>
                  </a:lnTo>
                  <a:lnTo>
                    <a:pt x="557" y="265"/>
                  </a:lnTo>
                  <a:lnTo>
                    <a:pt x="563" y="250"/>
                  </a:lnTo>
                  <a:lnTo>
                    <a:pt x="567" y="235"/>
                  </a:lnTo>
                  <a:lnTo>
                    <a:pt x="569" y="218"/>
                  </a:lnTo>
                  <a:lnTo>
                    <a:pt x="571" y="201"/>
                  </a:lnTo>
                  <a:lnTo>
                    <a:pt x="571" y="170"/>
                  </a:lnTo>
                  <a:lnTo>
                    <a:pt x="571" y="157"/>
                  </a:lnTo>
                  <a:lnTo>
                    <a:pt x="569" y="145"/>
                  </a:lnTo>
                  <a:lnTo>
                    <a:pt x="567" y="134"/>
                  </a:lnTo>
                  <a:lnTo>
                    <a:pt x="565" y="124"/>
                  </a:lnTo>
                  <a:lnTo>
                    <a:pt x="562" y="113"/>
                  </a:lnTo>
                  <a:lnTo>
                    <a:pt x="559" y="103"/>
                  </a:lnTo>
                  <a:lnTo>
                    <a:pt x="554" y="95"/>
                  </a:lnTo>
                  <a:lnTo>
                    <a:pt x="549" y="86"/>
                  </a:lnTo>
                  <a:lnTo>
                    <a:pt x="544" y="77"/>
                  </a:lnTo>
                  <a:lnTo>
                    <a:pt x="537" y="70"/>
                  </a:lnTo>
                  <a:lnTo>
                    <a:pt x="531" y="62"/>
                  </a:lnTo>
                  <a:lnTo>
                    <a:pt x="524" y="56"/>
                  </a:lnTo>
                  <a:lnTo>
                    <a:pt x="517" y="49"/>
                  </a:lnTo>
                  <a:lnTo>
                    <a:pt x="509" y="44"/>
                  </a:lnTo>
                  <a:lnTo>
                    <a:pt x="501" y="39"/>
                  </a:lnTo>
                  <a:lnTo>
                    <a:pt x="492" y="33"/>
                  </a:lnTo>
                  <a:lnTo>
                    <a:pt x="473" y="25"/>
                  </a:lnTo>
                  <a:lnTo>
                    <a:pt x="452" y="18"/>
                  </a:lnTo>
                  <a:lnTo>
                    <a:pt x="431" y="12"/>
                  </a:lnTo>
                  <a:lnTo>
                    <a:pt x="408" y="8"/>
                  </a:lnTo>
                  <a:lnTo>
                    <a:pt x="385" y="4"/>
                  </a:lnTo>
                  <a:lnTo>
                    <a:pt x="360" y="2"/>
                  </a:lnTo>
                  <a:lnTo>
                    <a:pt x="334" y="1"/>
                  </a:lnTo>
                  <a:lnTo>
                    <a:pt x="308" y="0"/>
                  </a:lnTo>
                  <a:lnTo>
                    <a:pt x="8" y="0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Freeform 570"/>
            <p:cNvSpPr>
              <a:spLocks noChangeAspect="1"/>
            </p:cNvSpPr>
            <p:nvPr/>
          </p:nvSpPr>
          <p:spPr bwMode="auto">
            <a:xfrm>
              <a:off x="33625" y="19400"/>
              <a:ext cx="293" cy="366"/>
            </a:xfrm>
            <a:custGeom>
              <a:avLst/>
              <a:gdLst>
                <a:gd name="T0" fmla="*/ 0 w 587"/>
                <a:gd name="T1" fmla="*/ 0 h 733"/>
                <a:gd name="T2" fmla="*/ 1 w 587"/>
                <a:gd name="T3" fmla="*/ 0 h 733"/>
                <a:gd name="T4" fmla="*/ 1 w 587"/>
                <a:gd name="T5" fmla="*/ 0 h 733"/>
                <a:gd name="T6" fmla="*/ 1 w 587"/>
                <a:gd name="T7" fmla="*/ 1 h 733"/>
                <a:gd name="T8" fmla="*/ 1 w 587"/>
                <a:gd name="T9" fmla="*/ 1 h 733"/>
                <a:gd name="T10" fmla="*/ 1 w 587"/>
                <a:gd name="T11" fmla="*/ 9 h 733"/>
                <a:gd name="T12" fmla="*/ 1 w 587"/>
                <a:gd name="T13" fmla="*/ 10 h 733"/>
                <a:gd name="T14" fmla="*/ 1 w 587"/>
                <a:gd name="T15" fmla="*/ 10 h 733"/>
                <a:gd name="T16" fmla="*/ 1 w 587"/>
                <a:gd name="T17" fmla="*/ 10 h 733"/>
                <a:gd name="T18" fmla="*/ 1 w 587"/>
                <a:gd name="T19" fmla="*/ 10 h 733"/>
                <a:gd name="T20" fmla="*/ 0 w 587"/>
                <a:gd name="T21" fmla="*/ 10 h 733"/>
                <a:gd name="T22" fmla="*/ 0 w 587"/>
                <a:gd name="T23" fmla="*/ 10 h 733"/>
                <a:gd name="T24" fmla="*/ 0 w 587"/>
                <a:gd name="T25" fmla="*/ 11 h 733"/>
                <a:gd name="T26" fmla="*/ 0 w 587"/>
                <a:gd name="T27" fmla="*/ 11 h 733"/>
                <a:gd name="T28" fmla="*/ 8 w 587"/>
                <a:gd name="T29" fmla="*/ 11 h 733"/>
                <a:gd name="T30" fmla="*/ 9 w 587"/>
                <a:gd name="T31" fmla="*/ 9 h 733"/>
                <a:gd name="T32" fmla="*/ 9 w 587"/>
                <a:gd name="T33" fmla="*/ 9 h 733"/>
                <a:gd name="T34" fmla="*/ 9 w 587"/>
                <a:gd name="T35" fmla="*/ 8 h 733"/>
                <a:gd name="T36" fmla="*/ 9 w 587"/>
                <a:gd name="T37" fmla="*/ 8 h 733"/>
                <a:gd name="T38" fmla="*/ 8 w 587"/>
                <a:gd name="T39" fmla="*/ 8 h 733"/>
                <a:gd name="T40" fmla="*/ 8 w 587"/>
                <a:gd name="T41" fmla="*/ 8 h 733"/>
                <a:gd name="T42" fmla="*/ 8 w 587"/>
                <a:gd name="T43" fmla="*/ 8 h 733"/>
                <a:gd name="T44" fmla="*/ 8 w 587"/>
                <a:gd name="T45" fmla="*/ 9 h 733"/>
                <a:gd name="T46" fmla="*/ 7 w 587"/>
                <a:gd name="T47" fmla="*/ 10 h 733"/>
                <a:gd name="T48" fmla="*/ 7 w 587"/>
                <a:gd name="T49" fmla="*/ 10 h 733"/>
                <a:gd name="T50" fmla="*/ 6 w 587"/>
                <a:gd name="T51" fmla="*/ 10 h 733"/>
                <a:gd name="T52" fmla="*/ 6 w 587"/>
                <a:gd name="T53" fmla="*/ 10 h 733"/>
                <a:gd name="T54" fmla="*/ 4 w 587"/>
                <a:gd name="T55" fmla="*/ 10 h 733"/>
                <a:gd name="T56" fmla="*/ 4 w 587"/>
                <a:gd name="T57" fmla="*/ 10 h 733"/>
                <a:gd name="T58" fmla="*/ 4 w 587"/>
                <a:gd name="T59" fmla="*/ 10 h 733"/>
                <a:gd name="T60" fmla="*/ 3 w 587"/>
                <a:gd name="T61" fmla="*/ 10 h 733"/>
                <a:gd name="T62" fmla="*/ 3 w 587"/>
                <a:gd name="T63" fmla="*/ 9 h 733"/>
                <a:gd name="T64" fmla="*/ 5 w 587"/>
                <a:gd name="T65" fmla="*/ 5 h 733"/>
                <a:gd name="T66" fmla="*/ 6 w 587"/>
                <a:gd name="T67" fmla="*/ 5 h 733"/>
                <a:gd name="T68" fmla="*/ 6 w 587"/>
                <a:gd name="T69" fmla="*/ 6 h 733"/>
                <a:gd name="T70" fmla="*/ 6 w 587"/>
                <a:gd name="T71" fmla="*/ 6 h 733"/>
                <a:gd name="T72" fmla="*/ 6 w 587"/>
                <a:gd name="T73" fmla="*/ 6 h 733"/>
                <a:gd name="T74" fmla="*/ 7 w 587"/>
                <a:gd name="T75" fmla="*/ 7 h 733"/>
                <a:gd name="T76" fmla="*/ 6 w 587"/>
                <a:gd name="T77" fmla="*/ 4 h 733"/>
                <a:gd name="T78" fmla="*/ 6 w 587"/>
                <a:gd name="T79" fmla="*/ 4 h 733"/>
                <a:gd name="T80" fmla="*/ 5 w 587"/>
                <a:gd name="T81" fmla="*/ 5 h 733"/>
                <a:gd name="T82" fmla="*/ 3 w 587"/>
                <a:gd name="T83" fmla="*/ 0 h 733"/>
                <a:gd name="T84" fmla="*/ 3 w 587"/>
                <a:gd name="T85" fmla="*/ 0 h 733"/>
                <a:gd name="T86" fmla="*/ 4 w 587"/>
                <a:gd name="T87" fmla="*/ 0 h 733"/>
                <a:gd name="T88" fmla="*/ 5 w 587"/>
                <a:gd name="T89" fmla="*/ 0 h 733"/>
                <a:gd name="T90" fmla="*/ 6 w 587"/>
                <a:gd name="T91" fmla="*/ 0 h 733"/>
                <a:gd name="T92" fmla="*/ 6 w 587"/>
                <a:gd name="T93" fmla="*/ 0 h 733"/>
                <a:gd name="T94" fmla="*/ 7 w 587"/>
                <a:gd name="T95" fmla="*/ 1 h 733"/>
                <a:gd name="T96" fmla="*/ 7 w 587"/>
                <a:gd name="T97" fmla="*/ 1 h 733"/>
                <a:gd name="T98" fmla="*/ 7 w 587"/>
                <a:gd name="T99" fmla="*/ 2 h 733"/>
                <a:gd name="T100" fmla="*/ 7 w 587"/>
                <a:gd name="T101" fmla="*/ 2 h 733"/>
                <a:gd name="T102" fmla="*/ 8 w 587"/>
                <a:gd name="T103" fmla="*/ 2 h 733"/>
                <a:gd name="T104" fmla="*/ 8 w 587"/>
                <a:gd name="T105" fmla="*/ 2 h 733"/>
                <a:gd name="T106" fmla="*/ 8 w 587"/>
                <a:gd name="T107" fmla="*/ 2 h 733"/>
                <a:gd name="T108" fmla="*/ 8 w 587"/>
                <a:gd name="T109" fmla="*/ 1 h 733"/>
                <a:gd name="T110" fmla="*/ 8 w 587"/>
                <a:gd name="T111" fmla="*/ 0 h 733"/>
                <a:gd name="T112" fmla="*/ 0 w 587"/>
                <a:gd name="T113" fmla="*/ 0 h 73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87"/>
                <a:gd name="T172" fmla="*/ 0 h 733"/>
                <a:gd name="T173" fmla="*/ 587 w 587"/>
                <a:gd name="T174" fmla="*/ 733 h 73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87" h="733">
                  <a:moveTo>
                    <a:pt x="15" y="39"/>
                  </a:moveTo>
                  <a:lnTo>
                    <a:pt x="47" y="39"/>
                  </a:lnTo>
                  <a:lnTo>
                    <a:pt x="53" y="39"/>
                  </a:lnTo>
                  <a:lnTo>
                    <a:pt x="61" y="40"/>
                  </a:lnTo>
                  <a:lnTo>
                    <a:pt x="67" y="42"/>
                  </a:lnTo>
                  <a:lnTo>
                    <a:pt x="72" y="44"/>
                  </a:lnTo>
                  <a:lnTo>
                    <a:pt x="78" y="47"/>
                  </a:lnTo>
                  <a:lnTo>
                    <a:pt x="83" y="51"/>
                  </a:lnTo>
                  <a:lnTo>
                    <a:pt x="87" y="55"/>
                  </a:lnTo>
                  <a:lnTo>
                    <a:pt x="92" y="59"/>
                  </a:lnTo>
                  <a:lnTo>
                    <a:pt x="96" y="65"/>
                  </a:lnTo>
                  <a:lnTo>
                    <a:pt x="99" y="70"/>
                  </a:lnTo>
                  <a:lnTo>
                    <a:pt x="101" y="75"/>
                  </a:lnTo>
                  <a:lnTo>
                    <a:pt x="103" y="82"/>
                  </a:lnTo>
                  <a:lnTo>
                    <a:pt x="107" y="95"/>
                  </a:lnTo>
                  <a:lnTo>
                    <a:pt x="108" y="109"/>
                  </a:lnTo>
                  <a:lnTo>
                    <a:pt x="108" y="594"/>
                  </a:lnTo>
                  <a:lnTo>
                    <a:pt x="108" y="608"/>
                  </a:lnTo>
                  <a:lnTo>
                    <a:pt x="107" y="621"/>
                  </a:lnTo>
                  <a:lnTo>
                    <a:pt x="106" y="633"/>
                  </a:lnTo>
                  <a:lnTo>
                    <a:pt x="103" y="643"/>
                  </a:lnTo>
                  <a:lnTo>
                    <a:pt x="101" y="652"/>
                  </a:lnTo>
                  <a:lnTo>
                    <a:pt x="98" y="660"/>
                  </a:lnTo>
                  <a:lnTo>
                    <a:pt x="95" y="666"/>
                  </a:lnTo>
                  <a:lnTo>
                    <a:pt x="92" y="672"/>
                  </a:lnTo>
                  <a:lnTo>
                    <a:pt x="87" y="676"/>
                  </a:lnTo>
                  <a:lnTo>
                    <a:pt x="83" y="680"/>
                  </a:lnTo>
                  <a:lnTo>
                    <a:pt x="79" y="683"/>
                  </a:lnTo>
                  <a:lnTo>
                    <a:pt x="74" y="686"/>
                  </a:lnTo>
                  <a:lnTo>
                    <a:pt x="65" y="689"/>
                  </a:lnTo>
                  <a:lnTo>
                    <a:pt x="55" y="690"/>
                  </a:lnTo>
                  <a:lnTo>
                    <a:pt x="44" y="691"/>
                  </a:lnTo>
                  <a:lnTo>
                    <a:pt x="35" y="692"/>
                  </a:lnTo>
                  <a:lnTo>
                    <a:pt x="26" y="693"/>
                  </a:lnTo>
                  <a:lnTo>
                    <a:pt x="18" y="695"/>
                  </a:lnTo>
                  <a:lnTo>
                    <a:pt x="14" y="697"/>
                  </a:lnTo>
                  <a:lnTo>
                    <a:pt x="11" y="699"/>
                  </a:lnTo>
                  <a:lnTo>
                    <a:pt x="8" y="703"/>
                  </a:lnTo>
                  <a:lnTo>
                    <a:pt x="5" y="707"/>
                  </a:lnTo>
                  <a:lnTo>
                    <a:pt x="2" y="712"/>
                  </a:lnTo>
                  <a:lnTo>
                    <a:pt x="1" y="718"/>
                  </a:lnTo>
                  <a:lnTo>
                    <a:pt x="0" y="724"/>
                  </a:lnTo>
                  <a:lnTo>
                    <a:pt x="0" y="733"/>
                  </a:lnTo>
                  <a:lnTo>
                    <a:pt x="555" y="733"/>
                  </a:lnTo>
                  <a:lnTo>
                    <a:pt x="559" y="711"/>
                  </a:lnTo>
                  <a:lnTo>
                    <a:pt x="565" y="683"/>
                  </a:lnTo>
                  <a:lnTo>
                    <a:pt x="573" y="652"/>
                  </a:lnTo>
                  <a:lnTo>
                    <a:pt x="581" y="619"/>
                  </a:lnTo>
                  <a:lnTo>
                    <a:pt x="584" y="604"/>
                  </a:lnTo>
                  <a:lnTo>
                    <a:pt x="586" y="589"/>
                  </a:lnTo>
                  <a:lnTo>
                    <a:pt x="587" y="576"/>
                  </a:lnTo>
                  <a:lnTo>
                    <a:pt x="587" y="564"/>
                  </a:lnTo>
                  <a:lnTo>
                    <a:pt x="587" y="559"/>
                  </a:lnTo>
                  <a:lnTo>
                    <a:pt x="586" y="553"/>
                  </a:lnTo>
                  <a:lnTo>
                    <a:pt x="585" y="550"/>
                  </a:lnTo>
                  <a:lnTo>
                    <a:pt x="583" y="546"/>
                  </a:lnTo>
                  <a:lnTo>
                    <a:pt x="581" y="544"/>
                  </a:lnTo>
                  <a:lnTo>
                    <a:pt x="577" y="542"/>
                  </a:lnTo>
                  <a:lnTo>
                    <a:pt x="574" y="540"/>
                  </a:lnTo>
                  <a:lnTo>
                    <a:pt x="571" y="539"/>
                  </a:lnTo>
                  <a:lnTo>
                    <a:pt x="565" y="540"/>
                  </a:lnTo>
                  <a:lnTo>
                    <a:pt x="561" y="542"/>
                  </a:lnTo>
                  <a:lnTo>
                    <a:pt x="558" y="544"/>
                  </a:lnTo>
                  <a:lnTo>
                    <a:pt x="555" y="546"/>
                  </a:lnTo>
                  <a:lnTo>
                    <a:pt x="548" y="553"/>
                  </a:lnTo>
                  <a:lnTo>
                    <a:pt x="544" y="563"/>
                  </a:lnTo>
                  <a:lnTo>
                    <a:pt x="534" y="587"/>
                  </a:lnTo>
                  <a:lnTo>
                    <a:pt x="522" y="614"/>
                  </a:lnTo>
                  <a:lnTo>
                    <a:pt x="515" y="626"/>
                  </a:lnTo>
                  <a:lnTo>
                    <a:pt x="505" y="640"/>
                  </a:lnTo>
                  <a:lnTo>
                    <a:pt x="500" y="646"/>
                  </a:lnTo>
                  <a:lnTo>
                    <a:pt x="493" y="652"/>
                  </a:lnTo>
                  <a:lnTo>
                    <a:pt x="487" y="658"/>
                  </a:lnTo>
                  <a:lnTo>
                    <a:pt x="480" y="663"/>
                  </a:lnTo>
                  <a:lnTo>
                    <a:pt x="471" y="668"/>
                  </a:lnTo>
                  <a:lnTo>
                    <a:pt x="461" y="673"/>
                  </a:lnTo>
                  <a:lnTo>
                    <a:pt x="452" y="677"/>
                  </a:lnTo>
                  <a:lnTo>
                    <a:pt x="441" y="680"/>
                  </a:lnTo>
                  <a:lnTo>
                    <a:pt x="428" y="682"/>
                  </a:lnTo>
                  <a:lnTo>
                    <a:pt x="415" y="684"/>
                  </a:lnTo>
                  <a:lnTo>
                    <a:pt x="401" y="686"/>
                  </a:lnTo>
                  <a:lnTo>
                    <a:pt x="385" y="687"/>
                  </a:lnTo>
                  <a:lnTo>
                    <a:pt x="339" y="687"/>
                  </a:lnTo>
                  <a:lnTo>
                    <a:pt x="318" y="686"/>
                  </a:lnTo>
                  <a:lnTo>
                    <a:pt x="300" y="683"/>
                  </a:lnTo>
                  <a:lnTo>
                    <a:pt x="291" y="681"/>
                  </a:lnTo>
                  <a:lnTo>
                    <a:pt x="283" y="679"/>
                  </a:lnTo>
                  <a:lnTo>
                    <a:pt x="275" y="676"/>
                  </a:lnTo>
                  <a:lnTo>
                    <a:pt x="268" y="673"/>
                  </a:lnTo>
                  <a:lnTo>
                    <a:pt x="261" y="668"/>
                  </a:lnTo>
                  <a:lnTo>
                    <a:pt x="256" y="663"/>
                  </a:lnTo>
                  <a:lnTo>
                    <a:pt x="251" y="658"/>
                  </a:lnTo>
                  <a:lnTo>
                    <a:pt x="246" y="651"/>
                  </a:lnTo>
                  <a:lnTo>
                    <a:pt x="243" y="644"/>
                  </a:lnTo>
                  <a:lnTo>
                    <a:pt x="241" y="636"/>
                  </a:lnTo>
                  <a:lnTo>
                    <a:pt x="239" y="626"/>
                  </a:lnTo>
                  <a:lnTo>
                    <a:pt x="239" y="617"/>
                  </a:lnTo>
                  <a:lnTo>
                    <a:pt x="239" y="378"/>
                  </a:lnTo>
                  <a:lnTo>
                    <a:pt x="362" y="378"/>
                  </a:lnTo>
                  <a:lnTo>
                    <a:pt x="374" y="378"/>
                  </a:lnTo>
                  <a:lnTo>
                    <a:pt x="385" y="379"/>
                  </a:lnTo>
                  <a:lnTo>
                    <a:pt x="395" y="381"/>
                  </a:lnTo>
                  <a:lnTo>
                    <a:pt x="402" y="384"/>
                  </a:lnTo>
                  <a:lnTo>
                    <a:pt x="410" y="387"/>
                  </a:lnTo>
                  <a:lnTo>
                    <a:pt x="415" y="391"/>
                  </a:lnTo>
                  <a:lnTo>
                    <a:pt x="420" y="397"/>
                  </a:lnTo>
                  <a:lnTo>
                    <a:pt x="425" y="402"/>
                  </a:lnTo>
                  <a:lnTo>
                    <a:pt x="428" y="407"/>
                  </a:lnTo>
                  <a:lnTo>
                    <a:pt x="430" y="415"/>
                  </a:lnTo>
                  <a:lnTo>
                    <a:pt x="433" y="422"/>
                  </a:lnTo>
                  <a:lnTo>
                    <a:pt x="434" y="431"/>
                  </a:lnTo>
                  <a:lnTo>
                    <a:pt x="438" y="449"/>
                  </a:lnTo>
                  <a:lnTo>
                    <a:pt x="440" y="471"/>
                  </a:lnTo>
                  <a:lnTo>
                    <a:pt x="477" y="471"/>
                  </a:lnTo>
                  <a:lnTo>
                    <a:pt x="477" y="231"/>
                  </a:lnTo>
                  <a:lnTo>
                    <a:pt x="440" y="231"/>
                  </a:lnTo>
                  <a:lnTo>
                    <a:pt x="431" y="293"/>
                  </a:lnTo>
                  <a:lnTo>
                    <a:pt x="415" y="305"/>
                  </a:lnTo>
                  <a:lnTo>
                    <a:pt x="401" y="315"/>
                  </a:lnTo>
                  <a:lnTo>
                    <a:pt x="392" y="319"/>
                  </a:lnTo>
                  <a:lnTo>
                    <a:pt x="383" y="321"/>
                  </a:lnTo>
                  <a:lnTo>
                    <a:pt x="370" y="323"/>
                  </a:lnTo>
                  <a:lnTo>
                    <a:pt x="355" y="323"/>
                  </a:lnTo>
                  <a:lnTo>
                    <a:pt x="239" y="323"/>
                  </a:lnTo>
                  <a:lnTo>
                    <a:pt x="239" y="70"/>
                  </a:lnTo>
                  <a:lnTo>
                    <a:pt x="239" y="63"/>
                  </a:lnTo>
                  <a:lnTo>
                    <a:pt x="240" y="58"/>
                  </a:lnTo>
                  <a:lnTo>
                    <a:pt x="241" y="55"/>
                  </a:lnTo>
                  <a:lnTo>
                    <a:pt x="244" y="52"/>
                  </a:lnTo>
                  <a:lnTo>
                    <a:pt x="246" y="49"/>
                  </a:lnTo>
                  <a:lnTo>
                    <a:pt x="251" y="47"/>
                  </a:lnTo>
                  <a:lnTo>
                    <a:pt x="256" y="46"/>
                  </a:lnTo>
                  <a:lnTo>
                    <a:pt x="262" y="46"/>
                  </a:lnTo>
                  <a:lnTo>
                    <a:pt x="362" y="46"/>
                  </a:lnTo>
                  <a:lnTo>
                    <a:pt x="376" y="47"/>
                  </a:lnTo>
                  <a:lnTo>
                    <a:pt x="390" y="48"/>
                  </a:lnTo>
                  <a:lnTo>
                    <a:pt x="402" y="49"/>
                  </a:lnTo>
                  <a:lnTo>
                    <a:pt x="414" y="52"/>
                  </a:lnTo>
                  <a:lnTo>
                    <a:pt x="424" y="55"/>
                  </a:lnTo>
                  <a:lnTo>
                    <a:pt x="432" y="58"/>
                  </a:lnTo>
                  <a:lnTo>
                    <a:pt x="441" y="62"/>
                  </a:lnTo>
                  <a:lnTo>
                    <a:pt x="448" y="67"/>
                  </a:lnTo>
                  <a:lnTo>
                    <a:pt x="455" y="72"/>
                  </a:lnTo>
                  <a:lnTo>
                    <a:pt x="460" y="76"/>
                  </a:lnTo>
                  <a:lnTo>
                    <a:pt x="466" y="83"/>
                  </a:lnTo>
                  <a:lnTo>
                    <a:pt x="470" y="88"/>
                  </a:lnTo>
                  <a:lnTo>
                    <a:pt x="476" y="100"/>
                  </a:lnTo>
                  <a:lnTo>
                    <a:pt x="482" y="112"/>
                  </a:lnTo>
                  <a:lnTo>
                    <a:pt x="488" y="136"/>
                  </a:lnTo>
                  <a:lnTo>
                    <a:pt x="495" y="157"/>
                  </a:lnTo>
                  <a:lnTo>
                    <a:pt x="498" y="166"/>
                  </a:lnTo>
                  <a:lnTo>
                    <a:pt x="502" y="172"/>
                  </a:lnTo>
                  <a:lnTo>
                    <a:pt x="505" y="174"/>
                  </a:lnTo>
                  <a:lnTo>
                    <a:pt x="509" y="176"/>
                  </a:lnTo>
                  <a:lnTo>
                    <a:pt x="512" y="177"/>
                  </a:lnTo>
                  <a:lnTo>
                    <a:pt x="516" y="177"/>
                  </a:lnTo>
                  <a:lnTo>
                    <a:pt x="520" y="177"/>
                  </a:lnTo>
                  <a:lnTo>
                    <a:pt x="524" y="176"/>
                  </a:lnTo>
                  <a:lnTo>
                    <a:pt x="526" y="174"/>
                  </a:lnTo>
                  <a:lnTo>
                    <a:pt x="528" y="172"/>
                  </a:lnTo>
                  <a:lnTo>
                    <a:pt x="532" y="164"/>
                  </a:lnTo>
                  <a:lnTo>
                    <a:pt x="534" y="156"/>
                  </a:lnTo>
                  <a:lnTo>
                    <a:pt x="536" y="145"/>
                  </a:lnTo>
                  <a:lnTo>
                    <a:pt x="536" y="133"/>
                  </a:lnTo>
                  <a:lnTo>
                    <a:pt x="536" y="119"/>
                  </a:lnTo>
                  <a:lnTo>
                    <a:pt x="535" y="105"/>
                  </a:lnTo>
                  <a:lnTo>
                    <a:pt x="532" y="75"/>
                  </a:lnTo>
                  <a:lnTo>
                    <a:pt x="529" y="46"/>
                  </a:lnTo>
                  <a:lnTo>
                    <a:pt x="526" y="20"/>
                  </a:lnTo>
                  <a:lnTo>
                    <a:pt x="525" y="0"/>
                  </a:lnTo>
                  <a:lnTo>
                    <a:pt x="15" y="0"/>
                  </a:lnTo>
                  <a:lnTo>
                    <a:pt x="15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Freeform 571"/>
            <p:cNvSpPr>
              <a:spLocks noChangeAspect="1"/>
            </p:cNvSpPr>
            <p:nvPr/>
          </p:nvSpPr>
          <p:spPr bwMode="auto">
            <a:xfrm>
              <a:off x="31668" y="19384"/>
              <a:ext cx="319" cy="382"/>
            </a:xfrm>
            <a:custGeom>
              <a:avLst/>
              <a:gdLst>
                <a:gd name="T0" fmla="*/ 1 w 638"/>
                <a:gd name="T1" fmla="*/ 4 h 764"/>
                <a:gd name="T2" fmla="*/ 1 w 638"/>
                <a:gd name="T3" fmla="*/ 3 h 764"/>
                <a:gd name="T4" fmla="*/ 1 w 638"/>
                <a:gd name="T5" fmla="*/ 3 h 764"/>
                <a:gd name="T6" fmla="*/ 2 w 638"/>
                <a:gd name="T7" fmla="*/ 2 h 764"/>
                <a:gd name="T8" fmla="*/ 2 w 638"/>
                <a:gd name="T9" fmla="*/ 2 h 764"/>
                <a:gd name="T10" fmla="*/ 2 w 638"/>
                <a:gd name="T11" fmla="*/ 2 h 764"/>
                <a:gd name="T12" fmla="*/ 3 w 638"/>
                <a:gd name="T13" fmla="*/ 2 h 764"/>
                <a:gd name="T14" fmla="*/ 3 w 638"/>
                <a:gd name="T15" fmla="*/ 2 h 764"/>
                <a:gd name="T16" fmla="*/ 4 w 638"/>
                <a:gd name="T17" fmla="*/ 2 h 764"/>
                <a:gd name="T18" fmla="*/ 4 w 638"/>
                <a:gd name="T19" fmla="*/ 11 h 764"/>
                <a:gd name="T20" fmla="*/ 4 w 638"/>
                <a:gd name="T21" fmla="*/ 11 h 764"/>
                <a:gd name="T22" fmla="*/ 4 w 638"/>
                <a:gd name="T23" fmla="*/ 11 h 764"/>
                <a:gd name="T24" fmla="*/ 4 w 638"/>
                <a:gd name="T25" fmla="*/ 11 h 764"/>
                <a:gd name="T26" fmla="*/ 4 w 638"/>
                <a:gd name="T27" fmla="*/ 12 h 764"/>
                <a:gd name="T28" fmla="*/ 4 w 638"/>
                <a:gd name="T29" fmla="*/ 12 h 764"/>
                <a:gd name="T30" fmla="*/ 4 w 638"/>
                <a:gd name="T31" fmla="*/ 12 h 764"/>
                <a:gd name="T32" fmla="*/ 3 w 638"/>
                <a:gd name="T33" fmla="*/ 12 h 764"/>
                <a:gd name="T34" fmla="*/ 3 w 638"/>
                <a:gd name="T35" fmla="*/ 12 h 764"/>
                <a:gd name="T36" fmla="*/ 3 w 638"/>
                <a:gd name="T37" fmla="*/ 12 h 764"/>
                <a:gd name="T38" fmla="*/ 8 w 638"/>
                <a:gd name="T39" fmla="*/ 12 h 764"/>
                <a:gd name="T40" fmla="*/ 8 w 638"/>
                <a:gd name="T41" fmla="*/ 12 h 764"/>
                <a:gd name="T42" fmla="*/ 8 w 638"/>
                <a:gd name="T43" fmla="*/ 12 h 764"/>
                <a:gd name="T44" fmla="*/ 8 w 638"/>
                <a:gd name="T45" fmla="*/ 12 h 764"/>
                <a:gd name="T46" fmla="*/ 7 w 638"/>
                <a:gd name="T47" fmla="*/ 12 h 764"/>
                <a:gd name="T48" fmla="*/ 7 w 638"/>
                <a:gd name="T49" fmla="*/ 12 h 764"/>
                <a:gd name="T50" fmla="*/ 7 w 638"/>
                <a:gd name="T51" fmla="*/ 11 h 764"/>
                <a:gd name="T52" fmla="*/ 6 w 638"/>
                <a:gd name="T53" fmla="*/ 10 h 764"/>
                <a:gd name="T54" fmla="*/ 7 w 638"/>
                <a:gd name="T55" fmla="*/ 2 h 764"/>
                <a:gd name="T56" fmla="*/ 8 w 638"/>
                <a:gd name="T57" fmla="*/ 2 h 764"/>
                <a:gd name="T58" fmla="*/ 8 w 638"/>
                <a:gd name="T59" fmla="*/ 2 h 764"/>
                <a:gd name="T60" fmla="*/ 9 w 638"/>
                <a:gd name="T61" fmla="*/ 2 h 764"/>
                <a:gd name="T62" fmla="*/ 9 w 638"/>
                <a:gd name="T63" fmla="*/ 2 h 764"/>
                <a:gd name="T64" fmla="*/ 9 w 638"/>
                <a:gd name="T65" fmla="*/ 2 h 764"/>
                <a:gd name="T66" fmla="*/ 10 w 638"/>
                <a:gd name="T67" fmla="*/ 3 h 764"/>
                <a:gd name="T68" fmla="*/ 10 w 638"/>
                <a:gd name="T69" fmla="*/ 3 h 764"/>
                <a:gd name="T70" fmla="*/ 10 w 638"/>
                <a:gd name="T71" fmla="*/ 4 h 764"/>
                <a:gd name="T72" fmla="*/ 10 w 638"/>
                <a:gd name="T73" fmla="*/ 0 h 764"/>
                <a:gd name="T74" fmla="*/ 10 w 638"/>
                <a:gd name="T75" fmla="*/ 1 h 764"/>
                <a:gd name="T76" fmla="*/ 10 w 638"/>
                <a:gd name="T77" fmla="*/ 1 h 764"/>
                <a:gd name="T78" fmla="*/ 10 w 638"/>
                <a:gd name="T79" fmla="*/ 1 h 764"/>
                <a:gd name="T80" fmla="*/ 9 w 638"/>
                <a:gd name="T81" fmla="*/ 1 h 764"/>
                <a:gd name="T82" fmla="*/ 9 w 638"/>
                <a:gd name="T83" fmla="*/ 1 h 764"/>
                <a:gd name="T84" fmla="*/ 2 w 638"/>
                <a:gd name="T85" fmla="*/ 1 h 764"/>
                <a:gd name="T86" fmla="*/ 1 w 638"/>
                <a:gd name="T87" fmla="*/ 1 h 764"/>
                <a:gd name="T88" fmla="*/ 1 w 638"/>
                <a:gd name="T89" fmla="*/ 1 h 764"/>
                <a:gd name="T90" fmla="*/ 1 w 638"/>
                <a:gd name="T91" fmla="*/ 1 h 764"/>
                <a:gd name="T92" fmla="*/ 1 w 638"/>
                <a:gd name="T93" fmla="*/ 1 h 764"/>
                <a:gd name="T94" fmla="*/ 1 w 638"/>
                <a:gd name="T95" fmla="*/ 1 h 764"/>
                <a:gd name="T96" fmla="*/ 0 w 638"/>
                <a:gd name="T97" fmla="*/ 4 h 76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38"/>
                <a:gd name="T148" fmla="*/ 0 h 764"/>
                <a:gd name="T149" fmla="*/ 638 w 638"/>
                <a:gd name="T150" fmla="*/ 764 h 76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38" h="764">
                  <a:moveTo>
                    <a:pt x="0" y="208"/>
                  </a:moveTo>
                  <a:lnTo>
                    <a:pt x="36" y="208"/>
                  </a:lnTo>
                  <a:lnTo>
                    <a:pt x="40" y="190"/>
                  </a:lnTo>
                  <a:lnTo>
                    <a:pt x="46" y="173"/>
                  </a:lnTo>
                  <a:lnTo>
                    <a:pt x="51" y="158"/>
                  </a:lnTo>
                  <a:lnTo>
                    <a:pt x="56" y="144"/>
                  </a:lnTo>
                  <a:lnTo>
                    <a:pt x="63" y="132"/>
                  </a:lnTo>
                  <a:lnTo>
                    <a:pt x="69" y="121"/>
                  </a:lnTo>
                  <a:lnTo>
                    <a:pt x="77" y="112"/>
                  </a:lnTo>
                  <a:lnTo>
                    <a:pt x="86" y="104"/>
                  </a:lnTo>
                  <a:lnTo>
                    <a:pt x="96" y="97"/>
                  </a:lnTo>
                  <a:lnTo>
                    <a:pt x="108" y="91"/>
                  </a:lnTo>
                  <a:lnTo>
                    <a:pt x="121" y="87"/>
                  </a:lnTo>
                  <a:lnTo>
                    <a:pt x="136" y="84"/>
                  </a:lnTo>
                  <a:lnTo>
                    <a:pt x="152" y="80"/>
                  </a:lnTo>
                  <a:lnTo>
                    <a:pt x="170" y="78"/>
                  </a:lnTo>
                  <a:lnTo>
                    <a:pt x="191" y="77"/>
                  </a:lnTo>
                  <a:lnTo>
                    <a:pt x="213" y="77"/>
                  </a:lnTo>
                  <a:lnTo>
                    <a:pt x="252" y="77"/>
                  </a:lnTo>
                  <a:lnTo>
                    <a:pt x="252" y="648"/>
                  </a:lnTo>
                  <a:lnTo>
                    <a:pt x="252" y="659"/>
                  </a:lnTo>
                  <a:lnTo>
                    <a:pt x="251" y="668"/>
                  </a:lnTo>
                  <a:lnTo>
                    <a:pt x="249" y="677"/>
                  </a:lnTo>
                  <a:lnTo>
                    <a:pt x="246" y="685"/>
                  </a:lnTo>
                  <a:lnTo>
                    <a:pt x="244" y="692"/>
                  </a:lnTo>
                  <a:lnTo>
                    <a:pt x="240" y="698"/>
                  </a:lnTo>
                  <a:lnTo>
                    <a:pt x="236" y="704"/>
                  </a:lnTo>
                  <a:lnTo>
                    <a:pt x="231" y="709"/>
                  </a:lnTo>
                  <a:lnTo>
                    <a:pt x="226" y="712"/>
                  </a:lnTo>
                  <a:lnTo>
                    <a:pt x="220" y="717"/>
                  </a:lnTo>
                  <a:lnTo>
                    <a:pt x="212" y="719"/>
                  </a:lnTo>
                  <a:lnTo>
                    <a:pt x="205" y="721"/>
                  </a:lnTo>
                  <a:lnTo>
                    <a:pt x="196" y="723"/>
                  </a:lnTo>
                  <a:lnTo>
                    <a:pt x="187" y="724"/>
                  </a:lnTo>
                  <a:lnTo>
                    <a:pt x="178" y="725"/>
                  </a:lnTo>
                  <a:lnTo>
                    <a:pt x="167" y="725"/>
                  </a:lnTo>
                  <a:lnTo>
                    <a:pt x="144" y="725"/>
                  </a:lnTo>
                  <a:lnTo>
                    <a:pt x="144" y="764"/>
                  </a:lnTo>
                  <a:lnTo>
                    <a:pt x="499" y="764"/>
                  </a:lnTo>
                  <a:lnTo>
                    <a:pt x="498" y="754"/>
                  </a:lnTo>
                  <a:lnTo>
                    <a:pt x="496" y="747"/>
                  </a:lnTo>
                  <a:lnTo>
                    <a:pt x="494" y="740"/>
                  </a:lnTo>
                  <a:lnTo>
                    <a:pt x="490" y="735"/>
                  </a:lnTo>
                  <a:lnTo>
                    <a:pt x="485" y="730"/>
                  </a:lnTo>
                  <a:lnTo>
                    <a:pt x="480" y="727"/>
                  </a:lnTo>
                  <a:lnTo>
                    <a:pt x="474" y="725"/>
                  </a:lnTo>
                  <a:lnTo>
                    <a:pt x="467" y="723"/>
                  </a:lnTo>
                  <a:lnTo>
                    <a:pt x="452" y="719"/>
                  </a:lnTo>
                  <a:lnTo>
                    <a:pt x="433" y="714"/>
                  </a:lnTo>
                  <a:lnTo>
                    <a:pt x="424" y="711"/>
                  </a:lnTo>
                  <a:lnTo>
                    <a:pt x="413" y="707"/>
                  </a:lnTo>
                  <a:lnTo>
                    <a:pt x="403" y="700"/>
                  </a:lnTo>
                  <a:lnTo>
                    <a:pt x="391" y="694"/>
                  </a:lnTo>
                  <a:lnTo>
                    <a:pt x="383" y="609"/>
                  </a:lnTo>
                  <a:lnTo>
                    <a:pt x="383" y="77"/>
                  </a:lnTo>
                  <a:lnTo>
                    <a:pt x="437" y="77"/>
                  </a:lnTo>
                  <a:lnTo>
                    <a:pt x="457" y="77"/>
                  </a:lnTo>
                  <a:lnTo>
                    <a:pt x="475" y="78"/>
                  </a:lnTo>
                  <a:lnTo>
                    <a:pt x="492" y="80"/>
                  </a:lnTo>
                  <a:lnTo>
                    <a:pt x="508" y="83"/>
                  </a:lnTo>
                  <a:lnTo>
                    <a:pt x="523" y="86"/>
                  </a:lnTo>
                  <a:lnTo>
                    <a:pt x="535" y="91"/>
                  </a:lnTo>
                  <a:lnTo>
                    <a:pt x="547" y="97"/>
                  </a:lnTo>
                  <a:lnTo>
                    <a:pt x="558" y="103"/>
                  </a:lnTo>
                  <a:lnTo>
                    <a:pt x="568" y="111"/>
                  </a:lnTo>
                  <a:lnTo>
                    <a:pt x="575" y="120"/>
                  </a:lnTo>
                  <a:lnTo>
                    <a:pt x="582" y="131"/>
                  </a:lnTo>
                  <a:lnTo>
                    <a:pt x="588" y="143"/>
                  </a:lnTo>
                  <a:lnTo>
                    <a:pt x="592" y="157"/>
                  </a:lnTo>
                  <a:lnTo>
                    <a:pt x="596" y="172"/>
                  </a:lnTo>
                  <a:lnTo>
                    <a:pt x="598" y="189"/>
                  </a:lnTo>
                  <a:lnTo>
                    <a:pt x="599" y="208"/>
                  </a:lnTo>
                  <a:lnTo>
                    <a:pt x="638" y="208"/>
                  </a:lnTo>
                  <a:lnTo>
                    <a:pt x="622" y="0"/>
                  </a:lnTo>
                  <a:lnTo>
                    <a:pt x="611" y="4"/>
                  </a:lnTo>
                  <a:lnTo>
                    <a:pt x="602" y="10"/>
                  </a:lnTo>
                  <a:lnTo>
                    <a:pt x="596" y="14"/>
                  </a:lnTo>
                  <a:lnTo>
                    <a:pt x="590" y="19"/>
                  </a:lnTo>
                  <a:lnTo>
                    <a:pt x="585" y="24"/>
                  </a:lnTo>
                  <a:lnTo>
                    <a:pt x="577" y="28"/>
                  </a:lnTo>
                  <a:lnTo>
                    <a:pt x="572" y="29"/>
                  </a:lnTo>
                  <a:lnTo>
                    <a:pt x="567" y="30"/>
                  </a:lnTo>
                  <a:lnTo>
                    <a:pt x="560" y="31"/>
                  </a:lnTo>
                  <a:lnTo>
                    <a:pt x="553" y="31"/>
                  </a:lnTo>
                  <a:lnTo>
                    <a:pt x="75" y="31"/>
                  </a:lnTo>
                  <a:lnTo>
                    <a:pt x="69" y="31"/>
                  </a:lnTo>
                  <a:lnTo>
                    <a:pt x="64" y="30"/>
                  </a:lnTo>
                  <a:lnTo>
                    <a:pt x="61" y="29"/>
                  </a:lnTo>
                  <a:lnTo>
                    <a:pt x="57" y="27"/>
                  </a:lnTo>
                  <a:lnTo>
                    <a:pt x="53" y="22"/>
                  </a:lnTo>
                  <a:lnTo>
                    <a:pt x="50" y="17"/>
                  </a:lnTo>
                  <a:lnTo>
                    <a:pt x="46" y="12"/>
                  </a:lnTo>
                  <a:lnTo>
                    <a:pt x="39" y="7"/>
                  </a:lnTo>
                  <a:lnTo>
                    <a:pt x="34" y="5"/>
                  </a:lnTo>
                  <a:lnTo>
                    <a:pt x="28" y="3"/>
                  </a:lnTo>
                  <a:lnTo>
                    <a:pt x="21" y="1"/>
                  </a:lnTo>
                  <a:lnTo>
                    <a:pt x="13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Freeform 572"/>
            <p:cNvSpPr>
              <a:spLocks noChangeAspect="1"/>
            </p:cNvSpPr>
            <p:nvPr/>
          </p:nvSpPr>
          <p:spPr bwMode="auto">
            <a:xfrm>
              <a:off x="30206" y="19346"/>
              <a:ext cx="454" cy="420"/>
            </a:xfrm>
            <a:custGeom>
              <a:avLst/>
              <a:gdLst>
                <a:gd name="T0" fmla="*/ 5 w 909"/>
                <a:gd name="T1" fmla="*/ 0 h 840"/>
                <a:gd name="T2" fmla="*/ 0 w 909"/>
                <a:gd name="T3" fmla="*/ 1 h 840"/>
                <a:gd name="T4" fmla="*/ 0 w 909"/>
                <a:gd name="T5" fmla="*/ 1 h 840"/>
                <a:gd name="T6" fmla="*/ 1 w 909"/>
                <a:gd name="T7" fmla="*/ 1 h 840"/>
                <a:gd name="T8" fmla="*/ 1 w 909"/>
                <a:gd name="T9" fmla="*/ 2 h 840"/>
                <a:gd name="T10" fmla="*/ 1 w 909"/>
                <a:gd name="T11" fmla="*/ 2 h 840"/>
                <a:gd name="T12" fmla="*/ 1 w 909"/>
                <a:gd name="T13" fmla="*/ 3 h 840"/>
                <a:gd name="T14" fmla="*/ 1 w 909"/>
                <a:gd name="T15" fmla="*/ 12 h 840"/>
                <a:gd name="T16" fmla="*/ 1 w 909"/>
                <a:gd name="T17" fmla="*/ 12 h 840"/>
                <a:gd name="T18" fmla="*/ 1 w 909"/>
                <a:gd name="T19" fmla="*/ 13 h 840"/>
                <a:gd name="T20" fmla="*/ 1 w 909"/>
                <a:gd name="T21" fmla="*/ 13 h 840"/>
                <a:gd name="T22" fmla="*/ 0 w 909"/>
                <a:gd name="T23" fmla="*/ 13 h 840"/>
                <a:gd name="T24" fmla="*/ 0 w 909"/>
                <a:gd name="T25" fmla="*/ 13 h 840"/>
                <a:gd name="T26" fmla="*/ 0 w 909"/>
                <a:gd name="T27" fmla="*/ 13 h 840"/>
                <a:gd name="T28" fmla="*/ 0 w 909"/>
                <a:gd name="T29" fmla="*/ 13 h 840"/>
                <a:gd name="T30" fmla="*/ 5 w 909"/>
                <a:gd name="T31" fmla="*/ 14 h 840"/>
                <a:gd name="T32" fmla="*/ 5 w 909"/>
                <a:gd name="T33" fmla="*/ 13 h 840"/>
                <a:gd name="T34" fmla="*/ 4 w 909"/>
                <a:gd name="T35" fmla="*/ 13 h 840"/>
                <a:gd name="T36" fmla="*/ 4 w 909"/>
                <a:gd name="T37" fmla="*/ 12 h 840"/>
                <a:gd name="T38" fmla="*/ 4 w 909"/>
                <a:gd name="T39" fmla="*/ 12 h 840"/>
                <a:gd name="T40" fmla="*/ 4 w 909"/>
                <a:gd name="T41" fmla="*/ 11 h 840"/>
                <a:gd name="T42" fmla="*/ 10 w 909"/>
                <a:gd name="T43" fmla="*/ 12 h 840"/>
                <a:gd name="T44" fmla="*/ 10 w 909"/>
                <a:gd name="T45" fmla="*/ 12 h 840"/>
                <a:gd name="T46" fmla="*/ 9 w 909"/>
                <a:gd name="T47" fmla="*/ 13 h 840"/>
                <a:gd name="T48" fmla="*/ 9 w 909"/>
                <a:gd name="T49" fmla="*/ 13 h 840"/>
                <a:gd name="T50" fmla="*/ 8 w 909"/>
                <a:gd name="T51" fmla="*/ 13 h 840"/>
                <a:gd name="T52" fmla="*/ 8 w 909"/>
                <a:gd name="T53" fmla="*/ 14 h 840"/>
                <a:gd name="T54" fmla="*/ 14 w 909"/>
                <a:gd name="T55" fmla="*/ 13 h 840"/>
                <a:gd name="T56" fmla="*/ 14 w 909"/>
                <a:gd name="T57" fmla="*/ 13 h 840"/>
                <a:gd name="T58" fmla="*/ 13 w 909"/>
                <a:gd name="T59" fmla="*/ 13 h 840"/>
                <a:gd name="T60" fmla="*/ 13 w 909"/>
                <a:gd name="T61" fmla="*/ 13 h 840"/>
                <a:gd name="T62" fmla="*/ 13 w 909"/>
                <a:gd name="T63" fmla="*/ 13 h 840"/>
                <a:gd name="T64" fmla="*/ 12 w 909"/>
                <a:gd name="T65" fmla="*/ 13 h 840"/>
                <a:gd name="T66" fmla="*/ 12 w 909"/>
                <a:gd name="T67" fmla="*/ 12 h 840"/>
                <a:gd name="T68" fmla="*/ 12 w 909"/>
                <a:gd name="T69" fmla="*/ 12 h 840"/>
                <a:gd name="T70" fmla="*/ 12 w 909"/>
                <a:gd name="T71" fmla="*/ 11 h 840"/>
                <a:gd name="T72" fmla="*/ 12 w 909"/>
                <a:gd name="T73" fmla="*/ 3 h 840"/>
                <a:gd name="T74" fmla="*/ 12 w 909"/>
                <a:gd name="T75" fmla="*/ 2 h 840"/>
                <a:gd name="T76" fmla="*/ 12 w 909"/>
                <a:gd name="T77" fmla="*/ 2 h 840"/>
                <a:gd name="T78" fmla="*/ 12 w 909"/>
                <a:gd name="T79" fmla="*/ 1 h 840"/>
                <a:gd name="T80" fmla="*/ 13 w 909"/>
                <a:gd name="T81" fmla="*/ 1 h 840"/>
                <a:gd name="T82" fmla="*/ 14 w 909"/>
                <a:gd name="T83" fmla="*/ 1 h 840"/>
                <a:gd name="T84" fmla="*/ 8 w 909"/>
                <a:gd name="T85" fmla="*/ 1 h 840"/>
                <a:gd name="T86" fmla="*/ 8 w 909"/>
                <a:gd name="T87" fmla="*/ 1 h 840"/>
                <a:gd name="T88" fmla="*/ 8 w 909"/>
                <a:gd name="T89" fmla="*/ 1 h 840"/>
                <a:gd name="T90" fmla="*/ 9 w 909"/>
                <a:gd name="T91" fmla="*/ 1 h 840"/>
                <a:gd name="T92" fmla="*/ 9 w 909"/>
                <a:gd name="T93" fmla="*/ 1 h 840"/>
                <a:gd name="T94" fmla="*/ 9 w 909"/>
                <a:gd name="T95" fmla="*/ 2 h 840"/>
                <a:gd name="T96" fmla="*/ 10 w 909"/>
                <a:gd name="T97" fmla="*/ 2 h 840"/>
                <a:gd name="T98" fmla="*/ 10 w 909"/>
                <a:gd name="T99" fmla="*/ 6 h 840"/>
                <a:gd name="T100" fmla="*/ 4 w 909"/>
                <a:gd name="T101" fmla="*/ 2 h 84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09"/>
                <a:gd name="T154" fmla="*/ 0 h 840"/>
                <a:gd name="T155" fmla="*/ 909 w 909"/>
                <a:gd name="T156" fmla="*/ 840 h 84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09" h="840">
                  <a:moveTo>
                    <a:pt x="271" y="77"/>
                  </a:moveTo>
                  <a:lnTo>
                    <a:pt x="367" y="32"/>
                  </a:lnTo>
                  <a:lnTo>
                    <a:pt x="370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13" y="38"/>
                  </a:lnTo>
                  <a:lnTo>
                    <a:pt x="25" y="39"/>
                  </a:lnTo>
                  <a:lnTo>
                    <a:pt x="36" y="40"/>
                  </a:lnTo>
                  <a:lnTo>
                    <a:pt x="47" y="43"/>
                  </a:lnTo>
                  <a:lnTo>
                    <a:pt x="58" y="45"/>
                  </a:lnTo>
                  <a:lnTo>
                    <a:pt x="67" y="48"/>
                  </a:lnTo>
                  <a:lnTo>
                    <a:pt x="76" y="52"/>
                  </a:lnTo>
                  <a:lnTo>
                    <a:pt x="84" y="58"/>
                  </a:lnTo>
                  <a:lnTo>
                    <a:pt x="91" y="63"/>
                  </a:lnTo>
                  <a:lnTo>
                    <a:pt x="98" y="69"/>
                  </a:lnTo>
                  <a:lnTo>
                    <a:pt x="103" y="77"/>
                  </a:lnTo>
                  <a:lnTo>
                    <a:pt x="107" y="86"/>
                  </a:lnTo>
                  <a:lnTo>
                    <a:pt x="111" y="95"/>
                  </a:lnTo>
                  <a:lnTo>
                    <a:pt x="113" y="106"/>
                  </a:lnTo>
                  <a:lnTo>
                    <a:pt x="115" y="118"/>
                  </a:lnTo>
                  <a:lnTo>
                    <a:pt x="115" y="131"/>
                  </a:lnTo>
                  <a:lnTo>
                    <a:pt x="115" y="693"/>
                  </a:lnTo>
                  <a:lnTo>
                    <a:pt x="115" y="708"/>
                  </a:lnTo>
                  <a:lnTo>
                    <a:pt x="114" y="719"/>
                  </a:lnTo>
                  <a:lnTo>
                    <a:pt x="113" y="731"/>
                  </a:lnTo>
                  <a:lnTo>
                    <a:pt x="111" y="741"/>
                  </a:lnTo>
                  <a:lnTo>
                    <a:pt x="107" y="750"/>
                  </a:lnTo>
                  <a:lnTo>
                    <a:pt x="104" y="758"/>
                  </a:lnTo>
                  <a:lnTo>
                    <a:pt x="101" y="765"/>
                  </a:lnTo>
                  <a:lnTo>
                    <a:pt x="98" y="770"/>
                  </a:lnTo>
                  <a:lnTo>
                    <a:pt x="93" y="775"/>
                  </a:lnTo>
                  <a:lnTo>
                    <a:pt x="88" y="780"/>
                  </a:lnTo>
                  <a:lnTo>
                    <a:pt x="84" y="783"/>
                  </a:lnTo>
                  <a:lnTo>
                    <a:pt x="78" y="786"/>
                  </a:lnTo>
                  <a:lnTo>
                    <a:pt x="69" y="789"/>
                  </a:lnTo>
                  <a:lnTo>
                    <a:pt x="58" y="791"/>
                  </a:lnTo>
                  <a:lnTo>
                    <a:pt x="36" y="793"/>
                  </a:lnTo>
                  <a:lnTo>
                    <a:pt x="18" y="795"/>
                  </a:lnTo>
                  <a:lnTo>
                    <a:pt x="14" y="795"/>
                  </a:lnTo>
                  <a:lnTo>
                    <a:pt x="11" y="797"/>
                  </a:lnTo>
                  <a:lnTo>
                    <a:pt x="7" y="798"/>
                  </a:lnTo>
                  <a:lnTo>
                    <a:pt x="4" y="800"/>
                  </a:lnTo>
                  <a:lnTo>
                    <a:pt x="2" y="803"/>
                  </a:lnTo>
                  <a:lnTo>
                    <a:pt x="1" y="806"/>
                  </a:lnTo>
                  <a:lnTo>
                    <a:pt x="0" y="811"/>
                  </a:lnTo>
                  <a:lnTo>
                    <a:pt x="0" y="816"/>
                  </a:lnTo>
                  <a:lnTo>
                    <a:pt x="0" y="840"/>
                  </a:lnTo>
                  <a:lnTo>
                    <a:pt x="370" y="840"/>
                  </a:lnTo>
                  <a:lnTo>
                    <a:pt x="370" y="801"/>
                  </a:lnTo>
                  <a:lnTo>
                    <a:pt x="343" y="795"/>
                  </a:lnTo>
                  <a:lnTo>
                    <a:pt x="320" y="790"/>
                  </a:lnTo>
                  <a:lnTo>
                    <a:pt x="310" y="787"/>
                  </a:lnTo>
                  <a:lnTo>
                    <a:pt x="302" y="784"/>
                  </a:lnTo>
                  <a:lnTo>
                    <a:pt x="293" y="781"/>
                  </a:lnTo>
                  <a:lnTo>
                    <a:pt x="287" y="776"/>
                  </a:lnTo>
                  <a:lnTo>
                    <a:pt x="280" y="771"/>
                  </a:lnTo>
                  <a:lnTo>
                    <a:pt x="275" y="764"/>
                  </a:lnTo>
                  <a:lnTo>
                    <a:pt x="271" y="755"/>
                  </a:lnTo>
                  <a:lnTo>
                    <a:pt x="267" y="745"/>
                  </a:lnTo>
                  <a:lnTo>
                    <a:pt x="265" y="733"/>
                  </a:lnTo>
                  <a:lnTo>
                    <a:pt x="263" y="719"/>
                  </a:lnTo>
                  <a:lnTo>
                    <a:pt x="262" y="704"/>
                  </a:lnTo>
                  <a:lnTo>
                    <a:pt x="262" y="685"/>
                  </a:lnTo>
                  <a:lnTo>
                    <a:pt x="262" y="430"/>
                  </a:lnTo>
                  <a:lnTo>
                    <a:pt x="648" y="430"/>
                  </a:lnTo>
                  <a:lnTo>
                    <a:pt x="648" y="724"/>
                  </a:lnTo>
                  <a:lnTo>
                    <a:pt x="647" y="735"/>
                  </a:lnTo>
                  <a:lnTo>
                    <a:pt x="645" y="744"/>
                  </a:lnTo>
                  <a:lnTo>
                    <a:pt x="641" y="753"/>
                  </a:lnTo>
                  <a:lnTo>
                    <a:pt x="637" y="760"/>
                  </a:lnTo>
                  <a:lnTo>
                    <a:pt x="633" y="767"/>
                  </a:lnTo>
                  <a:lnTo>
                    <a:pt x="626" y="773"/>
                  </a:lnTo>
                  <a:lnTo>
                    <a:pt x="619" y="779"/>
                  </a:lnTo>
                  <a:lnTo>
                    <a:pt x="611" y="784"/>
                  </a:lnTo>
                  <a:lnTo>
                    <a:pt x="603" y="788"/>
                  </a:lnTo>
                  <a:lnTo>
                    <a:pt x="594" y="791"/>
                  </a:lnTo>
                  <a:lnTo>
                    <a:pt x="584" y="795"/>
                  </a:lnTo>
                  <a:lnTo>
                    <a:pt x="575" y="797"/>
                  </a:lnTo>
                  <a:lnTo>
                    <a:pt x="553" y="800"/>
                  </a:lnTo>
                  <a:lnTo>
                    <a:pt x="532" y="801"/>
                  </a:lnTo>
                  <a:lnTo>
                    <a:pt x="532" y="840"/>
                  </a:lnTo>
                  <a:lnTo>
                    <a:pt x="909" y="840"/>
                  </a:lnTo>
                  <a:lnTo>
                    <a:pt x="909" y="816"/>
                  </a:lnTo>
                  <a:lnTo>
                    <a:pt x="909" y="811"/>
                  </a:lnTo>
                  <a:lnTo>
                    <a:pt x="908" y="805"/>
                  </a:lnTo>
                  <a:lnTo>
                    <a:pt x="907" y="801"/>
                  </a:lnTo>
                  <a:lnTo>
                    <a:pt x="905" y="799"/>
                  </a:lnTo>
                  <a:lnTo>
                    <a:pt x="901" y="797"/>
                  </a:lnTo>
                  <a:lnTo>
                    <a:pt x="899" y="795"/>
                  </a:lnTo>
                  <a:lnTo>
                    <a:pt x="895" y="794"/>
                  </a:lnTo>
                  <a:lnTo>
                    <a:pt x="892" y="794"/>
                  </a:lnTo>
                  <a:lnTo>
                    <a:pt x="872" y="795"/>
                  </a:lnTo>
                  <a:lnTo>
                    <a:pt x="852" y="794"/>
                  </a:lnTo>
                  <a:lnTo>
                    <a:pt x="847" y="791"/>
                  </a:lnTo>
                  <a:lnTo>
                    <a:pt x="841" y="790"/>
                  </a:lnTo>
                  <a:lnTo>
                    <a:pt x="836" y="787"/>
                  </a:lnTo>
                  <a:lnTo>
                    <a:pt x="830" y="783"/>
                  </a:lnTo>
                  <a:lnTo>
                    <a:pt x="825" y="779"/>
                  </a:lnTo>
                  <a:lnTo>
                    <a:pt x="821" y="772"/>
                  </a:lnTo>
                  <a:lnTo>
                    <a:pt x="816" y="765"/>
                  </a:lnTo>
                  <a:lnTo>
                    <a:pt x="812" y="756"/>
                  </a:lnTo>
                  <a:lnTo>
                    <a:pt x="808" y="746"/>
                  </a:lnTo>
                  <a:lnTo>
                    <a:pt x="805" y="735"/>
                  </a:lnTo>
                  <a:lnTo>
                    <a:pt x="801" y="722"/>
                  </a:lnTo>
                  <a:lnTo>
                    <a:pt x="798" y="705"/>
                  </a:lnTo>
                  <a:lnTo>
                    <a:pt x="796" y="688"/>
                  </a:lnTo>
                  <a:lnTo>
                    <a:pt x="795" y="669"/>
                  </a:lnTo>
                  <a:lnTo>
                    <a:pt x="794" y="647"/>
                  </a:lnTo>
                  <a:lnTo>
                    <a:pt x="794" y="624"/>
                  </a:lnTo>
                  <a:lnTo>
                    <a:pt x="794" y="216"/>
                  </a:lnTo>
                  <a:lnTo>
                    <a:pt x="794" y="175"/>
                  </a:lnTo>
                  <a:lnTo>
                    <a:pt x="795" y="140"/>
                  </a:lnTo>
                  <a:lnTo>
                    <a:pt x="797" y="124"/>
                  </a:lnTo>
                  <a:lnTo>
                    <a:pt x="799" y="109"/>
                  </a:lnTo>
                  <a:lnTo>
                    <a:pt x="803" y="96"/>
                  </a:lnTo>
                  <a:lnTo>
                    <a:pt x="808" y="84"/>
                  </a:lnTo>
                  <a:lnTo>
                    <a:pt x="813" y="74"/>
                  </a:lnTo>
                  <a:lnTo>
                    <a:pt x="822" y="64"/>
                  </a:lnTo>
                  <a:lnTo>
                    <a:pt x="826" y="60"/>
                  </a:lnTo>
                  <a:lnTo>
                    <a:pt x="830" y="57"/>
                  </a:lnTo>
                  <a:lnTo>
                    <a:pt x="836" y="53"/>
                  </a:lnTo>
                  <a:lnTo>
                    <a:pt x="842" y="50"/>
                  </a:lnTo>
                  <a:lnTo>
                    <a:pt x="855" y="45"/>
                  </a:lnTo>
                  <a:lnTo>
                    <a:pt x="871" y="40"/>
                  </a:lnTo>
                  <a:lnTo>
                    <a:pt x="888" y="38"/>
                  </a:lnTo>
                  <a:lnTo>
                    <a:pt x="909" y="38"/>
                  </a:lnTo>
                  <a:lnTo>
                    <a:pt x="909" y="0"/>
                  </a:lnTo>
                  <a:lnTo>
                    <a:pt x="539" y="0"/>
                  </a:lnTo>
                  <a:lnTo>
                    <a:pt x="539" y="22"/>
                  </a:lnTo>
                  <a:lnTo>
                    <a:pt x="539" y="28"/>
                  </a:lnTo>
                  <a:lnTo>
                    <a:pt x="540" y="33"/>
                  </a:lnTo>
                  <a:lnTo>
                    <a:pt x="543" y="36"/>
                  </a:lnTo>
                  <a:lnTo>
                    <a:pt x="545" y="39"/>
                  </a:lnTo>
                  <a:lnTo>
                    <a:pt x="547" y="43"/>
                  </a:lnTo>
                  <a:lnTo>
                    <a:pt x="550" y="44"/>
                  </a:lnTo>
                  <a:lnTo>
                    <a:pt x="554" y="46"/>
                  </a:lnTo>
                  <a:lnTo>
                    <a:pt x="559" y="46"/>
                  </a:lnTo>
                  <a:lnTo>
                    <a:pt x="578" y="47"/>
                  </a:lnTo>
                  <a:lnTo>
                    <a:pt x="601" y="46"/>
                  </a:lnTo>
                  <a:lnTo>
                    <a:pt x="610" y="51"/>
                  </a:lnTo>
                  <a:lnTo>
                    <a:pt x="619" y="58"/>
                  </a:lnTo>
                  <a:lnTo>
                    <a:pt x="626" y="64"/>
                  </a:lnTo>
                  <a:lnTo>
                    <a:pt x="633" y="71"/>
                  </a:lnTo>
                  <a:lnTo>
                    <a:pt x="639" y="79"/>
                  </a:lnTo>
                  <a:lnTo>
                    <a:pt x="643" y="89"/>
                  </a:lnTo>
                  <a:lnTo>
                    <a:pt x="645" y="94"/>
                  </a:lnTo>
                  <a:lnTo>
                    <a:pt x="647" y="101"/>
                  </a:lnTo>
                  <a:lnTo>
                    <a:pt x="647" y="107"/>
                  </a:lnTo>
                  <a:lnTo>
                    <a:pt x="648" y="115"/>
                  </a:lnTo>
                  <a:lnTo>
                    <a:pt x="648" y="362"/>
                  </a:lnTo>
                  <a:lnTo>
                    <a:pt x="262" y="362"/>
                  </a:lnTo>
                  <a:lnTo>
                    <a:pt x="262" y="161"/>
                  </a:lnTo>
                  <a:lnTo>
                    <a:pt x="271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Freeform 573"/>
            <p:cNvSpPr>
              <a:spLocks noChangeAspect="1"/>
            </p:cNvSpPr>
            <p:nvPr/>
          </p:nvSpPr>
          <p:spPr bwMode="auto">
            <a:xfrm>
              <a:off x="30680" y="19400"/>
              <a:ext cx="293" cy="366"/>
            </a:xfrm>
            <a:custGeom>
              <a:avLst/>
              <a:gdLst>
                <a:gd name="T0" fmla="*/ 9 w 586"/>
                <a:gd name="T1" fmla="*/ 0 h 733"/>
                <a:gd name="T2" fmla="*/ 1 w 586"/>
                <a:gd name="T3" fmla="*/ 0 h 733"/>
                <a:gd name="T4" fmla="*/ 1 w 586"/>
                <a:gd name="T5" fmla="*/ 0 h 733"/>
                <a:gd name="T6" fmla="*/ 2 w 586"/>
                <a:gd name="T7" fmla="*/ 0 h 733"/>
                <a:gd name="T8" fmla="*/ 2 w 586"/>
                <a:gd name="T9" fmla="*/ 0 h 733"/>
                <a:gd name="T10" fmla="*/ 2 w 586"/>
                <a:gd name="T11" fmla="*/ 1 h 733"/>
                <a:gd name="T12" fmla="*/ 2 w 586"/>
                <a:gd name="T13" fmla="*/ 1 h 733"/>
                <a:gd name="T14" fmla="*/ 2 w 586"/>
                <a:gd name="T15" fmla="*/ 10 h 733"/>
                <a:gd name="T16" fmla="*/ 2 w 586"/>
                <a:gd name="T17" fmla="*/ 10 h 733"/>
                <a:gd name="T18" fmla="*/ 2 w 586"/>
                <a:gd name="T19" fmla="*/ 10 h 733"/>
                <a:gd name="T20" fmla="*/ 2 w 586"/>
                <a:gd name="T21" fmla="*/ 10 h 733"/>
                <a:gd name="T22" fmla="*/ 1 w 586"/>
                <a:gd name="T23" fmla="*/ 10 h 733"/>
                <a:gd name="T24" fmla="*/ 0 w 586"/>
                <a:gd name="T25" fmla="*/ 11 h 733"/>
                <a:gd name="T26" fmla="*/ 9 w 586"/>
                <a:gd name="T27" fmla="*/ 11 h 733"/>
                <a:gd name="T28" fmla="*/ 9 w 586"/>
                <a:gd name="T29" fmla="*/ 11 h 733"/>
                <a:gd name="T30" fmla="*/ 9 w 586"/>
                <a:gd name="T31" fmla="*/ 10 h 733"/>
                <a:gd name="T32" fmla="*/ 10 w 586"/>
                <a:gd name="T33" fmla="*/ 9 h 733"/>
                <a:gd name="T34" fmla="*/ 10 w 586"/>
                <a:gd name="T35" fmla="*/ 8 h 733"/>
                <a:gd name="T36" fmla="*/ 9 w 586"/>
                <a:gd name="T37" fmla="*/ 9 h 733"/>
                <a:gd name="T38" fmla="*/ 9 w 586"/>
                <a:gd name="T39" fmla="*/ 9 h 733"/>
                <a:gd name="T40" fmla="*/ 8 w 586"/>
                <a:gd name="T41" fmla="*/ 10 h 733"/>
                <a:gd name="T42" fmla="*/ 7 w 586"/>
                <a:gd name="T43" fmla="*/ 10 h 733"/>
                <a:gd name="T44" fmla="*/ 6 w 586"/>
                <a:gd name="T45" fmla="*/ 10 h 733"/>
                <a:gd name="T46" fmla="*/ 5 w 586"/>
                <a:gd name="T47" fmla="*/ 10 h 733"/>
                <a:gd name="T48" fmla="*/ 5 w 586"/>
                <a:gd name="T49" fmla="*/ 10 h 733"/>
                <a:gd name="T50" fmla="*/ 4 w 586"/>
                <a:gd name="T51" fmla="*/ 10 h 733"/>
                <a:gd name="T52" fmla="*/ 4 w 586"/>
                <a:gd name="T53" fmla="*/ 9 h 733"/>
                <a:gd name="T54" fmla="*/ 4 w 586"/>
                <a:gd name="T55" fmla="*/ 9 h 733"/>
                <a:gd name="T56" fmla="*/ 4 w 586"/>
                <a:gd name="T57" fmla="*/ 8 h 733"/>
                <a:gd name="T58" fmla="*/ 6 w 586"/>
                <a:gd name="T59" fmla="*/ 5 h 733"/>
                <a:gd name="T60" fmla="*/ 7 w 586"/>
                <a:gd name="T61" fmla="*/ 6 h 733"/>
                <a:gd name="T62" fmla="*/ 7 w 586"/>
                <a:gd name="T63" fmla="*/ 6 h 733"/>
                <a:gd name="T64" fmla="*/ 7 w 586"/>
                <a:gd name="T65" fmla="*/ 6 h 733"/>
                <a:gd name="T66" fmla="*/ 8 w 586"/>
                <a:gd name="T67" fmla="*/ 3 h 733"/>
                <a:gd name="T68" fmla="*/ 7 w 586"/>
                <a:gd name="T69" fmla="*/ 4 h 733"/>
                <a:gd name="T70" fmla="*/ 7 w 586"/>
                <a:gd name="T71" fmla="*/ 4 h 733"/>
                <a:gd name="T72" fmla="*/ 7 w 586"/>
                <a:gd name="T73" fmla="*/ 4 h 733"/>
                <a:gd name="T74" fmla="*/ 7 w 586"/>
                <a:gd name="T75" fmla="*/ 4 h 733"/>
                <a:gd name="T76" fmla="*/ 6 w 586"/>
                <a:gd name="T77" fmla="*/ 5 h 733"/>
                <a:gd name="T78" fmla="*/ 6 w 586"/>
                <a:gd name="T79" fmla="*/ 5 h 733"/>
                <a:gd name="T80" fmla="*/ 4 w 586"/>
                <a:gd name="T81" fmla="*/ 0 h 733"/>
                <a:gd name="T82" fmla="*/ 4 w 586"/>
                <a:gd name="T83" fmla="*/ 0 h 733"/>
                <a:gd name="T84" fmla="*/ 4 w 586"/>
                <a:gd name="T85" fmla="*/ 0 h 733"/>
                <a:gd name="T86" fmla="*/ 6 w 586"/>
                <a:gd name="T87" fmla="*/ 0 h 733"/>
                <a:gd name="T88" fmla="*/ 7 w 586"/>
                <a:gd name="T89" fmla="*/ 0 h 733"/>
                <a:gd name="T90" fmla="*/ 7 w 586"/>
                <a:gd name="T91" fmla="*/ 1 h 733"/>
                <a:gd name="T92" fmla="*/ 8 w 586"/>
                <a:gd name="T93" fmla="*/ 1 h 733"/>
                <a:gd name="T94" fmla="*/ 8 w 586"/>
                <a:gd name="T95" fmla="*/ 1 h 733"/>
                <a:gd name="T96" fmla="*/ 8 w 586"/>
                <a:gd name="T97" fmla="*/ 2 h 7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86"/>
                <a:gd name="T148" fmla="*/ 0 h 733"/>
                <a:gd name="T149" fmla="*/ 586 w 586"/>
                <a:gd name="T150" fmla="*/ 733 h 7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86" h="733">
                  <a:moveTo>
                    <a:pt x="531" y="177"/>
                  </a:moveTo>
                  <a:lnTo>
                    <a:pt x="523" y="77"/>
                  </a:lnTo>
                  <a:lnTo>
                    <a:pt x="524" y="0"/>
                  </a:lnTo>
                  <a:lnTo>
                    <a:pt x="8" y="0"/>
                  </a:lnTo>
                  <a:lnTo>
                    <a:pt x="8" y="39"/>
                  </a:lnTo>
                  <a:lnTo>
                    <a:pt x="38" y="39"/>
                  </a:lnTo>
                  <a:lnTo>
                    <a:pt x="46" y="39"/>
                  </a:lnTo>
                  <a:lnTo>
                    <a:pt x="52" y="40"/>
                  </a:lnTo>
                  <a:lnTo>
                    <a:pt x="58" y="41"/>
                  </a:lnTo>
                  <a:lnTo>
                    <a:pt x="64" y="43"/>
                  </a:lnTo>
                  <a:lnTo>
                    <a:pt x="69" y="45"/>
                  </a:lnTo>
                  <a:lnTo>
                    <a:pt x="75" y="48"/>
                  </a:lnTo>
                  <a:lnTo>
                    <a:pt x="79" y="52"/>
                  </a:lnTo>
                  <a:lnTo>
                    <a:pt x="83" y="56"/>
                  </a:lnTo>
                  <a:lnTo>
                    <a:pt x="87" y="60"/>
                  </a:lnTo>
                  <a:lnTo>
                    <a:pt x="91" y="65"/>
                  </a:lnTo>
                  <a:lnTo>
                    <a:pt x="93" y="70"/>
                  </a:lnTo>
                  <a:lnTo>
                    <a:pt x="96" y="75"/>
                  </a:lnTo>
                  <a:lnTo>
                    <a:pt x="97" y="81"/>
                  </a:lnTo>
                  <a:lnTo>
                    <a:pt x="99" y="87"/>
                  </a:lnTo>
                  <a:lnTo>
                    <a:pt x="99" y="94"/>
                  </a:lnTo>
                  <a:lnTo>
                    <a:pt x="101" y="100"/>
                  </a:lnTo>
                  <a:lnTo>
                    <a:pt x="101" y="632"/>
                  </a:lnTo>
                  <a:lnTo>
                    <a:pt x="99" y="640"/>
                  </a:lnTo>
                  <a:lnTo>
                    <a:pt x="98" y="648"/>
                  </a:lnTo>
                  <a:lnTo>
                    <a:pt x="97" y="655"/>
                  </a:lnTo>
                  <a:lnTo>
                    <a:pt x="94" y="662"/>
                  </a:lnTo>
                  <a:lnTo>
                    <a:pt x="92" y="667"/>
                  </a:lnTo>
                  <a:lnTo>
                    <a:pt x="88" y="672"/>
                  </a:lnTo>
                  <a:lnTo>
                    <a:pt x="83" y="677"/>
                  </a:lnTo>
                  <a:lnTo>
                    <a:pt x="79" y="680"/>
                  </a:lnTo>
                  <a:lnTo>
                    <a:pt x="74" y="683"/>
                  </a:lnTo>
                  <a:lnTo>
                    <a:pt x="67" y="687"/>
                  </a:lnTo>
                  <a:lnTo>
                    <a:pt x="61" y="689"/>
                  </a:lnTo>
                  <a:lnTo>
                    <a:pt x="54" y="691"/>
                  </a:lnTo>
                  <a:lnTo>
                    <a:pt x="39" y="693"/>
                  </a:lnTo>
                  <a:lnTo>
                    <a:pt x="23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531" y="733"/>
                  </a:lnTo>
                  <a:lnTo>
                    <a:pt x="536" y="732"/>
                  </a:lnTo>
                  <a:lnTo>
                    <a:pt x="539" y="731"/>
                  </a:lnTo>
                  <a:lnTo>
                    <a:pt x="542" y="729"/>
                  </a:lnTo>
                  <a:lnTo>
                    <a:pt x="545" y="726"/>
                  </a:lnTo>
                  <a:lnTo>
                    <a:pt x="551" y="719"/>
                  </a:lnTo>
                  <a:lnTo>
                    <a:pt x="556" y="708"/>
                  </a:lnTo>
                  <a:lnTo>
                    <a:pt x="561" y="696"/>
                  </a:lnTo>
                  <a:lnTo>
                    <a:pt x="566" y="683"/>
                  </a:lnTo>
                  <a:lnTo>
                    <a:pt x="569" y="668"/>
                  </a:lnTo>
                  <a:lnTo>
                    <a:pt x="573" y="652"/>
                  </a:lnTo>
                  <a:lnTo>
                    <a:pt x="579" y="620"/>
                  </a:lnTo>
                  <a:lnTo>
                    <a:pt x="583" y="589"/>
                  </a:lnTo>
                  <a:lnTo>
                    <a:pt x="585" y="561"/>
                  </a:lnTo>
                  <a:lnTo>
                    <a:pt x="586" y="539"/>
                  </a:lnTo>
                  <a:lnTo>
                    <a:pt x="547" y="539"/>
                  </a:lnTo>
                  <a:lnTo>
                    <a:pt x="542" y="561"/>
                  </a:lnTo>
                  <a:lnTo>
                    <a:pt x="536" y="580"/>
                  </a:lnTo>
                  <a:lnTo>
                    <a:pt x="529" y="597"/>
                  </a:lnTo>
                  <a:lnTo>
                    <a:pt x="522" y="612"/>
                  </a:lnTo>
                  <a:lnTo>
                    <a:pt x="514" y="626"/>
                  </a:lnTo>
                  <a:lnTo>
                    <a:pt x="505" y="638"/>
                  </a:lnTo>
                  <a:lnTo>
                    <a:pt x="495" y="649"/>
                  </a:lnTo>
                  <a:lnTo>
                    <a:pt x="483" y="658"/>
                  </a:lnTo>
                  <a:lnTo>
                    <a:pt x="470" y="665"/>
                  </a:lnTo>
                  <a:lnTo>
                    <a:pt x="456" y="672"/>
                  </a:lnTo>
                  <a:lnTo>
                    <a:pt x="440" y="676"/>
                  </a:lnTo>
                  <a:lnTo>
                    <a:pt x="422" y="680"/>
                  </a:lnTo>
                  <a:lnTo>
                    <a:pt x="402" y="683"/>
                  </a:lnTo>
                  <a:lnTo>
                    <a:pt x="381" y="684"/>
                  </a:lnTo>
                  <a:lnTo>
                    <a:pt x="357" y="686"/>
                  </a:lnTo>
                  <a:lnTo>
                    <a:pt x="332" y="687"/>
                  </a:lnTo>
                  <a:lnTo>
                    <a:pt x="315" y="686"/>
                  </a:lnTo>
                  <a:lnTo>
                    <a:pt x="303" y="684"/>
                  </a:lnTo>
                  <a:lnTo>
                    <a:pt x="290" y="682"/>
                  </a:lnTo>
                  <a:lnTo>
                    <a:pt x="279" y="679"/>
                  </a:lnTo>
                  <a:lnTo>
                    <a:pt x="269" y="675"/>
                  </a:lnTo>
                  <a:lnTo>
                    <a:pt x="262" y="669"/>
                  </a:lnTo>
                  <a:lnTo>
                    <a:pt x="254" y="664"/>
                  </a:lnTo>
                  <a:lnTo>
                    <a:pt x="249" y="657"/>
                  </a:lnTo>
                  <a:lnTo>
                    <a:pt x="243" y="649"/>
                  </a:lnTo>
                  <a:lnTo>
                    <a:pt x="240" y="639"/>
                  </a:lnTo>
                  <a:lnTo>
                    <a:pt x="237" y="630"/>
                  </a:lnTo>
                  <a:lnTo>
                    <a:pt x="235" y="619"/>
                  </a:lnTo>
                  <a:lnTo>
                    <a:pt x="233" y="606"/>
                  </a:lnTo>
                  <a:lnTo>
                    <a:pt x="232" y="593"/>
                  </a:lnTo>
                  <a:lnTo>
                    <a:pt x="232" y="578"/>
                  </a:lnTo>
                  <a:lnTo>
                    <a:pt x="232" y="563"/>
                  </a:lnTo>
                  <a:lnTo>
                    <a:pt x="232" y="378"/>
                  </a:lnTo>
                  <a:lnTo>
                    <a:pt x="385" y="378"/>
                  </a:lnTo>
                  <a:lnTo>
                    <a:pt x="390" y="378"/>
                  </a:lnTo>
                  <a:lnTo>
                    <a:pt x="395" y="379"/>
                  </a:lnTo>
                  <a:lnTo>
                    <a:pt x="399" y="381"/>
                  </a:lnTo>
                  <a:lnTo>
                    <a:pt x="404" y="384"/>
                  </a:lnTo>
                  <a:lnTo>
                    <a:pt x="411" y="390"/>
                  </a:lnTo>
                  <a:lnTo>
                    <a:pt x="417" y="399"/>
                  </a:lnTo>
                  <a:lnTo>
                    <a:pt x="424" y="407"/>
                  </a:lnTo>
                  <a:lnTo>
                    <a:pt x="428" y="418"/>
                  </a:lnTo>
                  <a:lnTo>
                    <a:pt x="430" y="429"/>
                  </a:lnTo>
                  <a:lnTo>
                    <a:pt x="431" y="439"/>
                  </a:lnTo>
                  <a:lnTo>
                    <a:pt x="431" y="471"/>
                  </a:lnTo>
                  <a:lnTo>
                    <a:pt x="478" y="471"/>
                  </a:lnTo>
                  <a:lnTo>
                    <a:pt x="478" y="231"/>
                  </a:lnTo>
                  <a:lnTo>
                    <a:pt x="431" y="231"/>
                  </a:lnTo>
                  <a:lnTo>
                    <a:pt x="431" y="262"/>
                  </a:lnTo>
                  <a:lnTo>
                    <a:pt x="431" y="269"/>
                  </a:lnTo>
                  <a:lnTo>
                    <a:pt x="430" y="276"/>
                  </a:lnTo>
                  <a:lnTo>
                    <a:pt x="429" y="282"/>
                  </a:lnTo>
                  <a:lnTo>
                    <a:pt x="427" y="288"/>
                  </a:lnTo>
                  <a:lnTo>
                    <a:pt x="425" y="293"/>
                  </a:lnTo>
                  <a:lnTo>
                    <a:pt x="422" y="299"/>
                  </a:lnTo>
                  <a:lnTo>
                    <a:pt x="419" y="303"/>
                  </a:lnTo>
                  <a:lnTo>
                    <a:pt x="415" y="307"/>
                  </a:lnTo>
                  <a:lnTo>
                    <a:pt x="411" y="311"/>
                  </a:lnTo>
                  <a:lnTo>
                    <a:pt x="406" y="314"/>
                  </a:lnTo>
                  <a:lnTo>
                    <a:pt x="400" y="317"/>
                  </a:lnTo>
                  <a:lnTo>
                    <a:pt x="395" y="319"/>
                  </a:lnTo>
                  <a:lnTo>
                    <a:pt x="390" y="321"/>
                  </a:lnTo>
                  <a:lnTo>
                    <a:pt x="383" y="322"/>
                  </a:lnTo>
                  <a:lnTo>
                    <a:pt x="377" y="323"/>
                  </a:lnTo>
                  <a:lnTo>
                    <a:pt x="370" y="323"/>
                  </a:lnTo>
                  <a:lnTo>
                    <a:pt x="232" y="323"/>
                  </a:lnTo>
                  <a:lnTo>
                    <a:pt x="232" y="70"/>
                  </a:lnTo>
                  <a:lnTo>
                    <a:pt x="232" y="63"/>
                  </a:lnTo>
                  <a:lnTo>
                    <a:pt x="233" y="58"/>
                  </a:lnTo>
                  <a:lnTo>
                    <a:pt x="234" y="55"/>
                  </a:lnTo>
                  <a:lnTo>
                    <a:pt x="236" y="52"/>
                  </a:lnTo>
                  <a:lnTo>
                    <a:pt x="239" y="49"/>
                  </a:lnTo>
                  <a:lnTo>
                    <a:pt x="243" y="47"/>
                  </a:lnTo>
                  <a:lnTo>
                    <a:pt x="248" y="46"/>
                  </a:lnTo>
                  <a:lnTo>
                    <a:pt x="254" y="46"/>
                  </a:lnTo>
                  <a:lnTo>
                    <a:pt x="332" y="46"/>
                  </a:lnTo>
                  <a:lnTo>
                    <a:pt x="351" y="46"/>
                  </a:lnTo>
                  <a:lnTo>
                    <a:pt x="369" y="47"/>
                  </a:lnTo>
                  <a:lnTo>
                    <a:pt x="386" y="49"/>
                  </a:lnTo>
                  <a:lnTo>
                    <a:pt x="401" y="53"/>
                  </a:lnTo>
                  <a:lnTo>
                    <a:pt x="416" y="56"/>
                  </a:lnTo>
                  <a:lnTo>
                    <a:pt x="429" y="60"/>
                  </a:lnTo>
                  <a:lnTo>
                    <a:pt x="441" y="66"/>
                  </a:lnTo>
                  <a:lnTo>
                    <a:pt x="452" y="73"/>
                  </a:lnTo>
                  <a:lnTo>
                    <a:pt x="462" y="81"/>
                  </a:lnTo>
                  <a:lnTo>
                    <a:pt x="469" y="90"/>
                  </a:lnTo>
                  <a:lnTo>
                    <a:pt x="477" y="101"/>
                  </a:lnTo>
                  <a:lnTo>
                    <a:pt x="482" y="113"/>
                  </a:lnTo>
                  <a:lnTo>
                    <a:pt x="486" y="127"/>
                  </a:lnTo>
                  <a:lnTo>
                    <a:pt x="491" y="142"/>
                  </a:lnTo>
                  <a:lnTo>
                    <a:pt x="493" y="159"/>
                  </a:lnTo>
                  <a:lnTo>
                    <a:pt x="494" y="177"/>
                  </a:lnTo>
                  <a:lnTo>
                    <a:pt x="531" y="1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Freeform 574"/>
            <p:cNvSpPr>
              <a:spLocks noChangeAspect="1"/>
            </p:cNvSpPr>
            <p:nvPr/>
          </p:nvSpPr>
          <p:spPr bwMode="auto">
            <a:xfrm>
              <a:off x="32565" y="19400"/>
              <a:ext cx="293" cy="366"/>
            </a:xfrm>
            <a:custGeom>
              <a:avLst/>
              <a:gdLst>
                <a:gd name="T0" fmla="*/ 9 w 585"/>
                <a:gd name="T1" fmla="*/ 0 h 733"/>
                <a:gd name="T2" fmla="*/ 1 w 585"/>
                <a:gd name="T3" fmla="*/ 0 h 733"/>
                <a:gd name="T4" fmla="*/ 1 w 585"/>
                <a:gd name="T5" fmla="*/ 0 h 733"/>
                <a:gd name="T6" fmla="*/ 2 w 585"/>
                <a:gd name="T7" fmla="*/ 0 h 733"/>
                <a:gd name="T8" fmla="*/ 2 w 585"/>
                <a:gd name="T9" fmla="*/ 1 h 733"/>
                <a:gd name="T10" fmla="*/ 2 w 585"/>
                <a:gd name="T11" fmla="*/ 1 h 733"/>
                <a:gd name="T12" fmla="*/ 2 w 585"/>
                <a:gd name="T13" fmla="*/ 9 h 733"/>
                <a:gd name="T14" fmla="*/ 2 w 585"/>
                <a:gd name="T15" fmla="*/ 10 h 733"/>
                <a:gd name="T16" fmla="*/ 2 w 585"/>
                <a:gd name="T17" fmla="*/ 10 h 733"/>
                <a:gd name="T18" fmla="*/ 2 w 585"/>
                <a:gd name="T19" fmla="*/ 10 h 733"/>
                <a:gd name="T20" fmla="*/ 1 w 585"/>
                <a:gd name="T21" fmla="*/ 10 h 733"/>
                <a:gd name="T22" fmla="*/ 0 w 585"/>
                <a:gd name="T23" fmla="*/ 10 h 733"/>
                <a:gd name="T24" fmla="*/ 9 w 585"/>
                <a:gd name="T25" fmla="*/ 11 h 733"/>
                <a:gd name="T26" fmla="*/ 9 w 585"/>
                <a:gd name="T27" fmla="*/ 9 h 733"/>
                <a:gd name="T28" fmla="*/ 10 w 585"/>
                <a:gd name="T29" fmla="*/ 8 h 733"/>
                <a:gd name="T30" fmla="*/ 10 w 585"/>
                <a:gd name="T31" fmla="*/ 8 h 733"/>
                <a:gd name="T32" fmla="*/ 9 w 585"/>
                <a:gd name="T33" fmla="*/ 8 h 733"/>
                <a:gd name="T34" fmla="*/ 9 w 585"/>
                <a:gd name="T35" fmla="*/ 8 h 733"/>
                <a:gd name="T36" fmla="*/ 9 w 585"/>
                <a:gd name="T37" fmla="*/ 9 h 733"/>
                <a:gd name="T38" fmla="*/ 9 w 585"/>
                <a:gd name="T39" fmla="*/ 9 h 733"/>
                <a:gd name="T40" fmla="*/ 8 w 585"/>
                <a:gd name="T41" fmla="*/ 10 h 733"/>
                <a:gd name="T42" fmla="*/ 7 w 585"/>
                <a:gd name="T43" fmla="*/ 10 h 733"/>
                <a:gd name="T44" fmla="*/ 7 w 585"/>
                <a:gd name="T45" fmla="*/ 10 h 733"/>
                <a:gd name="T46" fmla="*/ 5 w 585"/>
                <a:gd name="T47" fmla="*/ 10 h 733"/>
                <a:gd name="T48" fmla="*/ 5 w 585"/>
                <a:gd name="T49" fmla="*/ 10 h 733"/>
                <a:gd name="T50" fmla="*/ 4 w 585"/>
                <a:gd name="T51" fmla="*/ 10 h 733"/>
                <a:gd name="T52" fmla="*/ 4 w 585"/>
                <a:gd name="T53" fmla="*/ 9 h 733"/>
                <a:gd name="T54" fmla="*/ 4 w 585"/>
                <a:gd name="T55" fmla="*/ 9 h 733"/>
                <a:gd name="T56" fmla="*/ 6 w 585"/>
                <a:gd name="T57" fmla="*/ 5 h 733"/>
                <a:gd name="T58" fmla="*/ 7 w 585"/>
                <a:gd name="T59" fmla="*/ 6 h 733"/>
                <a:gd name="T60" fmla="*/ 7 w 585"/>
                <a:gd name="T61" fmla="*/ 7 h 733"/>
                <a:gd name="T62" fmla="*/ 7 w 585"/>
                <a:gd name="T63" fmla="*/ 3 h 733"/>
                <a:gd name="T64" fmla="*/ 7 w 585"/>
                <a:gd name="T65" fmla="*/ 4 h 733"/>
                <a:gd name="T66" fmla="*/ 7 w 585"/>
                <a:gd name="T67" fmla="*/ 4 h 733"/>
                <a:gd name="T68" fmla="*/ 7 w 585"/>
                <a:gd name="T69" fmla="*/ 4 h 733"/>
                <a:gd name="T70" fmla="*/ 7 w 585"/>
                <a:gd name="T71" fmla="*/ 5 h 733"/>
                <a:gd name="T72" fmla="*/ 6 w 585"/>
                <a:gd name="T73" fmla="*/ 5 h 733"/>
                <a:gd name="T74" fmla="*/ 4 w 585"/>
                <a:gd name="T75" fmla="*/ 1 h 733"/>
                <a:gd name="T76" fmla="*/ 4 w 585"/>
                <a:gd name="T77" fmla="*/ 0 h 733"/>
                <a:gd name="T78" fmla="*/ 4 w 585"/>
                <a:gd name="T79" fmla="*/ 0 h 733"/>
                <a:gd name="T80" fmla="*/ 6 w 585"/>
                <a:gd name="T81" fmla="*/ 0 h 733"/>
                <a:gd name="T82" fmla="*/ 7 w 585"/>
                <a:gd name="T83" fmla="*/ 0 h 733"/>
                <a:gd name="T84" fmla="*/ 7 w 585"/>
                <a:gd name="T85" fmla="*/ 1 h 733"/>
                <a:gd name="T86" fmla="*/ 8 w 585"/>
                <a:gd name="T87" fmla="*/ 1 h 733"/>
                <a:gd name="T88" fmla="*/ 8 w 585"/>
                <a:gd name="T89" fmla="*/ 1 h 733"/>
                <a:gd name="T90" fmla="*/ 8 w 585"/>
                <a:gd name="T91" fmla="*/ 2 h 7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85"/>
                <a:gd name="T139" fmla="*/ 0 h 733"/>
                <a:gd name="T140" fmla="*/ 585 w 585"/>
                <a:gd name="T141" fmla="*/ 733 h 7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85" h="733">
                  <a:moveTo>
                    <a:pt x="494" y="177"/>
                  </a:moveTo>
                  <a:lnTo>
                    <a:pt x="531" y="177"/>
                  </a:lnTo>
                  <a:lnTo>
                    <a:pt x="515" y="0"/>
                  </a:lnTo>
                  <a:lnTo>
                    <a:pt x="7" y="0"/>
                  </a:lnTo>
                  <a:lnTo>
                    <a:pt x="7" y="39"/>
                  </a:lnTo>
                  <a:lnTo>
                    <a:pt x="38" y="39"/>
                  </a:lnTo>
                  <a:lnTo>
                    <a:pt x="47" y="39"/>
                  </a:lnTo>
                  <a:lnTo>
                    <a:pt x="54" y="40"/>
                  </a:lnTo>
                  <a:lnTo>
                    <a:pt x="61" y="42"/>
                  </a:lnTo>
                  <a:lnTo>
                    <a:pt x="67" y="44"/>
                  </a:lnTo>
                  <a:lnTo>
                    <a:pt x="73" y="47"/>
                  </a:lnTo>
                  <a:lnTo>
                    <a:pt x="78" y="51"/>
                  </a:lnTo>
                  <a:lnTo>
                    <a:pt x="82" y="55"/>
                  </a:lnTo>
                  <a:lnTo>
                    <a:pt x="87" y="60"/>
                  </a:lnTo>
                  <a:lnTo>
                    <a:pt x="90" y="66"/>
                  </a:lnTo>
                  <a:lnTo>
                    <a:pt x="93" y="71"/>
                  </a:lnTo>
                  <a:lnTo>
                    <a:pt x="95" y="77"/>
                  </a:lnTo>
                  <a:lnTo>
                    <a:pt x="97" y="85"/>
                  </a:lnTo>
                  <a:lnTo>
                    <a:pt x="99" y="99"/>
                  </a:lnTo>
                  <a:lnTo>
                    <a:pt x="101" y="116"/>
                  </a:lnTo>
                  <a:lnTo>
                    <a:pt x="101" y="632"/>
                  </a:lnTo>
                  <a:lnTo>
                    <a:pt x="99" y="640"/>
                  </a:lnTo>
                  <a:lnTo>
                    <a:pt x="98" y="648"/>
                  </a:lnTo>
                  <a:lnTo>
                    <a:pt x="97" y="655"/>
                  </a:lnTo>
                  <a:lnTo>
                    <a:pt x="94" y="662"/>
                  </a:lnTo>
                  <a:lnTo>
                    <a:pt x="92" y="667"/>
                  </a:lnTo>
                  <a:lnTo>
                    <a:pt x="88" y="672"/>
                  </a:lnTo>
                  <a:lnTo>
                    <a:pt x="83" y="677"/>
                  </a:lnTo>
                  <a:lnTo>
                    <a:pt x="79" y="680"/>
                  </a:lnTo>
                  <a:lnTo>
                    <a:pt x="74" y="683"/>
                  </a:lnTo>
                  <a:lnTo>
                    <a:pt x="67" y="687"/>
                  </a:lnTo>
                  <a:lnTo>
                    <a:pt x="61" y="689"/>
                  </a:lnTo>
                  <a:lnTo>
                    <a:pt x="54" y="691"/>
                  </a:lnTo>
                  <a:lnTo>
                    <a:pt x="39" y="693"/>
                  </a:lnTo>
                  <a:lnTo>
                    <a:pt x="23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547" y="733"/>
                  </a:lnTo>
                  <a:lnTo>
                    <a:pt x="554" y="705"/>
                  </a:lnTo>
                  <a:lnTo>
                    <a:pt x="560" y="677"/>
                  </a:lnTo>
                  <a:lnTo>
                    <a:pt x="568" y="650"/>
                  </a:lnTo>
                  <a:lnTo>
                    <a:pt x="573" y="620"/>
                  </a:lnTo>
                  <a:lnTo>
                    <a:pt x="578" y="601"/>
                  </a:lnTo>
                  <a:lnTo>
                    <a:pt x="582" y="583"/>
                  </a:lnTo>
                  <a:lnTo>
                    <a:pt x="585" y="571"/>
                  </a:lnTo>
                  <a:lnTo>
                    <a:pt x="585" y="559"/>
                  </a:lnTo>
                  <a:lnTo>
                    <a:pt x="585" y="554"/>
                  </a:lnTo>
                  <a:lnTo>
                    <a:pt x="583" y="551"/>
                  </a:lnTo>
                  <a:lnTo>
                    <a:pt x="581" y="548"/>
                  </a:lnTo>
                  <a:lnTo>
                    <a:pt x="576" y="545"/>
                  </a:lnTo>
                  <a:lnTo>
                    <a:pt x="571" y="543"/>
                  </a:lnTo>
                  <a:lnTo>
                    <a:pt x="565" y="542"/>
                  </a:lnTo>
                  <a:lnTo>
                    <a:pt x="557" y="540"/>
                  </a:lnTo>
                  <a:lnTo>
                    <a:pt x="547" y="539"/>
                  </a:lnTo>
                  <a:lnTo>
                    <a:pt x="543" y="556"/>
                  </a:lnTo>
                  <a:lnTo>
                    <a:pt x="539" y="572"/>
                  </a:lnTo>
                  <a:lnTo>
                    <a:pt x="533" y="586"/>
                  </a:lnTo>
                  <a:lnTo>
                    <a:pt x="527" y="600"/>
                  </a:lnTo>
                  <a:lnTo>
                    <a:pt x="521" y="612"/>
                  </a:lnTo>
                  <a:lnTo>
                    <a:pt x="513" y="624"/>
                  </a:lnTo>
                  <a:lnTo>
                    <a:pt x="504" y="636"/>
                  </a:lnTo>
                  <a:lnTo>
                    <a:pt x="496" y="646"/>
                  </a:lnTo>
                  <a:lnTo>
                    <a:pt x="485" y="655"/>
                  </a:lnTo>
                  <a:lnTo>
                    <a:pt x="474" y="663"/>
                  </a:lnTo>
                  <a:lnTo>
                    <a:pt x="462" y="670"/>
                  </a:lnTo>
                  <a:lnTo>
                    <a:pt x="448" y="676"/>
                  </a:lnTo>
                  <a:lnTo>
                    <a:pt x="433" y="680"/>
                  </a:lnTo>
                  <a:lnTo>
                    <a:pt x="415" y="683"/>
                  </a:lnTo>
                  <a:lnTo>
                    <a:pt x="397" y="686"/>
                  </a:lnTo>
                  <a:lnTo>
                    <a:pt x="378" y="687"/>
                  </a:lnTo>
                  <a:lnTo>
                    <a:pt x="343" y="687"/>
                  </a:lnTo>
                  <a:lnTo>
                    <a:pt x="314" y="684"/>
                  </a:lnTo>
                  <a:lnTo>
                    <a:pt x="301" y="683"/>
                  </a:lnTo>
                  <a:lnTo>
                    <a:pt x="290" y="681"/>
                  </a:lnTo>
                  <a:lnTo>
                    <a:pt x="278" y="678"/>
                  </a:lnTo>
                  <a:lnTo>
                    <a:pt x="268" y="674"/>
                  </a:lnTo>
                  <a:lnTo>
                    <a:pt x="260" y="668"/>
                  </a:lnTo>
                  <a:lnTo>
                    <a:pt x="252" y="662"/>
                  </a:lnTo>
                  <a:lnTo>
                    <a:pt x="246" y="654"/>
                  </a:lnTo>
                  <a:lnTo>
                    <a:pt x="240" y="644"/>
                  </a:lnTo>
                  <a:lnTo>
                    <a:pt x="236" y="633"/>
                  </a:lnTo>
                  <a:lnTo>
                    <a:pt x="234" y="619"/>
                  </a:lnTo>
                  <a:lnTo>
                    <a:pt x="232" y="604"/>
                  </a:lnTo>
                  <a:lnTo>
                    <a:pt x="232" y="586"/>
                  </a:lnTo>
                  <a:lnTo>
                    <a:pt x="232" y="378"/>
                  </a:lnTo>
                  <a:lnTo>
                    <a:pt x="370" y="378"/>
                  </a:lnTo>
                  <a:lnTo>
                    <a:pt x="380" y="378"/>
                  </a:lnTo>
                  <a:lnTo>
                    <a:pt x="387" y="380"/>
                  </a:lnTo>
                  <a:lnTo>
                    <a:pt x="395" y="383"/>
                  </a:lnTo>
                  <a:lnTo>
                    <a:pt x="401" y="386"/>
                  </a:lnTo>
                  <a:lnTo>
                    <a:pt x="412" y="392"/>
                  </a:lnTo>
                  <a:lnTo>
                    <a:pt x="424" y="401"/>
                  </a:lnTo>
                  <a:lnTo>
                    <a:pt x="433" y="471"/>
                  </a:lnTo>
                  <a:lnTo>
                    <a:pt x="470" y="471"/>
                  </a:lnTo>
                  <a:lnTo>
                    <a:pt x="470" y="231"/>
                  </a:lnTo>
                  <a:lnTo>
                    <a:pt x="431" y="231"/>
                  </a:lnTo>
                  <a:lnTo>
                    <a:pt x="431" y="245"/>
                  </a:lnTo>
                  <a:lnTo>
                    <a:pt x="430" y="257"/>
                  </a:lnTo>
                  <a:lnTo>
                    <a:pt x="429" y="268"/>
                  </a:lnTo>
                  <a:lnTo>
                    <a:pt x="427" y="278"/>
                  </a:lnTo>
                  <a:lnTo>
                    <a:pt x="425" y="287"/>
                  </a:lnTo>
                  <a:lnTo>
                    <a:pt x="422" y="294"/>
                  </a:lnTo>
                  <a:lnTo>
                    <a:pt x="419" y="301"/>
                  </a:lnTo>
                  <a:lnTo>
                    <a:pt x="413" y="306"/>
                  </a:lnTo>
                  <a:lnTo>
                    <a:pt x="408" y="311"/>
                  </a:lnTo>
                  <a:lnTo>
                    <a:pt x="401" y="315"/>
                  </a:lnTo>
                  <a:lnTo>
                    <a:pt x="394" y="318"/>
                  </a:lnTo>
                  <a:lnTo>
                    <a:pt x="385" y="320"/>
                  </a:lnTo>
                  <a:lnTo>
                    <a:pt x="376" y="322"/>
                  </a:lnTo>
                  <a:lnTo>
                    <a:pt x="365" y="323"/>
                  </a:lnTo>
                  <a:lnTo>
                    <a:pt x="352" y="323"/>
                  </a:lnTo>
                  <a:lnTo>
                    <a:pt x="339" y="323"/>
                  </a:lnTo>
                  <a:lnTo>
                    <a:pt x="232" y="323"/>
                  </a:lnTo>
                  <a:lnTo>
                    <a:pt x="232" y="70"/>
                  </a:lnTo>
                  <a:lnTo>
                    <a:pt x="232" y="63"/>
                  </a:lnTo>
                  <a:lnTo>
                    <a:pt x="233" y="58"/>
                  </a:lnTo>
                  <a:lnTo>
                    <a:pt x="234" y="55"/>
                  </a:lnTo>
                  <a:lnTo>
                    <a:pt x="236" y="52"/>
                  </a:lnTo>
                  <a:lnTo>
                    <a:pt x="239" y="49"/>
                  </a:lnTo>
                  <a:lnTo>
                    <a:pt x="243" y="47"/>
                  </a:lnTo>
                  <a:lnTo>
                    <a:pt x="248" y="46"/>
                  </a:lnTo>
                  <a:lnTo>
                    <a:pt x="254" y="46"/>
                  </a:lnTo>
                  <a:lnTo>
                    <a:pt x="370" y="46"/>
                  </a:lnTo>
                  <a:lnTo>
                    <a:pt x="385" y="47"/>
                  </a:lnTo>
                  <a:lnTo>
                    <a:pt x="399" y="48"/>
                  </a:lnTo>
                  <a:lnTo>
                    <a:pt x="412" y="52"/>
                  </a:lnTo>
                  <a:lnTo>
                    <a:pt x="424" y="56"/>
                  </a:lnTo>
                  <a:lnTo>
                    <a:pt x="435" y="61"/>
                  </a:lnTo>
                  <a:lnTo>
                    <a:pt x="444" y="68"/>
                  </a:lnTo>
                  <a:lnTo>
                    <a:pt x="453" y="75"/>
                  </a:lnTo>
                  <a:lnTo>
                    <a:pt x="460" y="83"/>
                  </a:lnTo>
                  <a:lnTo>
                    <a:pt x="468" y="92"/>
                  </a:lnTo>
                  <a:lnTo>
                    <a:pt x="473" y="102"/>
                  </a:lnTo>
                  <a:lnTo>
                    <a:pt x="479" y="113"/>
                  </a:lnTo>
                  <a:lnTo>
                    <a:pt x="483" y="125"/>
                  </a:lnTo>
                  <a:lnTo>
                    <a:pt x="486" y="136"/>
                  </a:lnTo>
                  <a:lnTo>
                    <a:pt x="489" y="149"/>
                  </a:lnTo>
                  <a:lnTo>
                    <a:pt x="492" y="163"/>
                  </a:lnTo>
                  <a:lnTo>
                    <a:pt x="494" y="1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Freeform 575"/>
            <p:cNvSpPr>
              <a:spLocks noChangeAspect="1"/>
            </p:cNvSpPr>
            <p:nvPr/>
          </p:nvSpPr>
          <p:spPr bwMode="auto">
            <a:xfrm>
              <a:off x="32873" y="19400"/>
              <a:ext cx="393" cy="370"/>
            </a:xfrm>
            <a:custGeom>
              <a:avLst/>
              <a:gdLst>
                <a:gd name="T0" fmla="*/ 9 w 787"/>
                <a:gd name="T1" fmla="*/ 8 h 740"/>
                <a:gd name="T2" fmla="*/ 7 w 787"/>
                <a:gd name="T3" fmla="*/ 6 h 740"/>
                <a:gd name="T4" fmla="*/ 3 w 787"/>
                <a:gd name="T5" fmla="*/ 2 h 740"/>
                <a:gd name="T6" fmla="*/ 2 w 787"/>
                <a:gd name="T7" fmla="*/ 1 h 740"/>
                <a:gd name="T8" fmla="*/ 2 w 787"/>
                <a:gd name="T9" fmla="*/ 0 h 740"/>
                <a:gd name="T10" fmla="*/ 0 w 787"/>
                <a:gd name="T11" fmla="*/ 1 h 740"/>
                <a:gd name="T12" fmla="*/ 1 w 787"/>
                <a:gd name="T13" fmla="*/ 1 h 740"/>
                <a:gd name="T14" fmla="*/ 1 w 787"/>
                <a:gd name="T15" fmla="*/ 2 h 740"/>
                <a:gd name="T16" fmla="*/ 1 w 787"/>
                <a:gd name="T17" fmla="*/ 2 h 740"/>
                <a:gd name="T18" fmla="*/ 1 w 787"/>
                <a:gd name="T19" fmla="*/ 3 h 740"/>
                <a:gd name="T20" fmla="*/ 1 w 787"/>
                <a:gd name="T21" fmla="*/ 7 h 740"/>
                <a:gd name="T22" fmla="*/ 1 w 787"/>
                <a:gd name="T23" fmla="*/ 9 h 740"/>
                <a:gd name="T24" fmla="*/ 1 w 787"/>
                <a:gd name="T25" fmla="*/ 10 h 740"/>
                <a:gd name="T26" fmla="*/ 1 w 787"/>
                <a:gd name="T27" fmla="*/ 10 h 740"/>
                <a:gd name="T28" fmla="*/ 1 w 787"/>
                <a:gd name="T29" fmla="*/ 11 h 740"/>
                <a:gd name="T30" fmla="*/ 1 w 787"/>
                <a:gd name="T31" fmla="*/ 11 h 740"/>
                <a:gd name="T32" fmla="*/ 0 w 787"/>
                <a:gd name="T33" fmla="*/ 11 h 740"/>
                <a:gd name="T34" fmla="*/ 0 w 787"/>
                <a:gd name="T35" fmla="*/ 12 h 740"/>
                <a:gd name="T36" fmla="*/ 4 w 787"/>
                <a:gd name="T37" fmla="*/ 11 h 740"/>
                <a:gd name="T38" fmla="*/ 3 w 787"/>
                <a:gd name="T39" fmla="*/ 11 h 740"/>
                <a:gd name="T40" fmla="*/ 3 w 787"/>
                <a:gd name="T41" fmla="*/ 11 h 740"/>
                <a:gd name="T42" fmla="*/ 3 w 787"/>
                <a:gd name="T43" fmla="*/ 11 h 740"/>
                <a:gd name="T44" fmla="*/ 2 w 787"/>
                <a:gd name="T45" fmla="*/ 11 h 740"/>
                <a:gd name="T46" fmla="*/ 2 w 787"/>
                <a:gd name="T47" fmla="*/ 10 h 740"/>
                <a:gd name="T48" fmla="*/ 2 w 787"/>
                <a:gd name="T49" fmla="*/ 9 h 740"/>
                <a:gd name="T50" fmla="*/ 2 w 787"/>
                <a:gd name="T51" fmla="*/ 7 h 740"/>
                <a:gd name="T52" fmla="*/ 2 w 787"/>
                <a:gd name="T53" fmla="*/ 6 h 740"/>
                <a:gd name="T54" fmla="*/ 2 w 787"/>
                <a:gd name="T55" fmla="*/ 4 h 740"/>
                <a:gd name="T56" fmla="*/ 10 w 787"/>
                <a:gd name="T57" fmla="*/ 12 h 740"/>
                <a:gd name="T58" fmla="*/ 10 w 787"/>
                <a:gd name="T59" fmla="*/ 3 h 740"/>
                <a:gd name="T60" fmla="*/ 10 w 787"/>
                <a:gd name="T61" fmla="*/ 2 h 740"/>
                <a:gd name="T62" fmla="*/ 11 w 787"/>
                <a:gd name="T63" fmla="*/ 2 h 740"/>
                <a:gd name="T64" fmla="*/ 11 w 787"/>
                <a:gd name="T65" fmla="*/ 1 h 740"/>
                <a:gd name="T66" fmla="*/ 11 w 787"/>
                <a:gd name="T67" fmla="*/ 1 h 740"/>
                <a:gd name="T68" fmla="*/ 7 w 787"/>
                <a:gd name="T69" fmla="*/ 0 h 740"/>
                <a:gd name="T70" fmla="*/ 8 w 787"/>
                <a:gd name="T71" fmla="*/ 1 h 740"/>
                <a:gd name="T72" fmla="*/ 8 w 787"/>
                <a:gd name="T73" fmla="*/ 1 h 740"/>
                <a:gd name="T74" fmla="*/ 9 w 787"/>
                <a:gd name="T75" fmla="*/ 1 h 740"/>
                <a:gd name="T76" fmla="*/ 9 w 787"/>
                <a:gd name="T77" fmla="*/ 2 h 740"/>
                <a:gd name="T78" fmla="*/ 9 w 787"/>
                <a:gd name="T79" fmla="*/ 2 h 740"/>
                <a:gd name="T80" fmla="*/ 9 w 787"/>
                <a:gd name="T81" fmla="*/ 3 h 740"/>
                <a:gd name="T82" fmla="*/ 9 w 787"/>
                <a:gd name="T83" fmla="*/ 4 h 740"/>
                <a:gd name="T84" fmla="*/ 9 w 787"/>
                <a:gd name="T85" fmla="*/ 5 h 740"/>
                <a:gd name="T86" fmla="*/ 9 w 787"/>
                <a:gd name="T87" fmla="*/ 7 h 740"/>
                <a:gd name="T88" fmla="*/ 9 w 787"/>
                <a:gd name="T89" fmla="*/ 9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87"/>
                <a:gd name="T136" fmla="*/ 0 h 740"/>
                <a:gd name="T137" fmla="*/ 787 w 787"/>
                <a:gd name="T138" fmla="*/ 740 h 74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87" h="740">
                  <a:moveTo>
                    <a:pt x="626" y="517"/>
                  </a:moveTo>
                  <a:lnTo>
                    <a:pt x="609" y="503"/>
                  </a:lnTo>
                  <a:lnTo>
                    <a:pt x="588" y="480"/>
                  </a:lnTo>
                  <a:lnTo>
                    <a:pt x="561" y="450"/>
                  </a:lnTo>
                  <a:lnTo>
                    <a:pt x="531" y="415"/>
                  </a:lnTo>
                  <a:lnTo>
                    <a:pt x="461" y="331"/>
                  </a:lnTo>
                  <a:lnTo>
                    <a:pt x="386" y="240"/>
                  </a:lnTo>
                  <a:lnTo>
                    <a:pt x="313" y="150"/>
                  </a:lnTo>
                  <a:lnTo>
                    <a:pt x="247" y="74"/>
                  </a:lnTo>
                  <a:lnTo>
                    <a:pt x="220" y="44"/>
                  </a:lnTo>
                  <a:lnTo>
                    <a:pt x="198" y="20"/>
                  </a:lnTo>
                  <a:lnTo>
                    <a:pt x="188" y="12"/>
                  </a:lnTo>
                  <a:lnTo>
                    <a:pt x="181" y="5"/>
                  </a:lnTo>
                  <a:lnTo>
                    <a:pt x="174" y="1"/>
                  </a:lnTo>
                  <a:lnTo>
                    <a:pt x="170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0" y="40"/>
                  </a:lnTo>
                  <a:lnTo>
                    <a:pt x="37" y="42"/>
                  </a:lnTo>
                  <a:lnTo>
                    <a:pt x="51" y="45"/>
                  </a:lnTo>
                  <a:lnTo>
                    <a:pt x="64" y="51"/>
                  </a:lnTo>
                  <a:lnTo>
                    <a:pt x="75" y="57"/>
                  </a:lnTo>
                  <a:lnTo>
                    <a:pt x="84" y="66"/>
                  </a:lnTo>
                  <a:lnTo>
                    <a:pt x="93" y="74"/>
                  </a:lnTo>
                  <a:lnTo>
                    <a:pt x="99" y="85"/>
                  </a:lnTo>
                  <a:lnTo>
                    <a:pt x="103" y="97"/>
                  </a:lnTo>
                  <a:lnTo>
                    <a:pt x="108" y="110"/>
                  </a:lnTo>
                  <a:lnTo>
                    <a:pt x="111" y="124"/>
                  </a:lnTo>
                  <a:lnTo>
                    <a:pt x="113" y="139"/>
                  </a:lnTo>
                  <a:lnTo>
                    <a:pt x="115" y="172"/>
                  </a:lnTo>
                  <a:lnTo>
                    <a:pt x="116" y="208"/>
                  </a:lnTo>
                  <a:lnTo>
                    <a:pt x="116" y="378"/>
                  </a:lnTo>
                  <a:lnTo>
                    <a:pt x="117" y="420"/>
                  </a:lnTo>
                  <a:lnTo>
                    <a:pt x="118" y="470"/>
                  </a:lnTo>
                  <a:lnTo>
                    <a:pt x="118" y="495"/>
                  </a:lnTo>
                  <a:lnTo>
                    <a:pt x="118" y="521"/>
                  </a:lnTo>
                  <a:lnTo>
                    <a:pt x="117" y="548"/>
                  </a:lnTo>
                  <a:lnTo>
                    <a:pt x="115" y="573"/>
                  </a:lnTo>
                  <a:lnTo>
                    <a:pt x="112" y="597"/>
                  </a:lnTo>
                  <a:lnTo>
                    <a:pt x="107" y="620"/>
                  </a:lnTo>
                  <a:lnTo>
                    <a:pt x="104" y="631"/>
                  </a:lnTo>
                  <a:lnTo>
                    <a:pt x="101" y="640"/>
                  </a:lnTo>
                  <a:lnTo>
                    <a:pt x="97" y="650"/>
                  </a:lnTo>
                  <a:lnTo>
                    <a:pt x="93" y="659"/>
                  </a:lnTo>
                  <a:lnTo>
                    <a:pt x="88" y="666"/>
                  </a:lnTo>
                  <a:lnTo>
                    <a:pt x="83" y="674"/>
                  </a:lnTo>
                  <a:lnTo>
                    <a:pt x="78" y="679"/>
                  </a:lnTo>
                  <a:lnTo>
                    <a:pt x="71" y="684"/>
                  </a:lnTo>
                  <a:lnTo>
                    <a:pt x="64" y="689"/>
                  </a:lnTo>
                  <a:lnTo>
                    <a:pt x="56" y="692"/>
                  </a:lnTo>
                  <a:lnTo>
                    <a:pt x="49" y="693"/>
                  </a:lnTo>
                  <a:lnTo>
                    <a:pt x="39" y="694"/>
                  </a:lnTo>
                  <a:lnTo>
                    <a:pt x="16" y="694"/>
                  </a:lnTo>
                  <a:lnTo>
                    <a:pt x="16" y="733"/>
                  </a:lnTo>
                  <a:lnTo>
                    <a:pt x="294" y="733"/>
                  </a:lnTo>
                  <a:lnTo>
                    <a:pt x="294" y="694"/>
                  </a:lnTo>
                  <a:lnTo>
                    <a:pt x="262" y="694"/>
                  </a:lnTo>
                  <a:lnTo>
                    <a:pt x="254" y="694"/>
                  </a:lnTo>
                  <a:lnTo>
                    <a:pt x="244" y="693"/>
                  </a:lnTo>
                  <a:lnTo>
                    <a:pt x="237" y="691"/>
                  </a:lnTo>
                  <a:lnTo>
                    <a:pt x="229" y="689"/>
                  </a:lnTo>
                  <a:lnTo>
                    <a:pt x="222" y="687"/>
                  </a:lnTo>
                  <a:lnTo>
                    <a:pt x="216" y="683"/>
                  </a:lnTo>
                  <a:lnTo>
                    <a:pt x="210" y="680"/>
                  </a:lnTo>
                  <a:lnTo>
                    <a:pt x="204" y="676"/>
                  </a:lnTo>
                  <a:lnTo>
                    <a:pt x="200" y="672"/>
                  </a:lnTo>
                  <a:lnTo>
                    <a:pt x="196" y="666"/>
                  </a:lnTo>
                  <a:lnTo>
                    <a:pt x="191" y="661"/>
                  </a:lnTo>
                  <a:lnTo>
                    <a:pt x="188" y="654"/>
                  </a:lnTo>
                  <a:lnTo>
                    <a:pt x="182" y="641"/>
                  </a:lnTo>
                  <a:lnTo>
                    <a:pt x="177" y="628"/>
                  </a:lnTo>
                  <a:lnTo>
                    <a:pt x="174" y="612"/>
                  </a:lnTo>
                  <a:lnTo>
                    <a:pt x="172" y="596"/>
                  </a:lnTo>
                  <a:lnTo>
                    <a:pt x="171" y="579"/>
                  </a:lnTo>
                  <a:lnTo>
                    <a:pt x="170" y="561"/>
                  </a:lnTo>
                  <a:lnTo>
                    <a:pt x="170" y="523"/>
                  </a:lnTo>
                  <a:lnTo>
                    <a:pt x="170" y="486"/>
                  </a:lnTo>
                  <a:lnTo>
                    <a:pt x="170" y="448"/>
                  </a:lnTo>
                  <a:lnTo>
                    <a:pt x="170" y="410"/>
                  </a:lnTo>
                  <a:lnTo>
                    <a:pt x="170" y="373"/>
                  </a:lnTo>
                  <a:lnTo>
                    <a:pt x="170" y="335"/>
                  </a:lnTo>
                  <a:lnTo>
                    <a:pt x="170" y="298"/>
                  </a:lnTo>
                  <a:lnTo>
                    <a:pt x="170" y="260"/>
                  </a:lnTo>
                  <a:lnTo>
                    <a:pt x="170" y="222"/>
                  </a:lnTo>
                  <a:lnTo>
                    <a:pt x="170" y="185"/>
                  </a:lnTo>
                  <a:lnTo>
                    <a:pt x="629" y="737"/>
                  </a:lnTo>
                  <a:lnTo>
                    <a:pt x="687" y="740"/>
                  </a:lnTo>
                  <a:lnTo>
                    <a:pt x="687" y="193"/>
                  </a:lnTo>
                  <a:lnTo>
                    <a:pt x="687" y="166"/>
                  </a:lnTo>
                  <a:lnTo>
                    <a:pt x="688" y="139"/>
                  </a:lnTo>
                  <a:lnTo>
                    <a:pt x="689" y="126"/>
                  </a:lnTo>
                  <a:lnTo>
                    <a:pt x="690" y="113"/>
                  </a:lnTo>
                  <a:lnTo>
                    <a:pt x="692" y="101"/>
                  </a:lnTo>
                  <a:lnTo>
                    <a:pt x="695" y="89"/>
                  </a:lnTo>
                  <a:lnTo>
                    <a:pt x="699" y="78"/>
                  </a:lnTo>
                  <a:lnTo>
                    <a:pt x="704" y="69"/>
                  </a:lnTo>
                  <a:lnTo>
                    <a:pt x="709" y="60"/>
                  </a:lnTo>
                  <a:lnTo>
                    <a:pt x="716" y="53"/>
                  </a:lnTo>
                  <a:lnTo>
                    <a:pt x="723" y="47"/>
                  </a:lnTo>
                  <a:lnTo>
                    <a:pt x="733" y="42"/>
                  </a:lnTo>
                  <a:lnTo>
                    <a:pt x="744" y="40"/>
                  </a:lnTo>
                  <a:lnTo>
                    <a:pt x="757" y="39"/>
                  </a:lnTo>
                  <a:lnTo>
                    <a:pt x="787" y="39"/>
                  </a:lnTo>
                  <a:lnTo>
                    <a:pt x="787" y="0"/>
                  </a:lnTo>
                  <a:lnTo>
                    <a:pt x="509" y="0"/>
                  </a:lnTo>
                  <a:lnTo>
                    <a:pt x="509" y="39"/>
                  </a:lnTo>
                  <a:lnTo>
                    <a:pt x="541" y="39"/>
                  </a:lnTo>
                  <a:lnTo>
                    <a:pt x="550" y="39"/>
                  </a:lnTo>
                  <a:lnTo>
                    <a:pt x="559" y="40"/>
                  </a:lnTo>
                  <a:lnTo>
                    <a:pt x="566" y="41"/>
                  </a:lnTo>
                  <a:lnTo>
                    <a:pt x="574" y="43"/>
                  </a:lnTo>
                  <a:lnTo>
                    <a:pt x="581" y="45"/>
                  </a:lnTo>
                  <a:lnTo>
                    <a:pt x="588" y="48"/>
                  </a:lnTo>
                  <a:lnTo>
                    <a:pt x="593" y="52"/>
                  </a:lnTo>
                  <a:lnTo>
                    <a:pt x="599" y="55"/>
                  </a:lnTo>
                  <a:lnTo>
                    <a:pt x="603" y="59"/>
                  </a:lnTo>
                  <a:lnTo>
                    <a:pt x="607" y="65"/>
                  </a:lnTo>
                  <a:lnTo>
                    <a:pt x="610" y="69"/>
                  </a:lnTo>
                  <a:lnTo>
                    <a:pt x="614" y="74"/>
                  </a:lnTo>
                  <a:lnTo>
                    <a:pt x="619" y="86"/>
                  </a:lnTo>
                  <a:lnTo>
                    <a:pt x="622" y="100"/>
                  </a:lnTo>
                  <a:lnTo>
                    <a:pt x="624" y="114"/>
                  </a:lnTo>
                  <a:lnTo>
                    <a:pt x="627" y="130"/>
                  </a:lnTo>
                  <a:lnTo>
                    <a:pt x="627" y="146"/>
                  </a:lnTo>
                  <a:lnTo>
                    <a:pt x="627" y="163"/>
                  </a:lnTo>
                  <a:lnTo>
                    <a:pt x="626" y="201"/>
                  </a:lnTo>
                  <a:lnTo>
                    <a:pt x="626" y="240"/>
                  </a:lnTo>
                  <a:lnTo>
                    <a:pt x="626" y="274"/>
                  </a:lnTo>
                  <a:lnTo>
                    <a:pt x="626" y="308"/>
                  </a:lnTo>
                  <a:lnTo>
                    <a:pt x="626" y="343"/>
                  </a:lnTo>
                  <a:lnTo>
                    <a:pt x="626" y="378"/>
                  </a:lnTo>
                  <a:lnTo>
                    <a:pt x="626" y="413"/>
                  </a:lnTo>
                  <a:lnTo>
                    <a:pt x="626" y="447"/>
                  </a:lnTo>
                  <a:lnTo>
                    <a:pt x="626" y="482"/>
                  </a:lnTo>
                  <a:lnTo>
                    <a:pt x="626" y="5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Freeform 576"/>
            <p:cNvSpPr>
              <a:spLocks noChangeAspect="1" noEditPoints="1"/>
            </p:cNvSpPr>
            <p:nvPr/>
          </p:nvSpPr>
          <p:spPr bwMode="auto">
            <a:xfrm>
              <a:off x="30977" y="19392"/>
              <a:ext cx="709" cy="378"/>
            </a:xfrm>
            <a:custGeom>
              <a:avLst/>
              <a:gdLst>
                <a:gd name="T0" fmla="*/ 15 w 1418"/>
                <a:gd name="T1" fmla="*/ 2 h 755"/>
                <a:gd name="T2" fmla="*/ 16 w 1418"/>
                <a:gd name="T3" fmla="*/ 1 h 755"/>
                <a:gd name="T4" fmla="*/ 17 w 1418"/>
                <a:gd name="T5" fmla="*/ 2 h 755"/>
                <a:gd name="T6" fmla="*/ 18 w 1418"/>
                <a:gd name="T7" fmla="*/ 2 h 755"/>
                <a:gd name="T8" fmla="*/ 19 w 1418"/>
                <a:gd name="T9" fmla="*/ 4 h 755"/>
                <a:gd name="T10" fmla="*/ 18 w 1418"/>
                <a:gd name="T11" fmla="*/ 5 h 755"/>
                <a:gd name="T12" fmla="*/ 18 w 1418"/>
                <a:gd name="T13" fmla="*/ 6 h 755"/>
                <a:gd name="T14" fmla="*/ 15 w 1418"/>
                <a:gd name="T15" fmla="*/ 7 h 755"/>
                <a:gd name="T16" fmla="*/ 13 w 1418"/>
                <a:gd name="T17" fmla="*/ 1 h 755"/>
                <a:gd name="T18" fmla="*/ 13 w 1418"/>
                <a:gd name="T19" fmla="*/ 2 h 755"/>
                <a:gd name="T20" fmla="*/ 13 w 1418"/>
                <a:gd name="T21" fmla="*/ 2 h 755"/>
                <a:gd name="T22" fmla="*/ 13 w 1418"/>
                <a:gd name="T23" fmla="*/ 11 h 755"/>
                <a:gd name="T24" fmla="*/ 13 w 1418"/>
                <a:gd name="T25" fmla="*/ 11 h 755"/>
                <a:gd name="T26" fmla="*/ 12 w 1418"/>
                <a:gd name="T27" fmla="*/ 12 h 755"/>
                <a:gd name="T28" fmla="*/ 11 w 1418"/>
                <a:gd name="T29" fmla="*/ 11 h 755"/>
                <a:gd name="T30" fmla="*/ 10 w 1418"/>
                <a:gd name="T31" fmla="*/ 10 h 755"/>
                <a:gd name="T32" fmla="*/ 9 w 1418"/>
                <a:gd name="T33" fmla="*/ 7 h 755"/>
                <a:gd name="T34" fmla="*/ 7 w 1418"/>
                <a:gd name="T35" fmla="*/ 2 h 755"/>
                <a:gd name="T36" fmla="*/ 6 w 1418"/>
                <a:gd name="T37" fmla="*/ 1 h 755"/>
                <a:gd name="T38" fmla="*/ 6 w 1418"/>
                <a:gd name="T39" fmla="*/ 1 h 755"/>
                <a:gd name="T40" fmla="*/ 5 w 1418"/>
                <a:gd name="T41" fmla="*/ 3 h 755"/>
                <a:gd name="T42" fmla="*/ 4 w 1418"/>
                <a:gd name="T43" fmla="*/ 5 h 755"/>
                <a:gd name="T44" fmla="*/ 3 w 1418"/>
                <a:gd name="T45" fmla="*/ 7 h 755"/>
                <a:gd name="T46" fmla="*/ 2 w 1418"/>
                <a:gd name="T47" fmla="*/ 10 h 755"/>
                <a:gd name="T48" fmla="*/ 2 w 1418"/>
                <a:gd name="T49" fmla="*/ 11 h 755"/>
                <a:gd name="T50" fmla="*/ 1 w 1418"/>
                <a:gd name="T51" fmla="*/ 12 h 755"/>
                <a:gd name="T52" fmla="*/ 4 w 1418"/>
                <a:gd name="T53" fmla="*/ 12 h 755"/>
                <a:gd name="T54" fmla="*/ 3 w 1418"/>
                <a:gd name="T55" fmla="*/ 11 h 755"/>
                <a:gd name="T56" fmla="*/ 3 w 1418"/>
                <a:gd name="T57" fmla="*/ 11 h 755"/>
                <a:gd name="T58" fmla="*/ 4 w 1418"/>
                <a:gd name="T59" fmla="*/ 9 h 755"/>
                <a:gd name="T60" fmla="*/ 7 w 1418"/>
                <a:gd name="T61" fmla="*/ 8 h 755"/>
                <a:gd name="T62" fmla="*/ 7 w 1418"/>
                <a:gd name="T63" fmla="*/ 9 h 755"/>
                <a:gd name="T64" fmla="*/ 8 w 1418"/>
                <a:gd name="T65" fmla="*/ 11 h 755"/>
                <a:gd name="T66" fmla="*/ 8 w 1418"/>
                <a:gd name="T67" fmla="*/ 12 h 755"/>
                <a:gd name="T68" fmla="*/ 17 w 1418"/>
                <a:gd name="T69" fmla="*/ 12 h 755"/>
                <a:gd name="T70" fmla="*/ 17 w 1418"/>
                <a:gd name="T71" fmla="*/ 12 h 755"/>
                <a:gd name="T72" fmla="*/ 16 w 1418"/>
                <a:gd name="T73" fmla="*/ 11 h 755"/>
                <a:gd name="T74" fmla="*/ 15 w 1418"/>
                <a:gd name="T75" fmla="*/ 11 h 755"/>
                <a:gd name="T76" fmla="*/ 16 w 1418"/>
                <a:gd name="T77" fmla="*/ 7 h 755"/>
                <a:gd name="T78" fmla="*/ 17 w 1418"/>
                <a:gd name="T79" fmla="*/ 8 h 755"/>
                <a:gd name="T80" fmla="*/ 18 w 1418"/>
                <a:gd name="T81" fmla="*/ 10 h 755"/>
                <a:gd name="T82" fmla="*/ 19 w 1418"/>
                <a:gd name="T83" fmla="*/ 12 h 755"/>
                <a:gd name="T84" fmla="*/ 21 w 1418"/>
                <a:gd name="T85" fmla="*/ 12 h 755"/>
                <a:gd name="T86" fmla="*/ 23 w 1418"/>
                <a:gd name="T87" fmla="*/ 12 h 755"/>
                <a:gd name="T88" fmla="*/ 22 w 1418"/>
                <a:gd name="T89" fmla="*/ 11 h 755"/>
                <a:gd name="T90" fmla="*/ 20 w 1418"/>
                <a:gd name="T91" fmla="*/ 9 h 755"/>
                <a:gd name="T92" fmla="*/ 19 w 1418"/>
                <a:gd name="T93" fmla="*/ 7 h 755"/>
                <a:gd name="T94" fmla="*/ 20 w 1418"/>
                <a:gd name="T95" fmla="*/ 6 h 755"/>
                <a:gd name="T96" fmla="*/ 21 w 1418"/>
                <a:gd name="T97" fmla="*/ 5 h 755"/>
                <a:gd name="T98" fmla="*/ 21 w 1418"/>
                <a:gd name="T99" fmla="*/ 3 h 755"/>
                <a:gd name="T100" fmla="*/ 20 w 1418"/>
                <a:gd name="T101" fmla="*/ 2 h 755"/>
                <a:gd name="T102" fmla="*/ 20 w 1418"/>
                <a:gd name="T103" fmla="*/ 1 h 755"/>
                <a:gd name="T104" fmla="*/ 17 w 1418"/>
                <a:gd name="T105" fmla="*/ 1 h 75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18"/>
                <a:gd name="T160" fmla="*/ 0 h 755"/>
                <a:gd name="T161" fmla="*/ 1418 w 1418"/>
                <a:gd name="T162" fmla="*/ 755 h 75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18" h="755">
                  <a:moveTo>
                    <a:pt x="333" y="193"/>
                  </a:moveTo>
                  <a:lnTo>
                    <a:pt x="420" y="430"/>
                  </a:lnTo>
                  <a:lnTo>
                    <a:pt x="250" y="430"/>
                  </a:lnTo>
                  <a:lnTo>
                    <a:pt x="333" y="193"/>
                  </a:lnTo>
                  <a:close/>
                  <a:moveTo>
                    <a:pt x="963" y="85"/>
                  </a:moveTo>
                  <a:lnTo>
                    <a:pt x="963" y="78"/>
                  </a:lnTo>
                  <a:lnTo>
                    <a:pt x="964" y="73"/>
                  </a:lnTo>
                  <a:lnTo>
                    <a:pt x="966" y="70"/>
                  </a:lnTo>
                  <a:lnTo>
                    <a:pt x="968" y="67"/>
                  </a:lnTo>
                  <a:lnTo>
                    <a:pt x="971" y="64"/>
                  </a:lnTo>
                  <a:lnTo>
                    <a:pt x="975" y="62"/>
                  </a:lnTo>
                  <a:lnTo>
                    <a:pt x="981" y="61"/>
                  </a:lnTo>
                  <a:lnTo>
                    <a:pt x="986" y="61"/>
                  </a:lnTo>
                  <a:lnTo>
                    <a:pt x="1010" y="61"/>
                  </a:lnTo>
                  <a:lnTo>
                    <a:pt x="1026" y="62"/>
                  </a:lnTo>
                  <a:lnTo>
                    <a:pt x="1042" y="63"/>
                  </a:lnTo>
                  <a:lnTo>
                    <a:pt x="1057" y="67"/>
                  </a:lnTo>
                  <a:lnTo>
                    <a:pt x="1071" y="71"/>
                  </a:lnTo>
                  <a:lnTo>
                    <a:pt x="1085" y="76"/>
                  </a:lnTo>
                  <a:lnTo>
                    <a:pt x="1098" y="83"/>
                  </a:lnTo>
                  <a:lnTo>
                    <a:pt x="1110" y="90"/>
                  </a:lnTo>
                  <a:lnTo>
                    <a:pt x="1120" y="99"/>
                  </a:lnTo>
                  <a:lnTo>
                    <a:pt x="1130" y="107"/>
                  </a:lnTo>
                  <a:lnTo>
                    <a:pt x="1139" y="118"/>
                  </a:lnTo>
                  <a:lnTo>
                    <a:pt x="1146" y="130"/>
                  </a:lnTo>
                  <a:lnTo>
                    <a:pt x="1152" y="142"/>
                  </a:lnTo>
                  <a:lnTo>
                    <a:pt x="1157" y="156"/>
                  </a:lnTo>
                  <a:lnTo>
                    <a:pt x="1161" y="170"/>
                  </a:lnTo>
                  <a:lnTo>
                    <a:pt x="1163" y="185"/>
                  </a:lnTo>
                  <a:lnTo>
                    <a:pt x="1163" y="200"/>
                  </a:lnTo>
                  <a:lnTo>
                    <a:pt x="1163" y="223"/>
                  </a:lnTo>
                  <a:lnTo>
                    <a:pt x="1163" y="240"/>
                  </a:lnTo>
                  <a:lnTo>
                    <a:pt x="1161" y="255"/>
                  </a:lnTo>
                  <a:lnTo>
                    <a:pt x="1158" y="270"/>
                  </a:lnTo>
                  <a:lnTo>
                    <a:pt x="1154" y="285"/>
                  </a:lnTo>
                  <a:lnTo>
                    <a:pt x="1148" y="299"/>
                  </a:lnTo>
                  <a:lnTo>
                    <a:pt x="1142" y="313"/>
                  </a:lnTo>
                  <a:lnTo>
                    <a:pt x="1134" y="324"/>
                  </a:lnTo>
                  <a:lnTo>
                    <a:pt x="1126" y="336"/>
                  </a:lnTo>
                  <a:lnTo>
                    <a:pt x="1116" y="347"/>
                  </a:lnTo>
                  <a:lnTo>
                    <a:pt x="1105" y="357"/>
                  </a:lnTo>
                  <a:lnTo>
                    <a:pt x="1094" y="365"/>
                  </a:lnTo>
                  <a:lnTo>
                    <a:pt x="1082" y="372"/>
                  </a:lnTo>
                  <a:lnTo>
                    <a:pt x="1069" y="377"/>
                  </a:lnTo>
                  <a:lnTo>
                    <a:pt x="1055" y="381"/>
                  </a:lnTo>
                  <a:lnTo>
                    <a:pt x="1041" y="385"/>
                  </a:lnTo>
                  <a:lnTo>
                    <a:pt x="1025" y="386"/>
                  </a:lnTo>
                  <a:lnTo>
                    <a:pt x="963" y="386"/>
                  </a:lnTo>
                  <a:lnTo>
                    <a:pt x="963" y="85"/>
                  </a:lnTo>
                  <a:close/>
                  <a:moveTo>
                    <a:pt x="740" y="54"/>
                  </a:moveTo>
                  <a:lnTo>
                    <a:pt x="770" y="54"/>
                  </a:lnTo>
                  <a:lnTo>
                    <a:pt x="778" y="54"/>
                  </a:lnTo>
                  <a:lnTo>
                    <a:pt x="784" y="55"/>
                  </a:lnTo>
                  <a:lnTo>
                    <a:pt x="790" y="56"/>
                  </a:lnTo>
                  <a:lnTo>
                    <a:pt x="796" y="58"/>
                  </a:lnTo>
                  <a:lnTo>
                    <a:pt x="801" y="60"/>
                  </a:lnTo>
                  <a:lnTo>
                    <a:pt x="807" y="63"/>
                  </a:lnTo>
                  <a:lnTo>
                    <a:pt x="811" y="67"/>
                  </a:lnTo>
                  <a:lnTo>
                    <a:pt x="815" y="71"/>
                  </a:lnTo>
                  <a:lnTo>
                    <a:pt x="819" y="75"/>
                  </a:lnTo>
                  <a:lnTo>
                    <a:pt x="823" y="80"/>
                  </a:lnTo>
                  <a:lnTo>
                    <a:pt x="826" y="85"/>
                  </a:lnTo>
                  <a:lnTo>
                    <a:pt x="828" y="90"/>
                  </a:lnTo>
                  <a:lnTo>
                    <a:pt x="830" y="96"/>
                  </a:lnTo>
                  <a:lnTo>
                    <a:pt x="831" y="102"/>
                  </a:lnTo>
                  <a:lnTo>
                    <a:pt x="832" y="109"/>
                  </a:lnTo>
                  <a:lnTo>
                    <a:pt x="832" y="115"/>
                  </a:lnTo>
                  <a:lnTo>
                    <a:pt x="832" y="632"/>
                  </a:lnTo>
                  <a:lnTo>
                    <a:pt x="832" y="641"/>
                  </a:lnTo>
                  <a:lnTo>
                    <a:pt x="831" y="651"/>
                  </a:lnTo>
                  <a:lnTo>
                    <a:pt x="830" y="660"/>
                  </a:lnTo>
                  <a:lnTo>
                    <a:pt x="828" y="667"/>
                  </a:lnTo>
                  <a:lnTo>
                    <a:pt x="826" y="675"/>
                  </a:lnTo>
                  <a:lnTo>
                    <a:pt x="823" y="680"/>
                  </a:lnTo>
                  <a:lnTo>
                    <a:pt x="818" y="687"/>
                  </a:lnTo>
                  <a:lnTo>
                    <a:pt x="814" y="691"/>
                  </a:lnTo>
                  <a:lnTo>
                    <a:pt x="810" y="695"/>
                  </a:lnTo>
                  <a:lnTo>
                    <a:pt x="803" y="699"/>
                  </a:lnTo>
                  <a:lnTo>
                    <a:pt x="797" y="703"/>
                  </a:lnTo>
                  <a:lnTo>
                    <a:pt x="790" y="705"/>
                  </a:lnTo>
                  <a:lnTo>
                    <a:pt x="783" y="707"/>
                  </a:lnTo>
                  <a:lnTo>
                    <a:pt x="774" y="708"/>
                  </a:lnTo>
                  <a:lnTo>
                    <a:pt x="765" y="709"/>
                  </a:lnTo>
                  <a:lnTo>
                    <a:pt x="755" y="709"/>
                  </a:lnTo>
                  <a:lnTo>
                    <a:pt x="716" y="709"/>
                  </a:lnTo>
                  <a:lnTo>
                    <a:pt x="709" y="708"/>
                  </a:lnTo>
                  <a:lnTo>
                    <a:pt x="700" y="706"/>
                  </a:lnTo>
                  <a:lnTo>
                    <a:pt x="693" y="703"/>
                  </a:lnTo>
                  <a:lnTo>
                    <a:pt x="685" y="698"/>
                  </a:lnTo>
                  <a:lnTo>
                    <a:pt x="677" y="692"/>
                  </a:lnTo>
                  <a:lnTo>
                    <a:pt x="669" y="685"/>
                  </a:lnTo>
                  <a:lnTo>
                    <a:pt x="663" y="677"/>
                  </a:lnTo>
                  <a:lnTo>
                    <a:pt x="655" y="668"/>
                  </a:lnTo>
                  <a:lnTo>
                    <a:pt x="641" y="648"/>
                  </a:lnTo>
                  <a:lnTo>
                    <a:pt x="627" y="624"/>
                  </a:lnTo>
                  <a:lnTo>
                    <a:pt x="614" y="600"/>
                  </a:lnTo>
                  <a:lnTo>
                    <a:pt x="602" y="573"/>
                  </a:lnTo>
                  <a:lnTo>
                    <a:pt x="592" y="545"/>
                  </a:lnTo>
                  <a:lnTo>
                    <a:pt x="581" y="516"/>
                  </a:lnTo>
                  <a:lnTo>
                    <a:pt x="571" y="488"/>
                  </a:lnTo>
                  <a:lnTo>
                    <a:pt x="562" y="461"/>
                  </a:lnTo>
                  <a:lnTo>
                    <a:pt x="547" y="413"/>
                  </a:lnTo>
                  <a:lnTo>
                    <a:pt x="535" y="375"/>
                  </a:lnTo>
                  <a:lnTo>
                    <a:pt x="522" y="338"/>
                  </a:lnTo>
                  <a:lnTo>
                    <a:pt x="504" y="291"/>
                  </a:lnTo>
                  <a:lnTo>
                    <a:pt x="482" y="237"/>
                  </a:lnTo>
                  <a:lnTo>
                    <a:pt x="460" y="179"/>
                  </a:lnTo>
                  <a:lnTo>
                    <a:pt x="438" y="122"/>
                  </a:lnTo>
                  <a:lnTo>
                    <a:pt x="420" y="71"/>
                  </a:lnTo>
                  <a:lnTo>
                    <a:pt x="412" y="48"/>
                  </a:lnTo>
                  <a:lnTo>
                    <a:pt x="407" y="28"/>
                  </a:lnTo>
                  <a:lnTo>
                    <a:pt x="403" y="12"/>
                  </a:lnTo>
                  <a:lnTo>
                    <a:pt x="400" y="0"/>
                  </a:lnTo>
                  <a:lnTo>
                    <a:pt x="380" y="4"/>
                  </a:lnTo>
                  <a:lnTo>
                    <a:pt x="365" y="9"/>
                  </a:lnTo>
                  <a:lnTo>
                    <a:pt x="360" y="10"/>
                  </a:lnTo>
                  <a:lnTo>
                    <a:pt x="355" y="12"/>
                  </a:lnTo>
                  <a:lnTo>
                    <a:pt x="352" y="14"/>
                  </a:lnTo>
                  <a:lnTo>
                    <a:pt x="349" y="17"/>
                  </a:lnTo>
                  <a:lnTo>
                    <a:pt x="345" y="24"/>
                  </a:lnTo>
                  <a:lnTo>
                    <a:pt x="340" y="33"/>
                  </a:lnTo>
                  <a:lnTo>
                    <a:pt x="336" y="47"/>
                  </a:lnTo>
                  <a:lnTo>
                    <a:pt x="328" y="67"/>
                  </a:lnTo>
                  <a:lnTo>
                    <a:pt x="319" y="92"/>
                  </a:lnTo>
                  <a:lnTo>
                    <a:pt x="309" y="117"/>
                  </a:lnTo>
                  <a:lnTo>
                    <a:pt x="301" y="142"/>
                  </a:lnTo>
                  <a:lnTo>
                    <a:pt x="290" y="167"/>
                  </a:lnTo>
                  <a:lnTo>
                    <a:pt x="280" y="192"/>
                  </a:lnTo>
                  <a:lnTo>
                    <a:pt x="270" y="217"/>
                  </a:lnTo>
                  <a:lnTo>
                    <a:pt x="260" y="242"/>
                  </a:lnTo>
                  <a:lnTo>
                    <a:pt x="250" y="266"/>
                  </a:lnTo>
                  <a:lnTo>
                    <a:pt x="240" y="292"/>
                  </a:lnTo>
                  <a:lnTo>
                    <a:pt x="231" y="317"/>
                  </a:lnTo>
                  <a:lnTo>
                    <a:pt x="221" y="342"/>
                  </a:lnTo>
                  <a:lnTo>
                    <a:pt x="212" y="366"/>
                  </a:lnTo>
                  <a:lnTo>
                    <a:pt x="204" y="392"/>
                  </a:lnTo>
                  <a:lnTo>
                    <a:pt x="194" y="418"/>
                  </a:lnTo>
                  <a:lnTo>
                    <a:pt x="184" y="443"/>
                  </a:lnTo>
                  <a:lnTo>
                    <a:pt x="175" y="467"/>
                  </a:lnTo>
                  <a:lnTo>
                    <a:pt x="165" y="492"/>
                  </a:lnTo>
                  <a:lnTo>
                    <a:pt x="155" y="517"/>
                  </a:lnTo>
                  <a:lnTo>
                    <a:pt x="146" y="542"/>
                  </a:lnTo>
                  <a:lnTo>
                    <a:pt x="135" y="567"/>
                  </a:lnTo>
                  <a:lnTo>
                    <a:pt x="125" y="593"/>
                  </a:lnTo>
                  <a:lnTo>
                    <a:pt x="116" y="619"/>
                  </a:lnTo>
                  <a:lnTo>
                    <a:pt x="110" y="632"/>
                  </a:lnTo>
                  <a:lnTo>
                    <a:pt x="105" y="644"/>
                  </a:lnTo>
                  <a:lnTo>
                    <a:pt x="100" y="654"/>
                  </a:lnTo>
                  <a:lnTo>
                    <a:pt x="93" y="665"/>
                  </a:lnTo>
                  <a:lnTo>
                    <a:pt x="86" y="674"/>
                  </a:lnTo>
                  <a:lnTo>
                    <a:pt x="77" y="683"/>
                  </a:lnTo>
                  <a:lnTo>
                    <a:pt x="68" y="691"/>
                  </a:lnTo>
                  <a:lnTo>
                    <a:pt x="58" y="697"/>
                  </a:lnTo>
                  <a:lnTo>
                    <a:pt x="46" y="702"/>
                  </a:lnTo>
                  <a:lnTo>
                    <a:pt x="32" y="706"/>
                  </a:lnTo>
                  <a:lnTo>
                    <a:pt x="17" y="708"/>
                  </a:lnTo>
                  <a:lnTo>
                    <a:pt x="0" y="709"/>
                  </a:lnTo>
                  <a:lnTo>
                    <a:pt x="0" y="748"/>
                  </a:lnTo>
                  <a:lnTo>
                    <a:pt x="254" y="748"/>
                  </a:lnTo>
                  <a:lnTo>
                    <a:pt x="254" y="709"/>
                  </a:lnTo>
                  <a:lnTo>
                    <a:pt x="223" y="709"/>
                  </a:lnTo>
                  <a:lnTo>
                    <a:pt x="215" y="709"/>
                  </a:lnTo>
                  <a:lnTo>
                    <a:pt x="206" y="708"/>
                  </a:lnTo>
                  <a:lnTo>
                    <a:pt x="198" y="706"/>
                  </a:lnTo>
                  <a:lnTo>
                    <a:pt x="191" y="703"/>
                  </a:lnTo>
                  <a:lnTo>
                    <a:pt x="186" y="698"/>
                  </a:lnTo>
                  <a:lnTo>
                    <a:pt x="181" y="693"/>
                  </a:lnTo>
                  <a:lnTo>
                    <a:pt x="179" y="690"/>
                  </a:lnTo>
                  <a:lnTo>
                    <a:pt x="178" y="687"/>
                  </a:lnTo>
                  <a:lnTo>
                    <a:pt x="177" y="682"/>
                  </a:lnTo>
                  <a:lnTo>
                    <a:pt x="177" y="678"/>
                  </a:lnTo>
                  <a:lnTo>
                    <a:pt x="177" y="670"/>
                  </a:lnTo>
                  <a:lnTo>
                    <a:pt x="177" y="659"/>
                  </a:lnTo>
                  <a:lnTo>
                    <a:pt x="179" y="647"/>
                  </a:lnTo>
                  <a:lnTo>
                    <a:pt x="181" y="635"/>
                  </a:lnTo>
                  <a:lnTo>
                    <a:pt x="184" y="623"/>
                  </a:lnTo>
                  <a:lnTo>
                    <a:pt x="193" y="600"/>
                  </a:lnTo>
                  <a:lnTo>
                    <a:pt x="202" y="576"/>
                  </a:lnTo>
                  <a:lnTo>
                    <a:pt x="211" y="553"/>
                  </a:lnTo>
                  <a:lnTo>
                    <a:pt x="220" y="530"/>
                  </a:lnTo>
                  <a:lnTo>
                    <a:pt x="224" y="519"/>
                  </a:lnTo>
                  <a:lnTo>
                    <a:pt x="227" y="507"/>
                  </a:lnTo>
                  <a:lnTo>
                    <a:pt x="230" y="496"/>
                  </a:lnTo>
                  <a:lnTo>
                    <a:pt x="231" y="486"/>
                  </a:lnTo>
                  <a:lnTo>
                    <a:pt x="424" y="486"/>
                  </a:lnTo>
                  <a:lnTo>
                    <a:pt x="426" y="486"/>
                  </a:lnTo>
                  <a:lnTo>
                    <a:pt x="429" y="488"/>
                  </a:lnTo>
                  <a:lnTo>
                    <a:pt x="432" y="490"/>
                  </a:lnTo>
                  <a:lnTo>
                    <a:pt x="435" y="493"/>
                  </a:lnTo>
                  <a:lnTo>
                    <a:pt x="441" y="502"/>
                  </a:lnTo>
                  <a:lnTo>
                    <a:pt x="448" y="513"/>
                  </a:lnTo>
                  <a:lnTo>
                    <a:pt x="455" y="525"/>
                  </a:lnTo>
                  <a:lnTo>
                    <a:pt x="462" y="540"/>
                  </a:lnTo>
                  <a:lnTo>
                    <a:pt x="468" y="558"/>
                  </a:lnTo>
                  <a:lnTo>
                    <a:pt x="476" y="575"/>
                  </a:lnTo>
                  <a:lnTo>
                    <a:pt x="487" y="610"/>
                  </a:lnTo>
                  <a:lnTo>
                    <a:pt x="498" y="645"/>
                  </a:lnTo>
                  <a:lnTo>
                    <a:pt x="505" y="674"/>
                  </a:lnTo>
                  <a:lnTo>
                    <a:pt x="508" y="694"/>
                  </a:lnTo>
                  <a:lnTo>
                    <a:pt x="498" y="699"/>
                  </a:lnTo>
                  <a:lnTo>
                    <a:pt x="489" y="705"/>
                  </a:lnTo>
                  <a:lnTo>
                    <a:pt x="483" y="706"/>
                  </a:lnTo>
                  <a:lnTo>
                    <a:pt x="477" y="708"/>
                  </a:lnTo>
                  <a:lnTo>
                    <a:pt x="470" y="709"/>
                  </a:lnTo>
                  <a:lnTo>
                    <a:pt x="462" y="709"/>
                  </a:lnTo>
                  <a:lnTo>
                    <a:pt x="439" y="709"/>
                  </a:lnTo>
                  <a:lnTo>
                    <a:pt x="439" y="748"/>
                  </a:lnTo>
                  <a:lnTo>
                    <a:pt x="1056" y="748"/>
                  </a:lnTo>
                  <a:lnTo>
                    <a:pt x="1056" y="740"/>
                  </a:lnTo>
                  <a:lnTo>
                    <a:pt x="1055" y="734"/>
                  </a:lnTo>
                  <a:lnTo>
                    <a:pt x="1053" y="728"/>
                  </a:lnTo>
                  <a:lnTo>
                    <a:pt x="1051" y="724"/>
                  </a:lnTo>
                  <a:lnTo>
                    <a:pt x="1049" y="720"/>
                  </a:lnTo>
                  <a:lnTo>
                    <a:pt x="1046" y="717"/>
                  </a:lnTo>
                  <a:lnTo>
                    <a:pt x="1044" y="713"/>
                  </a:lnTo>
                  <a:lnTo>
                    <a:pt x="1041" y="711"/>
                  </a:lnTo>
                  <a:lnTo>
                    <a:pt x="1033" y="708"/>
                  </a:lnTo>
                  <a:lnTo>
                    <a:pt x="1026" y="706"/>
                  </a:lnTo>
                  <a:lnTo>
                    <a:pt x="1017" y="705"/>
                  </a:lnTo>
                  <a:lnTo>
                    <a:pt x="1009" y="704"/>
                  </a:lnTo>
                  <a:lnTo>
                    <a:pt x="1000" y="703"/>
                  </a:lnTo>
                  <a:lnTo>
                    <a:pt x="992" y="701"/>
                  </a:lnTo>
                  <a:lnTo>
                    <a:pt x="984" y="697"/>
                  </a:lnTo>
                  <a:lnTo>
                    <a:pt x="977" y="693"/>
                  </a:lnTo>
                  <a:lnTo>
                    <a:pt x="974" y="690"/>
                  </a:lnTo>
                  <a:lnTo>
                    <a:pt x="972" y="685"/>
                  </a:lnTo>
                  <a:lnTo>
                    <a:pt x="969" y="681"/>
                  </a:lnTo>
                  <a:lnTo>
                    <a:pt x="967" y="676"/>
                  </a:lnTo>
                  <a:lnTo>
                    <a:pt x="966" y="670"/>
                  </a:lnTo>
                  <a:lnTo>
                    <a:pt x="964" y="664"/>
                  </a:lnTo>
                  <a:lnTo>
                    <a:pt x="963" y="656"/>
                  </a:lnTo>
                  <a:lnTo>
                    <a:pt x="963" y="647"/>
                  </a:lnTo>
                  <a:lnTo>
                    <a:pt x="963" y="432"/>
                  </a:lnTo>
                  <a:lnTo>
                    <a:pt x="1002" y="432"/>
                  </a:lnTo>
                  <a:lnTo>
                    <a:pt x="1012" y="432"/>
                  </a:lnTo>
                  <a:lnTo>
                    <a:pt x="1020" y="435"/>
                  </a:lnTo>
                  <a:lnTo>
                    <a:pt x="1029" y="439"/>
                  </a:lnTo>
                  <a:lnTo>
                    <a:pt x="1038" y="446"/>
                  </a:lnTo>
                  <a:lnTo>
                    <a:pt x="1045" y="452"/>
                  </a:lnTo>
                  <a:lnTo>
                    <a:pt x="1053" y="461"/>
                  </a:lnTo>
                  <a:lnTo>
                    <a:pt x="1060" y="472"/>
                  </a:lnTo>
                  <a:lnTo>
                    <a:pt x="1067" y="482"/>
                  </a:lnTo>
                  <a:lnTo>
                    <a:pt x="1094" y="534"/>
                  </a:lnTo>
                  <a:lnTo>
                    <a:pt x="1126" y="593"/>
                  </a:lnTo>
                  <a:lnTo>
                    <a:pt x="1134" y="608"/>
                  </a:lnTo>
                  <a:lnTo>
                    <a:pt x="1143" y="623"/>
                  </a:lnTo>
                  <a:lnTo>
                    <a:pt x="1152" y="638"/>
                  </a:lnTo>
                  <a:lnTo>
                    <a:pt x="1163" y="653"/>
                  </a:lnTo>
                  <a:lnTo>
                    <a:pt x="1174" y="667"/>
                  </a:lnTo>
                  <a:lnTo>
                    <a:pt x="1187" y="680"/>
                  </a:lnTo>
                  <a:lnTo>
                    <a:pt x="1199" y="693"/>
                  </a:lnTo>
                  <a:lnTo>
                    <a:pt x="1213" y="705"/>
                  </a:lnTo>
                  <a:lnTo>
                    <a:pt x="1228" y="716"/>
                  </a:lnTo>
                  <a:lnTo>
                    <a:pt x="1244" y="725"/>
                  </a:lnTo>
                  <a:lnTo>
                    <a:pt x="1260" y="734"/>
                  </a:lnTo>
                  <a:lnTo>
                    <a:pt x="1278" y="741"/>
                  </a:lnTo>
                  <a:lnTo>
                    <a:pt x="1298" y="748"/>
                  </a:lnTo>
                  <a:lnTo>
                    <a:pt x="1318" y="752"/>
                  </a:lnTo>
                  <a:lnTo>
                    <a:pt x="1340" y="754"/>
                  </a:lnTo>
                  <a:lnTo>
                    <a:pt x="1364" y="755"/>
                  </a:lnTo>
                  <a:lnTo>
                    <a:pt x="1418" y="755"/>
                  </a:lnTo>
                  <a:lnTo>
                    <a:pt x="1418" y="748"/>
                  </a:lnTo>
                  <a:lnTo>
                    <a:pt x="1416" y="740"/>
                  </a:lnTo>
                  <a:lnTo>
                    <a:pt x="1412" y="734"/>
                  </a:lnTo>
                  <a:lnTo>
                    <a:pt x="1409" y="727"/>
                  </a:lnTo>
                  <a:lnTo>
                    <a:pt x="1405" y="722"/>
                  </a:lnTo>
                  <a:lnTo>
                    <a:pt x="1401" y="716"/>
                  </a:lnTo>
                  <a:lnTo>
                    <a:pt x="1395" y="710"/>
                  </a:lnTo>
                  <a:lnTo>
                    <a:pt x="1389" y="706"/>
                  </a:lnTo>
                  <a:lnTo>
                    <a:pt x="1364" y="687"/>
                  </a:lnTo>
                  <a:lnTo>
                    <a:pt x="1343" y="668"/>
                  </a:lnTo>
                  <a:lnTo>
                    <a:pt x="1324" y="649"/>
                  </a:lnTo>
                  <a:lnTo>
                    <a:pt x="1307" y="627"/>
                  </a:lnTo>
                  <a:lnTo>
                    <a:pt x="1290" y="605"/>
                  </a:lnTo>
                  <a:lnTo>
                    <a:pt x="1274" y="583"/>
                  </a:lnTo>
                  <a:lnTo>
                    <a:pt x="1259" y="564"/>
                  </a:lnTo>
                  <a:lnTo>
                    <a:pt x="1244" y="540"/>
                  </a:lnTo>
                  <a:lnTo>
                    <a:pt x="1228" y="516"/>
                  </a:lnTo>
                  <a:lnTo>
                    <a:pt x="1212" y="490"/>
                  </a:lnTo>
                  <a:lnTo>
                    <a:pt x="1197" y="464"/>
                  </a:lnTo>
                  <a:lnTo>
                    <a:pt x="1181" y="438"/>
                  </a:lnTo>
                  <a:lnTo>
                    <a:pt x="1168" y="415"/>
                  </a:lnTo>
                  <a:lnTo>
                    <a:pt x="1156" y="393"/>
                  </a:lnTo>
                  <a:lnTo>
                    <a:pt x="1181" y="379"/>
                  </a:lnTo>
                  <a:lnTo>
                    <a:pt x="1206" y="364"/>
                  </a:lnTo>
                  <a:lnTo>
                    <a:pt x="1219" y="357"/>
                  </a:lnTo>
                  <a:lnTo>
                    <a:pt x="1231" y="348"/>
                  </a:lnTo>
                  <a:lnTo>
                    <a:pt x="1243" y="338"/>
                  </a:lnTo>
                  <a:lnTo>
                    <a:pt x="1253" y="329"/>
                  </a:lnTo>
                  <a:lnTo>
                    <a:pt x="1264" y="318"/>
                  </a:lnTo>
                  <a:lnTo>
                    <a:pt x="1274" y="307"/>
                  </a:lnTo>
                  <a:lnTo>
                    <a:pt x="1281" y="294"/>
                  </a:lnTo>
                  <a:lnTo>
                    <a:pt x="1289" y="281"/>
                  </a:lnTo>
                  <a:lnTo>
                    <a:pt x="1294" y="266"/>
                  </a:lnTo>
                  <a:lnTo>
                    <a:pt x="1299" y="250"/>
                  </a:lnTo>
                  <a:lnTo>
                    <a:pt x="1302" y="234"/>
                  </a:lnTo>
                  <a:lnTo>
                    <a:pt x="1303" y="216"/>
                  </a:lnTo>
                  <a:lnTo>
                    <a:pt x="1303" y="170"/>
                  </a:lnTo>
                  <a:lnTo>
                    <a:pt x="1302" y="159"/>
                  </a:lnTo>
                  <a:lnTo>
                    <a:pt x="1301" y="148"/>
                  </a:lnTo>
                  <a:lnTo>
                    <a:pt x="1299" y="139"/>
                  </a:lnTo>
                  <a:lnTo>
                    <a:pt x="1296" y="129"/>
                  </a:lnTo>
                  <a:lnTo>
                    <a:pt x="1293" y="120"/>
                  </a:lnTo>
                  <a:lnTo>
                    <a:pt x="1289" y="112"/>
                  </a:lnTo>
                  <a:lnTo>
                    <a:pt x="1285" y="103"/>
                  </a:lnTo>
                  <a:lnTo>
                    <a:pt x="1279" y="96"/>
                  </a:lnTo>
                  <a:lnTo>
                    <a:pt x="1274" y="88"/>
                  </a:lnTo>
                  <a:lnTo>
                    <a:pt x="1267" y="82"/>
                  </a:lnTo>
                  <a:lnTo>
                    <a:pt x="1260" y="75"/>
                  </a:lnTo>
                  <a:lnTo>
                    <a:pt x="1252" y="69"/>
                  </a:lnTo>
                  <a:lnTo>
                    <a:pt x="1236" y="58"/>
                  </a:lnTo>
                  <a:lnTo>
                    <a:pt x="1219" y="48"/>
                  </a:lnTo>
                  <a:lnTo>
                    <a:pt x="1200" y="40"/>
                  </a:lnTo>
                  <a:lnTo>
                    <a:pt x="1178" y="33"/>
                  </a:lnTo>
                  <a:lnTo>
                    <a:pt x="1157" y="27"/>
                  </a:lnTo>
                  <a:lnTo>
                    <a:pt x="1134" y="23"/>
                  </a:lnTo>
                  <a:lnTo>
                    <a:pt x="1112" y="19"/>
                  </a:lnTo>
                  <a:lnTo>
                    <a:pt x="1088" y="17"/>
                  </a:lnTo>
                  <a:lnTo>
                    <a:pt x="1064" y="16"/>
                  </a:lnTo>
                  <a:lnTo>
                    <a:pt x="1041" y="15"/>
                  </a:lnTo>
                  <a:lnTo>
                    <a:pt x="740" y="15"/>
                  </a:lnTo>
                  <a:lnTo>
                    <a:pt x="74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Freeform 577"/>
            <p:cNvSpPr>
              <a:spLocks noChangeAspect="1"/>
            </p:cNvSpPr>
            <p:nvPr/>
          </p:nvSpPr>
          <p:spPr bwMode="auto">
            <a:xfrm>
              <a:off x="28548" y="19280"/>
              <a:ext cx="490" cy="543"/>
            </a:xfrm>
            <a:custGeom>
              <a:avLst/>
              <a:gdLst>
                <a:gd name="T0" fmla="*/ 16 w 980"/>
                <a:gd name="T1" fmla="*/ 14 h 1086"/>
                <a:gd name="T2" fmla="*/ 15 w 980"/>
                <a:gd name="T3" fmla="*/ 14 h 1086"/>
                <a:gd name="T4" fmla="*/ 15 w 980"/>
                <a:gd name="T5" fmla="*/ 14 h 1086"/>
                <a:gd name="T6" fmla="*/ 14 w 980"/>
                <a:gd name="T7" fmla="*/ 14 h 1086"/>
                <a:gd name="T8" fmla="*/ 14 w 980"/>
                <a:gd name="T9" fmla="*/ 13 h 1086"/>
                <a:gd name="T10" fmla="*/ 12 w 980"/>
                <a:gd name="T11" fmla="*/ 13 h 1086"/>
                <a:gd name="T12" fmla="*/ 11 w 980"/>
                <a:gd name="T13" fmla="*/ 12 h 1086"/>
                <a:gd name="T14" fmla="*/ 10 w 980"/>
                <a:gd name="T15" fmla="*/ 11 h 1086"/>
                <a:gd name="T16" fmla="*/ 9 w 980"/>
                <a:gd name="T17" fmla="*/ 10 h 1086"/>
                <a:gd name="T18" fmla="*/ 8 w 980"/>
                <a:gd name="T19" fmla="*/ 10 h 1086"/>
                <a:gd name="T20" fmla="*/ 8 w 980"/>
                <a:gd name="T21" fmla="*/ 9 h 1086"/>
                <a:gd name="T22" fmla="*/ 7 w 980"/>
                <a:gd name="T23" fmla="*/ 8 h 1086"/>
                <a:gd name="T24" fmla="*/ 6 w 980"/>
                <a:gd name="T25" fmla="*/ 7 h 1086"/>
                <a:gd name="T26" fmla="*/ 5 w 980"/>
                <a:gd name="T27" fmla="*/ 6 h 1086"/>
                <a:gd name="T28" fmla="*/ 5 w 980"/>
                <a:gd name="T29" fmla="*/ 5 h 1086"/>
                <a:gd name="T30" fmla="*/ 4 w 980"/>
                <a:gd name="T31" fmla="*/ 4 h 1086"/>
                <a:gd name="T32" fmla="*/ 4 w 980"/>
                <a:gd name="T33" fmla="*/ 3 h 1086"/>
                <a:gd name="T34" fmla="*/ 3 w 980"/>
                <a:gd name="T35" fmla="*/ 1 h 1086"/>
                <a:gd name="T36" fmla="*/ 3 w 980"/>
                <a:gd name="T37" fmla="*/ 1 h 1086"/>
                <a:gd name="T38" fmla="*/ 3 w 980"/>
                <a:gd name="T39" fmla="*/ 1 h 1086"/>
                <a:gd name="T40" fmla="*/ 3 w 980"/>
                <a:gd name="T41" fmla="*/ 0 h 1086"/>
                <a:gd name="T42" fmla="*/ 2 w 980"/>
                <a:gd name="T43" fmla="*/ 1 h 1086"/>
                <a:gd name="T44" fmla="*/ 2 w 980"/>
                <a:gd name="T45" fmla="*/ 1 h 1086"/>
                <a:gd name="T46" fmla="*/ 1 w 980"/>
                <a:gd name="T47" fmla="*/ 1 h 1086"/>
                <a:gd name="T48" fmla="*/ 0 w 980"/>
                <a:gd name="T49" fmla="*/ 1 h 1086"/>
                <a:gd name="T50" fmla="*/ 1 w 980"/>
                <a:gd name="T51" fmla="*/ 1 h 1086"/>
                <a:gd name="T52" fmla="*/ 1 w 980"/>
                <a:gd name="T53" fmla="*/ 2 h 1086"/>
                <a:gd name="T54" fmla="*/ 1 w 980"/>
                <a:gd name="T55" fmla="*/ 3 h 1086"/>
                <a:gd name="T56" fmla="*/ 1 w 980"/>
                <a:gd name="T57" fmla="*/ 4 h 1086"/>
                <a:gd name="T58" fmla="*/ 2 w 980"/>
                <a:gd name="T59" fmla="*/ 5 h 1086"/>
                <a:gd name="T60" fmla="*/ 3 w 980"/>
                <a:gd name="T61" fmla="*/ 7 h 1086"/>
                <a:gd name="T62" fmla="*/ 3 w 980"/>
                <a:gd name="T63" fmla="*/ 7 h 1086"/>
                <a:gd name="T64" fmla="*/ 3 w 980"/>
                <a:gd name="T65" fmla="*/ 8 h 1086"/>
                <a:gd name="T66" fmla="*/ 4 w 980"/>
                <a:gd name="T67" fmla="*/ 9 h 1086"/>
                <a:gd name="T68" fmla="*/ 5 w 980"/>
                <a:gd name="T69" fmla="*/ 10 h 1086"/>
                <a:gd name="T70" fmla="*/ 6 w 980"/>
                <a:gd name="T71" fmla="*/ 11 h 1086"/>
                <a:gd name="T72" fmla="*/ 6 w 980"/>
                <a:gd name="T73" fmla="*/ 12 h 1086"/>
                <a:gd name="T74" fmla="*/ 7 w 980"/>
                <a:gd name="T75" fmla="*/ 12 h 1086"/>
                <a:gd name="T76" fmla="*/ 8 w 980"/>
                <a:gd name="T77" fmla="*/ 13 h 1086"/>
                <a:gd name="T78" fmla="*/ 9 w 980"/>
                <a:gd name="T79" fmla="*/ 14 h 1086"/>
                <a:gd name="T80" fmla="*/ 10 w 980"/>
                <a:gd name="T81" fmla="*/ 15 h 1086"/>
                <a:gd name="T82" fmla="*/ 11 w 980"/>
                <a:gd name="T83" fmla="*/ 15 h 1086"/>
                <a:gd name="T84" fmla="*/ 11 w 980"/>
                <a:gd name="T85" fmla="*/ 16 h 1086"/>
                <a:gd name="T86" fmla="*/ 12 w 980"/>
                <a:gd name="T87" fmla="*/ 16 h 1086"/>
                <a:gd name="T88" fmla="*/ 13 w 980"/>
                <a:gd name="T89" fmla="*/ 16 h 1086"/>
                <a:gd name="T90" fmla="*/ 13 w 980"/>
                <a:gd name="T91" fmla="*/ 17 h 1086"/>
                <a:gd name="T92" fmla="*/ 14 w 980"/>
                <a:gd name="T93" fmla="*/ 17 h 1086"/>
                <a:gd name="T94" fmla="*/ 15 w 980"/>
                <a:gd name="T95" fmla="*/ 17 h 1086"/>
                <a:gd name="T96" fmla="*/ 15 w 980"/>
                <a:gd name="T97" fmla="*/ 17 h 10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80"/>
                <a:gd name="T148" fmla="*/ 0 h 1086"/>
                <a:gd name="T149" fmla="*/ 980 w 980"/>
                <a:gd name="T150" fmla="*/ 1086 h 10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80" h="1086">
                  <a:moveTo>
                    <a:pt x="957" y="1086"/>
                  </a:moveTo>
                  <a:lnTo>
                    <a:pt x="980" y="870"/>
                  </a:lnTo>
                  <a:lnTo>
                    <a:pt x="964" y="870"/>
                  </a:lnTo>
                  <a:lnTo>
                    <a:pt x="949" y="867"/>
                  </a:lnTo>
                  <a:lnTo>
                    <a:pt x="932" y="863"/>
                  </a:lnTo>
                  <a:lnTo>
                    <a:pt x="916" y="859"/>
                  </a:lnTo>
                  <a:lnTo>
                    <a:pt x="898" y="854"/>
                  </a:lnTo>
                  <a:lnTo>
                    <a:pt x="880" y="847"/>
                  </a:lnTo>
                  <a:lnTo>
                    <a:pt x="862" y="840"/>
                  </a:lnTo>
                  <a:lnTo>
                    <a:pt x="843" y="831"/>
                  </a:lnTo>
                  <a:lnTo>
                    <a:pt x="805" y="812"/>
                  </a:lnTo>
                  <a:lnTo>
                    <a:pt x="766" y="790"/>
                  </a:lnTo>
                  <a:lnTo>
                    <a:pt x="728" y="766"/>
                  </a:lnTo>
                  <a:lnTo>
                    <a:pt x="690" y="741"/>
                  </a:lnTo>
                  <a:lnTo>
                    <a:pt x="653" y="714"/>
                  </a:lnTo>
                  <a:lnTo>
                    <a:pt x="616" y="687"/>
                  </a:lnTo>
                  <a:lnTo>
                    <a:pt x="582" y="660"/>
                  </a:lnTo>
                  <a:lnTo>
                    <a:pt x="549" y="633"/>
                  </a:lnTo>
                  <a:lnTo>
                    <a:pt x="519" y="609"/>
                  </a:lnTo>
                  <a:lnTo>
                    <a:pt x="492" y="585"/>
                  </a:lnTo>
                  <a:lnTo>
                    <a:pt x="469" y="564"/>
                  </a:lnTo>
                  <a:lnTo>
                    <a:pt x="450" y="544"/>
                  </a:lnTo>
                  <a:lnTo>
                    <a:pt x="429" y="523"/>
                  </a:lnTo>
                  <a:lnTo>
                    <a:pt x="405" y="495"/>
                  </a:lnTo>
                  <a:lnTo>
                    <a:pt x="381" y="463"/>
                  </a:lnTo>
                  <a:lnTo>
                    <a:pt x="355" y="427"/>
                  </a:lnTo>
                  <a:lnTo>
                    <a:pt x="330" y="392"/>
                  </a:lnTo>
                  <a:lnTo>
                    <a:pt x="308" y="357"/>
                  </a:lnTo>
                  <a:lnTo>
                    <a:pt x="288" y="325"/>
                  </a:lnTo>
                  <a:lnTo>
                    <a:pt x="273" y="297"/>
                  </a:lnTo>
                  <a:lnTo>
                    <a:pt x="254" y="261"/>
                  </a:lnTo>
                  <a:lnTo>
                    <a:pt x="237" y="225"/>
                  </a:lnTo>
                  <a:lnTo>
                    <a:pt x="221" y="190"/>
                  </a:lnTo>
                  <a:lnTo>
                    <a:pt x="205" y="150"/>
                  </a:lnTo>
                  <a:lnTo>
                    <a:pt x="194" y="118"/>
                  </a:lnTo>
                  <a:lnTo>
                    <a:pt x="178" y="66"/>
                  </a:lnTo>
                  <a:lnTo>
                    <a:pt x="169" y="41"/>
                  </a:lnTo>
                  <a:lnTo>
                    <a:pt x="161" y="20"/>
                  </a:lnTo>
                  <a:lnTo>
                    <a:pt x="156" y="11"/>
                  </a:lnTo>
                  <a:lnTo>
                    <a:pt x="153" y="5"/>
                  </a:lnTo>
                  <a:lnTo>
                    <a:pt x="150" y="1"/>
                  </a:lnTo>
                  <a:lnTo>
                    <a:pt x="148" y="0"/>
                  </a:lnTo>
                  <a:lnTo>
                    <a:pt x="126" y="1"/>
                  </a:lnTo>
                  <a:lnTo>
                    <a:pt x="108" y="3"/>
                  </a:lnTo>
                  <a:lnTo>
                    <a:pt x="91" y="7"/>
                  </a:lnTo>
                  <a:lnTo>
                    <a:pt x="75" y="10"/>
                  </a:lnTo>
                  <a:lnTo>
                    <a:pt x="57" y="15"/>
                  </a:lnTo>
                  <a:lnTo>
                    <a:pt x="40" y="19"/>
                  </a:lnTo>
                  <a:lnTo>
                    <a:pt x="22" y="21"/>
                  </a:lnTo>
                  <a:lnTo>
                    <a:pt x="0" y="22"/>
                  </a:lnTo>
                  <a:lnTo>
                    <a:pt x="3" y="42"/>
                  </a:lnTo>
                  <a:lnTo>
                    <a:pt x="5" y="65"/>
                  </a:lnTo>
                  <a:lnTo>
                    <a:pt x="10" y="89"/>
                  </a:lnTo>
                  <a:lnTo>
                    <a:pt x="17" y="114"/>
                  </a:lnTo>
                  <a:lnTo>
                    <a:pt x="24" y="140"/>
                  </a:lnTo>
                  <a:lnTo>
                    <a:pt x="32" y="167"/>
                  </a:lnTo>
                  <a:lnTo>
                    <a:pt x="41" y="194"/>
                  </a:lnTo>
                  <a:lnTo>
                    <a:pt x="51" y="222"/>
                  </a:lnTo>
                  <a:lnTo>
                    <a:pt x="72" y="275"/>
                  </a:lnTo>
                  <a:lnTo>
                    <a:pt x="93" y="325"/>
                  </a:lnTo>
                  <a:lnTo>
                    <a:pt x="112" y="368"/>
                  </a:lnTo>
                  <a:lnTo>
                    <a:pt x="129" y="402"/>
                  </a:lnTo>
                  <a:lnTo>
                    <a:pt x="141" y="427"/>
                  </a:lnTo>
                  <a:lnTo>
                    <a:pt x="154" y="450"/>
                  </a:lnTo>
                  <a:lnTo>
                    <a:pt x="166" y="470"/>
                  </a:lnTo>
                  <a:lnTo>
                    <a:pt x="178" y="489"/>
                  </a:lnTo>
                  <a:lnTo>
                    <a:pt x="202" y="526"/>
                  </a:lnTo>
                  <a:lnTo>
                    <a:pt x="227" y="559"/>
                  </a:lnTo>
                  <a:lnTo>
                    <a:pt x="252" y="592"/>
                  </a:lnTo>
                  <a:lnTo>
                    <a:pt x="279" y="625"/>
                  </a:lnTo>
                  <a:lnTo>
                    <a:pt x="306" y="659"/>
                  </a:lnTo>
                  <a:lnTo>
                    <a:pt x="336" y="698"/>
                  </a:lnTo>
                  <a:lnTo>
                    <a:pt x="345" y="710"/>
                  </a:lnTo>
                  <a:lnTo>
                    <a:pt x="357" y="724"/>
                  </a:lnTo>
                  <a:lnTo>
                    <a:pt x="372" y="739"/>
                  </a:lnTo>
                  <a:lnTo>
                    <a:pt x="388" y="754"/>
                  </a:lnTo>
                  <a:lnTo>
                    <a:pt x="425" y="787"/>
                  </a:lnTo>
                  <a:lnTo>
                    <a:pt x="465" y="821"/>
                  </a:lnTo>
                  <a:lnTo>
                    <a:pt x="505" y="855"/>
                  </a:lnTo>
                  <a:lnTo>
                    <a:pt x="545" y="885"/>
                  </a:lnTo>
                  <a:lnTo>
                    <a:pt x="582" y="911"/>
                  </a:lnTo>
                  <a:lnTo>
                    <a:pt x="612" y="930"/>
                  </a:lnTo>
                  <a:lnTo>
                    <a:pt x="633" y="942"/>
                  </a:lnTo>
                  <a:lnTo>
                    <a:pt x="653" y="954"/>
                  </a:lnTo>
                  <a:lnTo>
                    <a:pt x="673" y="965"/>
                  </a:lnTo>
                  <a:lnTo>
                    <a:pt x="692" y="976"/>
                  </a:lnTo>
                  <a:lnTo>
                    <a:pt x="713" y="988"/>
                  </a:lnTo>
                  <a:lnTo>
                    <a:pt x="733" y="999"/>
                  </a:lnTo>
                  <a:lnTo>
                    <a:pt x="755" y="1009"/>
                  </a:lnTo>
                  <a:lnTo>
                    <a:pt x="777" y="1019"/>
                  </a:lnTo>
                  <a:lnTo>
                    <a:pt x="799" y="1028"/>
                  </a:lnTo>
                  <a:lnTo>
                    <a:pt x="821" y="1036"/>
                  </a:lnTo>
                  <a:lnTo>
                    <a:pt x="845" y="1045"/>
                  </a:lnTo>
                  <a:lnTo>
                    <a:pt x="870" y="1054"/>
                  </a:lnTo>
                  <a:lnTo>
                    <a:pt x="893" y="1061"/>
                  </a:lnTo>
                  <a:lnTo>
                    <a:pt x="917" y="1070"/>
                  </a:lnTo>
                  <a:lnTo>
                    <a:pt x="937" y="1078"/>
                  </a:lnTo>
                  <a:lnTo>
                    <a:pt x="957" y="10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Freeform 578"/>
            <p:cNvSpPr>
              <a:spLocks noChangeAspect="1"/>
            </p:cNvSpPr>
            <p:nvPr/>
          </p:nvSpPr>
          <p:spPr bwMode="auto">
            <a:xfrm>
              <a:off x="29400" y="19280"/>
              <a:ext cx="490" cy="543"/>
            </a:xfrm>
            <a:custGeom>
              <a:avLst/>
              <a:gdLst>
                <a:gd name="T0" fmla="*/ 1 w 979"/>
                <a:gd name="T1" fmla="*/ 16 h 1088"/>
                <a:gd name="T2" fmla="*/ 2 w 979"/>
                <a:gd name="T3" fmla="*/ 16 h 1088"/>
                <a:gd name="T4" fmla="*/ 2 w 979"/>
                <a:gd name="T5" fmla="*/ 16 h 1088"/>
                <a:gd name="T6" fmla="*/ 3 w 979"/>
                <a:gd name="T7" fmla="*/ 16 h 1088"/>
                <a:gd name="T8" fmla="*/ 4 w 979"/>
                <a:gd name="T9" fmla="*/ 16 h 1088"/>
                <a:gd name="T10" fmla="*/ 5 w 979"/>
                <a:gd name="T11" fmla="*/ 15 h 1088"/>
                <a:gd name="T12" fmla="*/ 6 w 979"/>
                <a:gd name="T13" fmla="*/ 14 h 1088"/>
                <a:gd name="T14" fmla="*/ 7 w 979"/>
                <a:gd name="T15" fmla="*/ 13 h 1088"/>
                <a:gd name="T16" fmla="*/ 9 w 979"/>
                <a:gd name="T17" fmla="*/ 12 h 1088"/>
                <a:gd name="T18" fmla="*/ 10 w 979"/>
                <a:gd name="T19" fmla="*/ 11 h 1088"/>
                <a:gd name="T20" fmla="*/ 11 w 979"/>
                <a:gd name="T21" fmla="*/ 10 h 1088"/>
                <a:gd name="T22" fmla="*/ 11 w 979"/>
                <a:gd name="T23" fmla="*/ 10 h 1088"/>
                <a:gd name="T24" fmla="*/ 12 w 979"/>
                <a:gd name="T25" fmla="*/ 9 h 1088"/>
                <a:gd name="T26" fmla="*/ 13 w 979"/>
                <a:gd name="T27" fmla="*/ 7 h 1088"/>
                <a:gd name="T28" fmla="*/ 14 w 979"/>
                <a:gd name="T29" fmla="*/ 6 h 1088"/>
                <a:gd name="T30" fmla="*/ 15 w 979"/>
                <a:gd name="T31" fmla="*/ 4 h 1088"/>
                <a:gd name="T32" fmla="*/ 15 w 979"/>
                <a:gd name="T33" fmla="*/ 3 h 1088"/>
                <a:gd name="T34" fmla="*/ 15 w 979"/>
                <a:gd name="T35" fmla="*/ 3 h 1088"/>
                <a:gd name="T36" fmla="*/ 15 w 979"/>
                <a:gd name="T37" fmla="*/ 2 h 1088"/>
                <a:gd name="T38" fmla="*/ 16 w 979"/>
                <a:gd name="T39" fmla="*/ 1 h 1088"/>
                <a:gd name="T40" fmla="*/ 16 w 979"/>
                <a:gd name="T41" fmla="*/ 1 h 1088"/>
                <a:gd name="T42" fmla="*/ 16 w 979"/>
                <a:gd name="T43" fmla="*/ 0 h 1088"/>
                <a:gd name="T44" fmla="*/ 13 w 979"/>
                <a:gd name="T45" fmla="*/ 0 h 1088"/>
                <a:gd name="T46" fmla="*/ 13 w 979"/>
                <a:gd name="T47" fmla="*/ 1 h 1088"/>
                <a:gd name="T48" fmla="*/ 12 w 979"/>
                <a:gd name="T49" fmla="*/ 3 h 1088"/>
                <a:gd name="T50" fmla="*/ 12 w 979"/>
                <a:gd name="T51" fmla="*/ 4 h 1088"/>
                <a:gd name="T52" fmla="*/ 11 w 979"/>
                <a:gd name="T53" fmla="*/ 5 h 1088"/>
                <a:gd name="T54" fmla="*/ 11 w 979"/>
                <a:gd name="T55" fmla="*/ 6 h 1088"/>
                <a:gd name="T56" fmla="*/ 10 w 979"/>
                <a:gd name="T57" fmla="*/ 7 h 1088"/>
                <a:gd name="T58" fmla="*/ 9 w 979"/>
                <a:gd name="T59" fmla="*/ 8 h 1088"/>
                <a:gd name="T60" fmla="*/ 8 w 979"/>
                <a:gd name="T61" fmla="*/ 9 h 1088"/>
                <a:gd name="T62" fmla="*/ 7 w 979"/>
                <a:gd name="T63" fmla="*/ 9 h 1088"/>
                <a:gd name="T64" fmla="*/ 7 w 979"/>
                <a:gd name="T65" fmla="*/ 10 h 1088"/>
                <a:gd name="T66" fmla="*/ 6 w 979"/>
                <a:gd name="T67" fmla="*/ 11 h 1088"/>
                <a:gd name="T68" fmla="*/ 4 w 979"/>
                <a:gd name="T69" fmla="*/ 12 h 1088"/>
                <a:gd name="T70" fmla="*/ 3 w 979"/>
                <a:gd name="T71" fmla="*/ 12 h 1088"/>
                <a:gd name="T72" fmla="*/ 2 w 979"/>
                <a:gd name="T73" fmla="*/ 12 h 1088"/>
                <a:gd name="T74" fmla="*/ 1 w 979"/>
                <a:gd name="T75" fmla="*/ 13 h 10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79"/>
                <a:gd name="T115" fmla="*/ 0 h 1088"/>
                <a:gd name="T116" fmla="*/ 979 w 979"/>
                <a:gd name="T117" fmla="*/ 1088 h 10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79" h="1088">
                  <a:moveTo>
                    <a:pt x="0" y="880"/>
                  </a:moveTo>
                  <a:lnTo>
                    <a:pt x="24" y="1088"/>
                  </a:lnTo>
                  <a:lnTo>
                    <a:pt x="47" y="1082"/>
                  </a:lnTo>
                  <a:lnTo>
                    <a:pt x="70" y="1076"/>
                  </a:lnTo>
                  <a:lnTo>
                    <a:pt x="93" y="1068"/>
                  </a:lnTo>
                  <a:lnTo>
                    <a:pt x="115" y="1061"/>
                  </a:lnTo>
                  <a:lnTo>
                    <a:pt x="138" y="1053"/>
                  </a:lnTo>
                  <a:lnTo>
                    <a:pt x="160" y="1045"/>
                  </a:lnTo>
                  <a:lnTo>
                    <a:pt x="182" y="1035"/>
                  </a:lnTo>
                  <a:lnTo>
                    <a:pt x="203" y="1025"/>
                  </a:lnTo>
                  <a:lnTo>
                    <a:pt x="246" y="1004"/>
                  </a:lnTo>
                  <a:lnTo>
                    <a:pt x="288" y="981"/>
                  </a:lnTo>
                  <a:lnTo>
                    <a:pt x="329" y="957"/>
                  </a:lnTo>
                  <a:lnTo>
                    <a:pt x="370" y="931"/>
                  </a:lnTo>
                  <a:lnTo>
                    <a:pt x="409" y="904"/>
                  </a:lnTo>
                  <a:lnTo>
                    <a:pt x="446" y="876"/>
                  </a:lnTo>
                  <a:lnTo>
                    <a:pt x="483" y="848"/>
                  </a:lnTo>
                  <a:lnTo>
                    <a:pt x="518" y="819"/>
                  </a:lnTo>
                  <a:lnTo>
                    <a:pt x="552" y="789"/>
                  </a:lnTo>
                  <a:lnTo>
                    <a:pt x="585" y="760"/>
                  </a:lnTo>
                  <a:lnTo>
                    <a:pt x="616" y="730"/>
                  </a:lnTo>
                  <a:lnTo>
                    <a:pt x="646" y="701"/>
                  </a:lnTo>
                  <a:lnTo>
                    <a:pt x="668" y="678"/>
                  </a:lnTo>
                  <a:lnTo>
                    <a:pt x="691" y="649"/>
                  </a:lnTo>
                  <a:lnTo>
                    <a:pt x="717" y="616"/>
                  </a:lnTo>
                  <a:lnTo>
                    <a:pt x="744" y="580"/>
                  </a:lnTo>
                  <a:lnTo>
                    <a:pt x="771" y="539"/>
                  </a:lnTo>
                  <a:lnTo>
                    <a:pt x="799" y="495"/>
                  </a:lnTo>
                  <a:lnTo>
                    <a:pt x="827" y="448"/>
                  </a:lnTo>
                  <a:lnTo>
                    <a:pt x="853" y="401"/>
                  </a:lnTo>
                  <a:lnTo>
                    <a:pt x="878" y="352"/>
                  </a:lnTo>
                  <a:lnTo>
                    <a:pt x="903" y="303"/>
                  </a:lnTo>
                  <a:lnTo>
                    <a:pt x="914" y="279"/>
                  </a:lnTo>
                  <a:lnTo>
                    <a:pt x="924" y="254"/>
                  </a:lnTo>
                  <a:lnTo>
                    <a:pt x="934" y="229"/>
                  </a:lnTo>
                  <a:lnTo>
                    <a:pt x="943" y="206"/>
                  </a:lnTo>
                  <a:lnTo>
                    <a:pt x="951" y="182"/>
                  </a:lnTo>
                  <a:lnTo>
                    <a:pt x="958" y="158"/>
                  </a:lnTo>
                  <a:lnTo>
                    <a:pt x="964" y="136"/>
                  </a:lnTo>
                  <a:lnTo>
                    <a:pt x="969" y="113"/>
                  </a:lnTo>
                  <a:lnTo>
                    <a:pt x="974" y="92"/>
                  </a:lnTo>
                  <a:lnTo>
                    <a:pt x="977" y="71"/>
                  </a:lnTo>
                  <a:lnTo>
                    <a:pt x="979" y="51"/>
                  </a:lnTo>
                  <a:lnTo>
                    <a:pt x="979" y="32"/>
                  </a:lnTo>
                  <a:lnTo>
                    <a:pt x="826" y="0"/>
                  </a:lnTo>
                  <a:lnTo>
                    <a:pt x="815" y="41"/>
                  </a:lnTo>
                  <a:lnTo>
                    <a:pt x="803" y="81"/>
                  </a:lnTo>
                  <a:lnTo>
                    <a:pt x="790" y="121"/>
                  </a:lnTo>
                  <a:lnTo>
                    <a:pt x="776" y="159"/>
                  </a:lnTo>
                  <a:lnTo>
                    <a:pt x="760" y="197"/>
                  </a:lnTo>
                  <a:lnTo>
                    <a:pt x="743" y="235"/>
                  </a:lnTo>
                  <a:lnTo>
                    <a:pt x="725" y="272"/>
                  </a:lnTo>
                  <a:lnTo>
                    <a:pt x="705" y="308"/>
                  </a:lnTo>
                  <a:lnTo>
                    <a:pt x="685" y="343"/>
                  </a:lnTo>
                  <a:lnTo>
                    <a:pt x="664" y="378"/>
                  </a:lnTo>
                  <a:lnTo>
                    <a:pt x="642" y="410"/>
                  </a:lnTo>
                  <a:lnTo>
                    <a:pt x="619" y="442"/>
                  </a:lnTo>
                  <a:lnTo>
                    <a:pt x="596" y="472"/>
                  </a:lnTo>
                  <a:lnTo>
                    <a:pt x="572" y="501"/>
                  </a:lnTo>
                  <a:lnTo>
                    <a:pt x="547" y="529"/>
                  </a:lnTo>
                  <a:lnTo>
                    <a:pt x="523" y="555"/>
                  </a:lnTo>
                  <a:lnTo>
                    <a:pt x="496" y="581"/>
                  </a:lnTo>
                  <a:lnTo>
                    <a:pt x="469" y="607"/>
                  </a:lnTo>
                  <a:lnTo>
                    <a:pt x="441" y="632"/>
                  </a:lnTo>
                  <a:lnTo>
                    <a:pt x="413" y="657"/>
                  </a:lnTo>
                  <a:lnTo>
                    <a:pt x="385" y="681"/>
                  </a:lnTo>
                  <a:lnTo>
                    <a:pt x="355" y="703"/>
                  </a:lnTo>
                  <a:lnTo>
                    <a:pt x="324" y="725"/>
                  </a:lnTo>
                  <a:lnTo>
                    <a:pt x="290" y="746"/>
                  </a:lnTo>
                  <a:lnTo>
                    <a:pt x="251" y="769"/>
                  </a:lnTo>
                  <a:lnTo>
                    <a:pt x="214" y="788"/>
                  </a:lnTo>
                  <a:lnTo>
                    <a:pt x="179" y="804"/>
                  </a:lnTo>
                  <a:lnTo>
                    <a:pt x="145" y="818"/>
                  </a:lnTo>
                  <a:lnTo>
                    <a:pt x="112" y="832"/>
                  </a:lnTo>
                  <a:lnTo>
                    <a:pt x="78" y="846"/>
                  </a:lnTo>
                  <a:lnTo>
                    <a:pt x="40" y="862"/>
                  </a:lnTo>
                  <a:lnTo>
                    <a:pt x="0" y="8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" name="Group 579"/>
          <p:cNvGrpSpPr>
            <a:grpSpLocks noChangeAspect="1"/>
          </p:cNvGrpSpPr>
          <p:nvPr/>
        </p:nvGrpSpPr>
        <p:grpSpPr bwMode="auto">
          <a:xfrm>
            <a:off x="44100255" y="622300"/>
            <a:ext cx="7242175" cy="1495425"/>
            <a:chOff x="28260" y="14012"/>
            <a:chExt cx="7935" cy="1639"/>
          </a:xfrm>
        </p:grpSpPr>
        <p:sp>
          <p:nvSpPr>
            <p:cNvPr id="309" name="Freeform 580"/>
            <p:cNvSpPr>
              <a:spLocks noChangeAspect="1"/>
            </p:cNvSpPr>
            <p:nvPr/>
          </p:nvSpPr>
          <p:spPr bwMode="auto">
            <a:xfrm>
              <a:off x="29196" y="14051"/>
              <a:ext cx="459" cy="393"/>
            </a:xfrm>
            <a:custGeom>
              <a:avLst/>
              <a:gdLst>
                <a:gd name="T0" fmla="*/ 15 w 917"/>
                <a:gd name="T1" fmla="*/ 13 h 786"/>
                <a:gd name="T2" fmla="*/ 15 w 917"/>
                <a:gd name="T3" fmla="*/ 12 h 786"/>
                <a:gd name="T4" fmla="*/ 15 w 917"/>
                <a:gd name="T5" fmla="*/ 12 h 786"/>
                <a:gd name="T6" fmla="*/ 14 w 917"/>
                <a:gd name="T7" fmla="*/ 11 h 786"/>
                <a:gd name="T8" fmla="*/ 14 w 917"/>
                <a:gd name="T9" fmla="*/ 11 h 786"/>
                <a:gd name="T10" fmla="*/ 13 w 917"/>
                <a:gd name="T11" fmla="*/ 10 h 786"/>
                <a:gd name="T12" fmla="*/ 13 w 917"/>
                <a:gd name="T13" fmla="*/ 9 h 786"/>
                <a:gd name="T14" fmla="*/ 12 w 917"/>
                <a:gd name="T15" fmla="*/ 7 h 786"/>
                <a:gd name="T16" fmla="*/ 11 w 917"/>
                <a:gd name="T17" fmla="*/ 6 h 786"/>
                <a:gd name="T18" fmla="*/ 10 w 917"/>
                <a:gd name="T19" fmla="*/ 6 h 786"/>
                <a:gd name="T20" fmla="*/ 9 w 917"/>
                <a:gd name="T21" fmla="*/ 5 h 786"/>
                <a:gd name="T22" fmla="*/ 8 w 917"/>
                <a:gd name="T23" fmla="*/ 4 h 786"/>
                <a:gd name="T24" fmla="*/ 8 w 917"/>
                <a:gd name="T25" fmla="*/ 4 h 786"/>
                <a:gd name="T26" fmla="*/ 6 w 917"/>
                <a:gd name="T27" fmla="*/ 3 h 786"/>
                <a:gd name="T28" fmla="*/ 5 w 917"/>
                <a:gd name="T29" fmla="*/ 2 h 786"/>
                <a:gd name="T30" fmla="*/ 4 w 917"/>
                <a:gd name="T31" fmla="*/ 2 h 786"/>
                <a:gd name="T32" fmla="*/ 3 w 917"/>
                <a:gd name="T33" fmla="*/ 1 h 786"/>
                <a:gd name="T34" fmla="*/ 2 w 917"/>
                <a:gd name="T35" fmla="*/ 1 h 786"/>
                <a:gd name="T36" fmla="*/ 1 w 917"/>
                <a:gd name="T37" fmla="*/ 0 h 786"/>
                <a:gd name="T38" fmla="*/ 1 w 917"/>
                <a:gd name="T39" fmla="*/ 2 h 786"/>
                <a:gd name="T40" fmla="*/ 1 w 917"/>
                <a:gd name="T41" fmla="*/ 2 h 786"/>
                <a:gd name="T42" fmla="*/ 1 w 917"/>
                <a:gd name="T43" fmla="*/ 2 h 786"/>
                <a:gd name="T44" fmla="*/ 2 w 917"/>
                <a:gd name="T45" fmla="*/ 2 h 786"/>
                <a:gd name="T46" fmla="*/ 3 w 917"/>
                <a:gd name="T47" fmla="*/ 3 h 786"/>
                <a:gd name="T48" fmla="*/ 4 w 917"/>
                <a:gd name="T49" fmla="*/ 3 h 786"/>
                <a:gd name="T50" fmla="*/ 5 w 917"/>
                <a:gd name="T51" fmla="*/ 4 h 786"/>
                <a:gd name="T52" fmla="*/ 6 w 917"/>
                <a:gd name="T53" fmla="*/ 4 h 786"/>
                <a:gd name="T54" fmla="*/ 7 w 917"/>
                <a:gd name="T55" fmla="*/ 5 h 786"/>
                <a:gd name="T56" fmla="*/ 8 w 917"/>
                <a:gd name="T57" fmla="*/ 6 h 786"/>
                <a:gd name="T58" fmla="*/ 8 w 917"/>
                <a:gd name="T59" fmla="*/ 6 h 786"/>
                <a:gd name="T60" fmla="*/ 9 w 917"/>
                <a:gd name="T61" fmla="*/ 7 h 786"/>
                <a:gd name="T62" fmla="*/ 10 w 917"/>
                <a:gd name="T63" fmla="*/ 8 h 786"/>
                <a:gd name="T64" fmla="*/ 10 w 917"/>
                <a:gd name="T65" fmla="*/ 9 h 786"/>
                <a:gd name="T66" fmla="*/ 11 w 917"/>
                <a:gd name="T67" fmla="*/ 9 h 786"/>
                <a:gd name="T68" fmla="*/ 12 w 917"/>
                <a:gd name="T69" fmla="*/ 10 h 786"/>
                <a:gd name="T70" fmla="*/ 12 w 917"/>
                <a:gd name="T71" fmla="*/ 11 h 786"/>
                <a:gd name="T72" fmla="*/ 13 w 917"/>
                <a:gd name="T73" fmla="*/ 12 h 7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17"/>
                <a:gd name="T112" fmla="*/ 0 h 786"/>
                <a:gd name="T113" fmla="*/ 917 w 917"/>
                <a:gd name="T114" fmla="*/ 786 h 7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17" h="786">
                  <a:moveTo>
                    <a:pt x="794" y="786"/>
                  </a:moveTo>
                  <a:lnTo>
                    <a:pt x="917" y="779"/>
                  </a:lnTo>
                  <a:lnTo>
                    <a:pt x="916" y="766"/>
                  </a:lnTo>
                  <a:lnTo>
                    <a:pt x="913" y="753"/>
                  </a:lnTo>
                  <a:lnTo>
                    <a:pt x="908" y="739"/>
                  </a:lnTo>
                  <a:lnTo>
                    <a:pt x="903" y="724"/>
                  </a:lnTo>
                  <a:lnTo>
                    <a:pt x="897" y="710"/>
                  </a:lnTo>
                  <a:lnTo>
                    <a:pt x="888" y="693"/>
                  </a:lnTo>
                  <a:lnTo>
                    <a:pt x="880" y="677"/>
                  </a:lnTo>
                  <a:lnTo>
                    <a:pt x="870" y="660"/>
                  </a:lnTo>
                  <a:lnTo>
                    <a:pt x="848" y="625"/>
                  </a:lnTo>
                  <a:lnTo>
                    <a:pt x="824" y="589"/>
                  </a:lnTo>
                  <a:lnTo>
                    <a:pt x="798" y="552"/>
                  </a:lnTo>
                  <a:lnTo>
                    <a:pt x="769" y="516"/>
                  </a:lnTo>
                  <a:lnTo>
                    <a:pt x="740" y="481"/>
                  </a:lnTo>
                  <a:lnTo>
                    <a:pt x="712" y="446"/>
                  </a:lnTo>
                  <a:lnTo>
                    <a:pt x="683" y="413"/>
                  </a:lnTo>
                  <a:lnTo>
                    <a:pt x="655" y="382"/>
                  </a:lnTo>
                  <a:lnTo>
                    <a:pt x="629" y="354"/>
                  </a:lnTo>
                  <a:lnTo>
                    <a:pt x="605" y="328"/>
                  </a:lnTo>
                  <a:lnTo>
                    <a:pt x="583" y="308"/>
                  </a:lnTo>
                  <a:lnTo>
                    <a:pt x="565" y="290"/>
                  </a:lnTo>
                  <a:lnTo>
                    <a:pt x="539" y="268"/>
                  </a:lnTo>
                  <a:lnTo>
                    <a:pt x="511" y="245"/>
                  </a:lnTo>
                  <a:lnTo>
                    <a:pt x="482" y="223"/>
                  </a:lnTo>
                  <a:lnTo>
                    <a:pt x="450" y="201"/>
                  </a:lnTo>
                  <a:lnTo>
                    <a:pt x="418" y="179"/>
                  </a:lnTo>
                  <a:lnTo>
                    <a:pt x="384" y="158"/>
                  </a:lnTo>
                  <a:lnTo>
                    <a:pt x="349" y="137"/>
                  </a:lnTo>
                  <a:lnTo>
                    <a:pt x="313" y="118"/>
                  </a:lnTo>
                  <a:lnTo>
                    <a:pt x="276" y="99"/>
                  </a:lnTo>
                  <a:lnTo>
                    <a:pt x="239" y="81"/>
                  </a:lnTo>
                  <a:lnTo>
                    <a:pt x="201" y="64"/>
                  </a:lnTo>
                  <a:lnTo>
                    <a:pt x="163" y="48"/>
                  </a:lnTo>
                  <a:lnTo>
                    <a:pt x="124" y="34"/>
                  </a:lnTo>
                  <a:lnTo>
                    <a:pt x="86" y="21"/>
                  </a:lnTo>
                  <a:lnTo>
                    <a:pt x="47" y="10"/>
                  </a:lnTo>
                  <a:lnTo>
                    <a:pt x="9" y="0"/>
                  </a:lnTo>
                  <a:lnTo>
                    <a:pt x="0" y="69"/>
                  </a:lnTo>
                  <a:lnTo>
                    <a:pt x="1" y="72"/>
                  </a:lnTo>
                  <a:lnTo>
                    <a:pt x="2" y="74"/>
                  </a:lnTo>
                  <a:lnTo>
                    <a:pt x="5" y="77"/>
                  </a:lnTo>
                  <a:lnTo>
                    <a:pt x="9" y="80"/>
                  </a:lnTo>
                  <a:lnTo>
                    <a:pt x="20" y="87"/>
                  </a:lnTo>
                  <a:lnTo>
                    <a:pt x="35" y="95"/>
                  </a:lnTo>
                  <a:lnTo>
                    <a:pt x="73" y="113"/>
                  </a:lnTo>
                  <a:lnTo>
                    <a:pt x="117" y="132"/>
                  </a:lnTo>
                  <a:lnTo>
                    <a:pt x="163" y="151"/>
                  </a:lnTo>
                  <a:lnTo>
                    <a:pt x="205" y="167"/>
                  </a:lnTo>
                  <a:lnTo>
                    <a:pt x="238" y="181"/>
                  </a:lnTo>
                  <a:lnTo>
                    <a:pt x="258" y="190"/>
                  </a:lnTo>
                  <a:lnTo>
                    <a:pt x="288" y="207"/>
                  </a:lnTo>
                  <a:lnTo>
                    <a:pt x="317" y="226"/>
                  </a:lnTo>
                  <a:lnTo>
                    <a:pt x="345" y="244"/>
                  </a:lnTo>
                  <a:lnTo>
                    <a:pt x="373" y="264"/>
                  </a:lnTo>
                  <a:lnTo>
                    <a:pt x="399" y="283"/>
                  </a:lnTo>
                  <a:lnTo>
                    <a:pt x="426" y="304"/>
                  </a:lnTo>
                  <a:lnTo>
                    <a:pt x="453" y="324"/>
                  </a:lnTo>
                  <a:lnTo>
                    <a:pt x="480" y="345"/>
                  </a:lnTo>
                  <a:lnTo>
                    <a:pt x="504" y="365"/>
                  </a:lnTo>
                  <a:lnTo>
                    <a:pt x="528" y="387"/>
                  </a:lnTo>
                  <a:lnTo>
                    <a:pt x="550" y="411"/>
                  </a:lnTo>
                  <a:lnTo>
                    <a:pt x="573" y="435"/>
                  </a:lnTo>
                  <a:lnTo>
                    <a:pt x="596" y="461"/>
                  </a:lnTo>
                  <a:lnTo>
                    <a:pt x="616" y="488"/>
                  </a:lnTo>
                  <a:lnTo>
                    <a:pt x="638" y="515"/>
                  </a:lnTo>
                  <a:lnTo>
                    <a:pt x="657" y="544"/>
                  </a:lnTo>
                  <a:lnTo>
                    <a:pt x="677" y="574"/>
                  </a:lnTo>
                  <a:lnTo>
                    <a:pt x="695" y="604"/>
                  </a:lnTo>
                  <a:lnTo>
                    <a:pt x="714" y="634"/>
                  </a:lnTo>
                  <a:lnTo>
                    <a:pt x="731" y="664"/>
                  </a:lnTo>
                  <a:lnTo>
                    <a:pt x="748" y="695"/>
                  </a:lnTo>
                  <a:lnTo>
                    <a:pt x="764" y="726"/>
                  </a:lnTo>
                  <a:lnTo>
                    <a:pt x="779" y="756"/>
                  </a:lnTo>
                  <a:lnTo>
                    <a:pt x="794" y="7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581"/>
            <p:cNvSpPr>
              <a:spLocks noChangeAspect="1"/>
            </p:cNvSpPr>
            <p:nvPr/>
          </p:nvSpPr>
          <p:spPr bwMode="auto">
            <a:xfrm>
              <a:off x="28407" y="14051"/>
              <a:ext cx="458" cy="393"/>
            </a:xfrm>
            <a:custGeom>
              <a:avLst/>
              <a:gdLst>
                <a:gd name="T0" fmla="*/ 2 w 917"/>
                <a:gd name="T1" fmla="*/ 13 h 786"/>
                <a:gd name="T2" fmla="*/ 2 w 917"/>
                <a:gd name="T3" fmla="*/ 12 h 786"/>
                <a:gd name="T4" fmla="*/ 2 w 917"/>
                <a:gd name="T5" fmla="*/ 12 h 786"/>
                <a:gd name="T6" fmla="*/ 2 w 917"/>
                <a:gd name="T7" fmla="*/ 12 h 786"/>
                <a:gd name="T8" fmla="*/ 2 w 917"/>
                <a:gd name="T9" fmla="*/ 11 h 786"/>
                <a:gd name="T10" fmla="*/ 3 w 917"/>
                <a:gd name="T11" fmla="*/ 10 h 786"/>
                <a:gd name="T12" fmla="*/ 4 w 917"/>
                <a:gd name="T13" fmla="*/ 9 h 786"/>
                <a:gd name="T14" fmla="*/ 4 w 917"/>
                <a:gd name="T15" fmla="*/ 8 h 786"/>
                <a:gd name="T16" fmla="*/ 5 w 917"/>
                <a:gd name="T17" fmla="*/ 7 h 786"/>
                <a:gd name="T18" fmla="*/ 6 w 917"/>
                <a:gd name="T19" fmla="*/ 6 h 786"/>
                <a:gd name="T20" fmla="*/ 7 w 917"/>
                <a:gd name="T21" fmla="*/ 5 h 786"/>
                <a:gd name="T22" fmla="*/ 8 w 917"/>
                <a:gd name="T23" fmla="*/ 5 h 786"/>
                <a:gd name="T24" fmla="*/ 9 w 917"/>
                <a:gd name="T25" fmla="*/ 4 h 786"/>
                <a:gd name="T26" fmla="*/ 10 w 917"/>
                <a:gd name="T27" fmla="*/ 4 h 786"/>
                <a:gd name="T28" fmla="*/ 11 w 917"/>
                <a:gd name="T29" fmla="*/ 3 h 786"/>
                <a:gd name="T30" fmla="*/ 12 w 917"/>
                <a:gd name="T31" fmla="*/ 3 h 786"/>
                <a:gd name="T32" fmla="*/ 13 w 917"/>
                <a:gd name="T33" fmla="*/ 2 h 786"/>
                <a:gd name="T34" fmla="*/ 13 w 917"/>
                <a:gd name="T35" fmla="*/ 2 h 786"/>
                <a:gd name="T36" fmla="*/ 14 w 917"/>
                <a:gd name="T37" fmla="*/ 2 h 786"/>
                <a:gd name="T38" fmla="*/ 14 w 917"/>
                <a:gd name="T39" fmla="*/ 2 h 786"/>
                <a:gd name="T40" fmla="*/ 14 w 917"/>
                <a:gd name="T41" fmla="*/ 2 h 786"/>
                <a:gd name="T42" fmla="*/ 14 w 917"/>
                <a:gd name="T43" fmla="*/ 2 h 786"/>
                <a:gd name="T44" fmla="*/ 14 w 917"/>
                <a:gd name="T45" fmla="*/ 1 h 786"/>
                <a:gd name="T46" fmla="*/ 14 w 917"/>
                <a:gd name="T47" fmla="*/ 1 h 786"/>
                <a:gd name="T48" fmla="*/ 13 w 917"/>
                <a:gd name="T49" fmla="*/ 1 h 786"/>
                <a:gd name="T50" fmla="*/ 13 w 917"/>
                <a:gd name="T51" fmla="*/ 1 h 786"/>
                <a:gd name="T52" fmla="*/ 12 w 917"/>
                <a:gd name="T53" fmla="*/ 1 h 786"/>
                <a:gd name="T54" fmla="*/ 12 w 917"/>
                <a:gd name="T55" fmla="*/ 1 h 786"/>
                <a:gd name="T56" fmla="*/ 11 w 917"/>
                <a:gd name="T57" fmla="*/ 2 h 786"/>
                <a:gd name="T58" fmla="*/ 10 w 917"/>
                <a:gd name="T59" fmla="*/ 2 h 786"/>
                <a:gd name="T60" fmla="*/ 9 w 917"/>
                <a:gd name="T61" fmla="*/ 2 h 786"/>
                <a:gd name="T62" fmla="*/ 8 w 917"/>
                <a:gd name="T63" fmla="*/ 3 h 786"/>
                <a:gd name="T64" fmla="*/ 7 w 917"/>
                <a:gd name="T65" fmla="*/ 3 h 786"/>
                <a:gd name="T66" fmla="*/ 7 w 917"/>
                <a:gd name="T67" fmla="*/ 4 h 786"/>
                <a:gd name="T68" fmla="*/ 6 w 917"/>
                <a:gd name="T69" fmla="*/ 5 h 786"/>
                <a:gd name="T70" fmla="*/ 5 w 917"/>
                <a:gd name="T71" fmla="*/ 5 h 786"/>
                <a:gd name="T72" fmla="*/ 4 w 917"/>
                <a:gd name="T73" fmla="*/ 6 h 786"/>
                <a:gd name="T74" fmla="*/ 3 w 917"/>
                <a:gd name="T75" fmla="*/ 7 h 786"/>
                <a:gd name="T76" fmla="*/ 2 w 917"/>
                <a:gd name="T77" fmla="*/ 8 h 786"/>
                <a:gd name="T78" fmla="*/ 2 w 917"/>
                <a:gd name="T79" fmla="*/ 9 h 786"/>
                <a:gd name="T80" fmla="*/ 1 w 917"/>
                <a:gd name="T81" fmla="*/ 10 h 786"/>
                <a:gd name="T82" fmla="*/ 0 w 917"/>
                <a:gd name="T83" fmla="*/ 11 h 7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17"/>
                <a:gd name="T127" fmla="*/ 0 h 786"/>
                <a:gd name="T128" fmla="*/ 917 w 917"/>
                <a:gd name="T129" fmla="*/ 786 h 78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17" h="786">
                  <a:moveTo>
                    <a:pt x="0" y="770"/>
                  </a:moveTo>
                  <a:lnTo>
                    <a:pt x="132" y="786"/>
                  </a:lnTo>
                  <a:lnTo>
                    <a:pt x="133" y="773"/>
                  </a:lnTo>
                  <a:lnTo>
                    <a:pt x="136" y="761"/>
                  </a:lnTo>
                  <a:lnTo>
                    <a:pt x="140" y="748"/>
                  </a:lnTo>
                  <a:lnTo>
                    <a:pt x="144" y="733"/>
                  </a:lnTo>
                  <a:lnTo>
                    <a:pt x="150" y="720"/>
                  </a:lnTo>
                  <a:lnTo>
                    <a:pt x="157" y="705"/>
                  </a:lnTo>
                  <a:lnTo>
                    <a:pt x="165" y="690"/>
                  </a:lnTo>
                  <a:lnTo>
                    <a:pt x="173" y="675"/>
                  </a:lnTo>
                  <a:lnTo>
                    <a:pt x="192" y="644"/>
                  </a:lnTo>
                  <a:lnTo>
                    <a:pt x="213" y="613"/>
                  </a:lnTo>
                  <a:lnTo>
                    <a:pt x="235" y="581"/>
                  </a:lnTo>
                  <a:lnTo>
                    <a:pt x="260" y="549"/>
                  </a:lnTo>
                  <a:lnTo>
                    <a:pt x="286" y="519"/>
                  </a:lnTo>
                  <a:lnTo>
                    <a:pt x="310" y="489"/>
                  </a:lnTo>
                  <a:lnTo>
                    <a:pt x="336" y="460"/>
                  </a:lnTo>
                  <a:lnTo>
                    <a:pt x="361" y="433"/>
                  </a:lnTo>
                  <a:lnTo>
                    <a:pt x="406" y="385"/>
                  </a:lnTo>
                  <a:lnTo>
                    <a:pt x="442" y="349"/>
                  </a:lnTo>
                  <a:lnTo>
                    <a:pt x="465" y="325"/>
                  </a:lnTo>
                  <a:lnTo>
                    <a:pt x="491" y="304"/>
                  </a:lnTo>
                  <a:lnTo>
                    <a:pt x="519" y="283"/>
                  </a:lnTo>
                  <a:lnTo>
                    <a:pt x="547" y="264"/>
                  </a:lnTo>
                  <a:lnTo>
                    <a:pt x="575" y="245"/>
                  </a:lnTo>
                  <a:lnTo>
                    <a:pt x="604" y="227"/>
                  </a:lnTo>
                  <a:lnTo>
                    <a:pt x="634" y="209"/>
                  </a:lnTo>
                  <a:lnTo>
                    <a:pt x="663" y="193"/>
                  </a:lnTo>
                  <a:lnTo>
                    <a:pt x="693" y="175"/>
                  </a:lnTo>
                  <a:lnTo>
                    <a:pt x="723" y="160"/>
                  </a:lnTo>
                  <a:lnTo>
                    <a:pt x="753" y="146"/>
                  </a:lnTo>
                  <a:lnTo>
                    <a:pt x="787" y="131"/>
                  </a:lnTo>
                  <a:lnTo>
                    <a:pt x="818" y="120"/>
                  </a:lnTo>
                  <a:lnTo>
                    <a:pt x="862" y="106"/>
                  </a:lnTo>
                  <a:lnTo>
                    <a:pt x="872" y="102"/>
                  </a:lnTo>
                  <a:lnTo>
                    <a:pt x="882" y="98"/>
                  </a:lnTo>
                  <a:lnTo>
                    <a:pt x="893" y="94"/>
                  </a:lnTo>
                  <a:lnTo>
                    <a:pt x="901" y="89"/>
                  </a:lnTo>
                  <a:lnTo>
                    <a:pt x="907" y="85"/>
                  </a:lnTo>
                  <a:lnTo>
                    <a:pt x="913" y="80"/>
                  </a:lnTo>
                  <a:lnTo>
                    <a:pt x="915" y="77"/>
                  </a:lnTo>
                  <a:lnTo>
                    <a:pt x="916" y="75"/>
                  </a:lnTo>
                  <a:lnTo>
                    <a:pt x="917" y="72"/>
                  </a:lnTo>
                  <a:lnTo>
                    <a:pt x="917" y="69"/>
                  </a:lnTo>
                  <a:lnTo>
                    <a:pt x="917" y="54"/>
                  </a:lnTo>
                  <a:lnTo>
                    <a:pt x="916" y="38"/>
                  </a:lnTo>
                  <a:lnTo>
                    <a:pt x="914" y="25"/>
                  </a:lnTo>
                  <a:lnTo>
                    <a:pt x="912" y="15"/>
                  </a:lnTo>
                  <a:lnTo>
                    <a:pt x="910" y="0"/>
                  </a:lnTo>
                  <a:lnTo>
                    <a:pt x="895" y="6"/>
                  </a:lnTo>
                  <a:lnTo>
                    <a:pt x="877" y="12"/>
                  </a:lnTo>
                  <a:lnTo>
                    <a:pt x="857" y="18"/>
                  </a:lnTo>
                  <a:lnTo>
                    <a:pt x="835" y="24"/>
                  </a:lnTo>
                  <a:lnTo>
                    <a:pt x="814" y="30"/>
                  </a:lnTo>
                  <a:lnTo>
                    <a:pt x="791" y="38"/>
                  </a:lnTo>
                  <a:lnTo>
                    <a:pt x="771" y="44"/>
                  </a:lnTo>
                  <a:lnTo>
                    <a:pt x="752" y="50"/>
                  </a:lnTo>
                  <a:lnTo>
                    <a:pt x="715" y="65"/>
                  </a:lnTo>
                  <a:lnTo>
                    <a:pt x="678" y="81"/>
                  </a:lnTo>
                  <a:lnTo>
                    <a:pt x="660" y="89"/>
                  </a:lnTo>
                  <a:lnTo>
                    <a:pt x="642" y="98"/>
                  </a:lnTo>
                  <a:lnTo>
                    <a:pt x="626" y="106"/>
                  </a:lnTo>
                  <a:lnTo>
                    <a:pt x="609" y="116"/>
                  </a:lnTo>
                  <a:lnTo>
                    <a:pt x="575" y="135"/>
                  </a:lnTo>
                  <a:lnTo>
                    <a:pt x="543" y="155"/>
                  </a:lnTo>
                  <a:lnTo>
                    <a:pt x="511" y="175"/>
                  </a:lnTo>
                  <a:lnTo>
                    <a:pt x="479" y="196"/>
                  </a:lnTo>
                  <a:lnTo>
                    <a:pt x="448" y="217"/>
                  </a:lnTo>
                  <a:lnTo>
                    <a:pt x="417" y="239"/>
                  </a:lnTo>
                  <a:lnTo>
                    <a:pt x="386" y="263"/>
                  </a:lnTo>
                  <a:lnTo>
                    <a:pt x="357" y="287"/>
                  </a:lnTo>
                  <a:lnTo>
                    <a:pt x="327" y="313"/>
                  </a:lnTo>
                  <a:lnTo>
                    <a:pt x="298" y="340"/>
                  </a:lnTo>
                  <a:lnTo>
                    <a:pt x="271" y="366"/>
                  </a:lnTo>
                  <a:lnTo>
                    <a:pt x="246" y="394"/>
                  </a:lnTo>
                  <a:lnTo>
                    <a:pt x="221" y="421"/>
                  </a:lnTo>
                  <a:lnTo>
                    <a:pt x="198" y="450"/>
                  </a:lnTo>
                  <a:lnTo>
                    <a:pt x="177" y="478"/>
                  </a:lnTo>
                  <a:lnTo>
                    <a:pt x="155" y="507"/>
                  </a:lnTo>
                  <a:lnTo>
                    <a:pt x="135" y="537"/>
                  </a:lnTo>
                  <a:lnTo>
                    <a:pt x="115" y="568"/>
                  </a:lnTo>
                  <a:lnTo>
                    <a:pt x="96" y="600"/>
                  </a:lnTo>
                  <a:lnTo>
                    <a:pt x="76" y="632"/>
                  </a:lnTo>
                  <a:lnTo>
                    <a:pt x="39" y="699"/>
                  </a:lnTo>
                  <a:lnTo>
                    <a:pt x="0" y="7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582"/>
            <p:cNvSpPr>
              <a:spLocks noChangeAspect="1"/>
            </p:cNvSpPr>
            <p:nvPr/>
          </p:nvSpPr>
          <p:spPr bwMode="auto">
            <a:xfrm>
              <a:off x="28924" y="14012"/>
              <a:ext cx="211" cy="339"/>
            </a:xfrm>
            <a:custGeom>
              <a:avLst/>
              <a:gdLst>
                <a:gd name="T0" fmla="*/ 6 w 422"/>
                <a:gd name="T1" fmla="*/ 0 h 678"/>
                <a:gd name="T2" fmla="*/ 2 w 422"/>
                <a:gd name="T3" fmla="*/ 0 h 678"/>
                <a:gd name="T4" fmla="*/ 0 w 422"/>
                <a:gd name="T5" fmla="*/ 1 h 678"/>
                <a:gd name="T6" fmla="*/ 1 w 422"/>
                <a:gd name="T7" fmla="*/ 10 h 678"/>
                <a:gd name="T8" fmla="*/ 1 w 422"/>
                <a:gd name="T9" fmla="*/ 11 h 678"/>
                <a:gd name="T10" fmla="*/ 2 w 422"/>
                <a:gd name="T11" fmla="*/ 11 h 678"/>
                <a:gd name="T12" fmla="*/ 3 w 422"/>
                <a:gd name="T13" fmla="*/ 11 h 678"/>
                <a:gd name="T14" fmla="*/ 3 w 422"/>
                <a:gd name="T15" fmla="*/ 11 h 678"/>
                <a:gd name="T16" fmla="*/ 3 w 422"/>
                <a:gd name="T17" fmla="*/ 11 h 678"/>
                <a:gd name="T18" fmla="*/ 3 w 422"/>
                <a:gd name="T19" fmla="*/ 11 h 678"/>
                <a:gd name="T20" fmla="*/ 4 w 422"/>
                <a:gd name="T21" fmla="*/ 11 h 678"/>
                <a:gd name="T22" fmla="*/ 4 w 422"/>
                <a:gd name="T23" fmla="*/ 11 h 678"/>
                <a:gd name="T24" fmla="*/ 4 w 422"/>
                <a:gd name="T25" fmla="*/ 11 h 678"/>
                <a:gd name="T26" fmla="*/ 5 w 422"/>
                <a:gd name="T27" fmla="*/ 11 h 678"/>
                <a:gd name="T28" fmla="*/ 5 w 422"/>
                <a:gd name="T29" fmla="*/ 11 h 678"/>
                <a:gd name="T30" fmla="*/ 5 w 422"/>
                <a:gd name="T31" fmla="*/ 11 h 678"/>
                <a:gd name="T32" fmla="*/ 6 w 422"/>
                <a:gd name="T33" fmla="*/ 11 h 678"/>
                <a:gd name="T34" fmla="*/ 6 w 422"/>
                <a:gd name="T35" fmla="*/ 11 h 678"/>
                <a:gd name="T36" fmla="*/ 7 w 422"/>
                <a:gd name="T37" fmla="*/ 1 h 678"/>
                <a:gd name="T38" fmla="*/ 6 w 422"/>
                <a:gd name="T39" fmla="*/ 0 h 67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2"/>
                <a:gd name="T61" fmla="*/ 0 h 678"/>
                <a:gd name="T62" fmla="*/ 422 w 422"/>
                <a:gd name="T63" fmla="*/ 678 h 67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2" h="678">
                  <a:moveTo>
                    <a:pt x="337" y="0"/>
                  </a:moveTo>
                  <a:lnTo>
                    <a:pt x="106" y="0"/>
                  </a:lnTo>
                  <a:lnTo>
                    <a:pt x="0" y="15"/>
                  </a:lnTo>
                  <a:lnTo>
                    <a:pt x="60" y="624"/>
                  </a:lnTo>
                  <a:lnTo>
                    <a:pt x="60" y="647"/>
                  </a:lnTo>
                  <a:lnTo>
                    <a:pt x="96" y="657"/>
                  </a:lnTo>
                  <a:lnTo>
                    <a:pt x="132" y="667"/>
                  </a:lnTo>
                  <a:lnTo>
                    <a:pt x="150" y="672"/>
                  </a:lnTo>
                  <a:lnTo>
                    <a:pt x="170" y="675"/>
                  </a:lnTo>
                  <a:lnTo>
                    <a:pt x="191" y="678"/>
                  </a:lnTo>
                  <a:lnTo>
                    <a:pt x="214" y="678"/>
                  </a:lnTo>
                  <a:lnTo>
                    <a:pt x="230" y="678"/>
                  </a:lnTo>
                  <a:lnTo>
                    <a:pt x="249" y="677"/>
                  </a:lnTo>
                  <a:lnTo>
                    <a:pt x="267" y="675"/>
                  </a:lnTo>
                  <a:lnTo>
                    <a:pt x="283" y="671"/>
                  </a:lnTo>
                  <a:lnTo>
                    <a:pt x="298" y="666"/>
                  </a:lnTo>
                  <a:lnTo>
                    <a:pt x="328" y="656"/>
                  </a:lnTo>
                  <a:lnTo>
                    <a:pt x="360" y="647"/>
                  </a:lnTo>
                  <a:lnTo>
                    <a:pt x="422" y="16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583"/>
            <p:cNvSpPr>
              <a:spLocks noChangeAspect="1"/>
            </p:cNvSpPr>
            <p:nvPr/>
          </p:nvSpPr>
          <p:spPr bwMode="auto">
            <a:xfrm>
              <a:off x="33637" y="14317"/>
              <a:ext cx="320" cy="382"/>
            </a:xfrm>
            <a:custGeom>
              <a:avLst/>
              <a:gdLst>
                <a:gd name="T0" fmla="*/ 1 w 640"/>
                <a:gd name="T1" fmla="*/ 4 h 763"/>
                <a:gd name="T2" fmla="*/ 1 w 640"/>
                <a:gd name="T3" fmla="*/ 3 h 763"/>
                <a:gd name="T4" fmla="*/ 1 w 640"/>
                <a:gd name="T5" fmla="*/ 3 h 763"/>
                <a:gd name="T6" fmla="*/ 2 w 640"/>
                <a:gd name="T7" fmla="*/ 2 h 763"/>
                <a:gd name="T8" fmla="*/ 2 w 640"/>
                <a:gd name="T9" fmla="*/ 2 h 763"/>
                <a:gd name="T10" fmla="*/ 2 w 640"/>
                <a:gd name="T11" fmla="*/ 2 h 763"/>
                <a:gd name="T12" fmla="*/ 3 w 640"/>
                <a:gd name="T13" fmla="*/ 2 h 763"/>
                <a:gd name="T14" fmla="*/ 3 w 640"/>
                <a:gd name="T15" fmla="*/ 2 h 763"/>
                <a:gd name="T16" fmla="*/ 4 w 640"/>
                <a:gd name="T17" fmla="*/ 11 h 763"/>
                <a:gd name="T18" fmla="*/ 4 w 640"/>
                <a:gd name="T19" fmla="*/ 11 h 763"/>
                <a:gd name="T20" fmla="*/ 4 w 640"/>
                <a:gd name="T21" fmla="*/ 11 h 763"/>
                <a:gd name="T22" fmla="*/ 4 w 640"/>
                <a:gd name="T23" fmla="*/ 11 h 763"/>
                <a:gd name="T24" fmla="*/ 4 w 640"/>
                <a:gd name="T25" fmla="*/ 12 h 763"/>
                <a:gd name="T26" fmla="*/ 4 w 640"/>
                <a:gd name="T27" fmla="*/ 12 h 763"/>
                <a:gd name="T28" fmla="*/ 4 w 640"/>
                <a:gd name="T29" fmla="*/ 12 h 763"/>
                <a:gd name="T30" fmla="*/ 4 w 640"/>
                <a:gd name="T31" fmla="*/ 12 h 763"/>
                <a:gd name="T32" fmla="*/ 3 w 640"/>
                <a:gd name="T33" fmla="*/ 12 h 763"/>
                <a:gd name="T34" fmla="*/ 3 w 640"/>
                <a:gd name="T35" fmla="*/ 12 h 763"/>
                <a:gd name="T36" fmla="*/ 8 w 640"/>
                <a:gd name="T37" fmla="*/ 12 h 763"/>
                <a:gd name="T38" fmla="*/ 8 w 640"/>
                <a:gd name="T39" fmla="*/ 12 h 763"/>
                <a:gd name="T40" fmla="*/ 8 w 640"/>
                <a:gd name="T41" fmla="*/ 12 h 763"/>
                <a:gd name="T42" fmla="*/ 8 w 640"/>
                <a:gd name="T43" fmla="*/ 12 h 763"/>
                <a:gd name="T44" fmla="*/ 7 w 640"/>
                <a:gd name="T45" fmla="*/ 12 h 763"/>
                <a:gd name="T46" fmla="*/ 7 w 640"/>
                <a:gd name="T47" fmla="*/ 12 h 763"/>
                <a:gd name="T48" fmla="*/ 7 w 640"/>
                <a:gd name="T49" fmla="*/ 12 h 763"/>
                <a:gd name="T50" fmla="*/ 7 w 640"/>
                <a:gd name="T51" fmla="*/ 11 h 763"/>
                <a:gd name="T52" fmla="*/ 7 w 640"/>
                <a:gd name="T53" fmla="*/ 11 h 763"/>
                <a:gd name="T54" fmla="*/ 6 w 640"/>
                <a:gd name="T55" fmla="*/ 11 h 763"/>
                <a:gd name="T56" fmla="*/ 6 w 640"/>
                <a:gd name="T57" fmla="*/ 11 h 763"/>
                <a:gd name="T58" fmla="*/ 6 w 640"/>
                <a:gd name="T59" fmla="*/ 10 h 763"/>
                <a:gd name="T60" fmla="*/ 8 w 640"/>
                <a:gd name="T61" fmla="*/ 2 h 763"/>
                <a:gd name="T62" fmla="*/ 8 w 640"/>
                <a:gd name="T63" fmla="*/ 2 h 763"/>
                <a:gd name="T64" fmla="*/ 9 w 640"/>
                <a:gd name="T65" fmla="*/ 2 h 763"/>
                <a:gd name="T66" fmla="*/ 9 w 640"/>
                <a:gd name="T67" fmla="*/ 2 h 763"/>
                <a:gd name="T68" fmla="*/ 9 w 640"/>
                <a:gd name="T69" fmla="*/ 2 h 763"/>
                <a:gd name="T70" fmla="*/ 9 w 640"/>
                <a:gd name="T71" fmla="*/ 2 h 763"/>
                <a:gd name="T72" fmla="*/ 9 w 640"/>
                <a:gd name="T73" fmla="*/ 2 h 763"/>
                <a:gd name="T74" fmla="*/ 10 w 640"/>
                <a:gd name="T75" fmla="*/ 3 h 763"/>
                <a:gd name="T76" fmla="*/ 10 w 640"/>
                <a:gd name="T77" fmla="*/ 3 h 763"/>
                <a:gd name="T78" fmla="*/ 10 w 640"/>
                <a:gd name="T79" fmla="*/ 3 h 763"/>
                <a:gd name="T80" fmla="*/ 10 w 640"/>
                <a:gd name="T81" fmla="*/ 4 h 763"/>
                <a:gd name="T82" fmla="*/ 10 w 640"/>
                <a:gd name="T83" fmla="*/ 4 h 763"/>
                <a:gd name="T84" fmla="*/ 10 w 640"/>
                <a:gd name="T85" fmla="*/ 4 h 763"/>
                <a:gd name="T86" fmla="*/ 10 w 640"/>
                <a:gd name="T87" fmla="*/ 4 h 763"/>
                <a:gd name="T88" fmla="*/ 10 w 640"/>
                <a:gd name="T89" fmla="*/ 1 h 763"/>
                <a:gd name="T90" fmla="*/ 10 w 640"/>
                <a:gd name="T91" fmla="*/ 1 h 763"/>
                <a:gd name="T92" fmla="*/ 10 w 640"/>
                <a:gd name="T93" fmla="*/ 1 h 763"/>
                <a:gd name="T94" fmla="*/ 10 w 640"/>
                <a:gd name="T95" fmla="*/ 1 h 763"/>
                <a:gd name="T96" fmla="*/ 9 w 640"/>
                <a:gd name="T97" fmla="*/ 1 h 763"/>
                <a:gd name="T98" fmla="*/ 9 w 640"/>
                <a:gd name="T99" fmla="*/ 1 h 763"/>
                <a:gd name="T100" fmla="*/ 2 w 640"/>
                <a:gd name="T101" fmla="*/ 1 h 763"/>
                <a:gd name="T102" fmla="*/ 2 w 640"/>
                <a:gd name="T103" fmla="*/ 1 h 763"/>
                <a:gd name="T104" fmla="*/ 1 w 640"/>
                <a:gd name="T105" fmla="*/ 1 h 763"/>
                <a:gd name="T106" fmla="*/ 1 w 640"/>
                <a:gd name="T107" fmla="*/ 1 h 763"/>
                <a:gd name="T108" fmla="*/ 1 w 640"/>
                <a:gd name="T109" fmla="*/ 1 h 763"/>
                <a:gd name="T110" fmla="*/ 1 w 640"/>
                <a:gd name="T111" fmla="*/ 1 h 763"/>
                <a:gd name="T112" fmla="*/ 1 w 640"/>
                <a:gd name="T113" fmla="*/ 0 h 76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40"/>
                <a:gd name="T172" fmla="*/ 0 h 763"/>
                <a:gd name="T173" fmla="*/ 640 w 640"/>
                <a:gd name="T174" fmla="*/ 763 h 76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40" h="763">
                  <a:moveTo>
                    <a:pt x="0" y="207"/>
                  </a:moveTo>
                  <a:lnTo>
                    <a:pt x="37" y="207"/>
                  </a:lnTo>
                  <a:lnTo>
                    <a:pt x="45" y="182"/>
                  </a:lnTo>
                  <a:lnTo>
                    <a:pt x="53" y="157"/>
                  </a:lnTo>
                  <a:lnTo>
                    <a:pt x="57" y="145"/>
                  </a:lnTo>
                  <a:lnTo>
                    <a:pt x="63" y="134"/>
                  </a:lnTo>
                  <a:lnTo>
                    <a:pt x="69" y="124"/>
                  </a:lnTo>
                  <a:lnTo>
                    <a:pt x="75" y="115"/>
                  </a:lnTo>
                  <a:lnTo>
                    <a:pt x="84" y="107"/>
                  </a:lnTo>
                  <a:lnTo>
                    <a:pt x="92" y="99"/>
                  </a:lnTo>
                  <a:lnTo>
                    <a:pt x="102" y="92"/>
                  </a:lnTo>
                  <a:lnTo>
                    <a:pt x="112" y="87"/>
                  </a:lnTo>
                  <a:lnTo>
                    <a:pt x="125" y="83"/>
                  </a:lnTo>
                  <a:lnTo>
                    <a:pt x="138" y="79"/>
                  </a:lnTo>
                  <a:lnTo>
                    <a:pt x="152" y="77"/>
                  </a:lnTo>
                  <a:lnTo>
                    <a:pt x="169" y="77"/>
                  </a:lnTo>
                  <a:lnTo>
                    <a:pt x="253" y="77"/>
                  </a:lnTo>
                  <a:lnTo>
                    <a:pt x="253" y="647"/>
                  </a:lnTo>
                  <a:lnTo>
                    <a:pt x="253" y="657"/>
                  </a:lnTo>
                  <a:lnTo>
                    <a:pt x="252" y="665"/>
                  </a:lnTo>
                  <a:lnTo>
                    <a:pt x="251" y="673"/>
                  </a:lnTo>
                  <a:lnTo>
                    <a:pt x="249" y="680"/>
                  </a:lnTo>
                  <a:lnTo>
                    <a:pt x="247" y="687"/>
                  </a:lnTo>
                  <a:lnTo>
                    <a:pt x="244" y="693"/>
                  </a:lnTo>
                  <a:lnTo>
                    <a:pt x="241" y="700"/>
                  </a:lnTo>
                  <a:lnTo>
                    <a:pt x="237" y="705"/>
                  </a:lnTo>
                  <a:lnTo>
                    <a:pt x="232" y="709"/>
                  </a:lnTo>
                  <a:lnTo>
                    <a:pt x="226" y="713"/>
                  </a:lnTo>
                  <a:lnTo>
                    <a:pt x="221" y="716"/>
                  </a:lnTo>
                  <a:lnTo>
                    <a:pt x="215" y="719"/>
                  </a:lnTo>
                  <a:lnTo>
                    <a:pt x="208" y="721"/>
                  </a:lnTo>
                  <a:lnTo>
                    <a:pt x="201" y="723"/>
                  </a:lnTo>
                  <a:lnTo>
                    <a:pt x="193" y="724"/>
                  </a:lnTo>
                  <a:lnTo>
                    <a:pt x="184" y="724"/>
                  </a:lnTo>
                  <a:lnTo>
                    <a:pt x="145" y="724"/>
                  </a:lnTo>
                  <a:lnTo>
                    <a:pt x="145" y="763"/>
                  </a:lnTo>
                  <a:lnTo>
                    <a:pt x="477" y="763"/>
                  </a:lnTo>
                  <a:lnTo>
                    <a:pt x="485" y="762"/>
                  </a:lnTo>
                  <a:lnTo>
                    <a:pt x="491" y="760"/>
                  </a:lnTo>
                  <a:lnTo>
                    <a:pt x="496" y="757"/>
                  </a:lnTo>
                  <a:lnTo>
                    <a:pt x="498" y="753"/>
                  </a:lnTo>
                  <a:lnTo>
                    <a:pt x="500" y="741"/>
                  </a:lnTo>
                  <a:lnTo>
                    <a:pt x="500" y="724"/>
                  </a:lnTo>
                  <a:lnTo>
                    <a:pt x="462" y="724"/>
                  </a:lnTo>
                  <a:lnTo>
                    <a:pt x="452" y="724"/>
                  </a:lnTo>
                  <a:lnTo>
                    <a:pt x="444" y="723"/>
                  </a:lnTo>
                  <a:lnTo>
                    <a:pt x="436" y="721"/>
                  </a:lnTo>
                  <a:lnTo>
                    <a:pt x="429" y="718"/>
                  </a:lnTo>
                  <a:lnTo>
                    <a:pt x="422" y="715"/>
                  </a:lnTo>
                  <a:lnTo>
                    <a:pt x="415" y="711"/>
                  </a:lnTo>
                  <a:lnTo>
                    <a:pt x="409" y="707"/>
                  </a:lnTo>
                  <a:lnTo>
                    <a:pt x="404" y="702"/>
                  </a:lnTo>
                  <a:lnTo>
                    <a:pt x="400" y="696"/>
                  </a:lnTo>
                  <a:lnTo>
                    <a:pt x="396" y="689"/>
                  </a:lnTo>
                  <a:lnTo>
                    <a:pt x="392" y="682"/>
                  </a:lnTo>
                  <a:lnTo>
                    <a:pt x="390" y="675"/>
                  </a:lnTo>
                  <a:lnTo>
                    <a:pt x="388" y="667"/>
                  </a:lnTo>
                  <a:lnTo>
                    <a:pt x="386" y="659"/>
                  </a:lnTo>
                  <a:lnTo>
                    <a:pt x="385" y="649"/>
                  </a:lnTo>
                  <a:lnTo>
                    <a:pt x="385" y="640"/>
                  </a:lnTo>
                  <a:lnTo>
                    <a:pt x="385" y="77"/>
                  </a:lnTo>
                  <a:lnTo>
                    <a:pt x="484" y="77"/>
                  </a:lnTo>
                  <a:lnTo>
                    <a:pt x="498" y="77"/>
                  </a:lnTo>
                  <a:lnTo>
                    <a:pt x="509" y="78"/>
                  </a:lnTo>
                  <a:lnTo>
                    <a:pt x="520" y="80"/>
                  </a:lnTo>
                  <a:lnTo>
                    <a:pt x="529" y="82"/>
                  </a:lnTo>
                  <a:lnTo>
                    <a:pt x="538" y="85"/>
                  </a:lnTo>
                  <a:lnTo>
                    <a:pt x="546" y="88"/>
                  </a:lnTo>
                  <a:lnTo>
                    <a:pt x="552" y="92"/>
                  </a:lnTo>
                  <a:lnTo>
                    <a:pt x="558" y="98"/>
                  </a:lnTo>
                  <a:lnTo>
                    <a:pt x="563" y="102"/>
                  </a:lnTo>
                  <a:lnTo>
                    <a:pt x="568" y="107"/>
                  </a:lnTo>
                  <a:lnTo>
                    <a:pt x="573" y="112"/>
                  </a:lnTo>
                  <a:lnTo>
                    <a:pt x="576" y="118"/>
                  </a:lnTo>
                  <a:lnTo>
                    <a:pt x="582" y="129"/>
                  </a:lnTo>
                  <a:lnTo>
                    <a:pt x="586" y="142"/>
                  </a:lnTo>
                  <a:lnTo>
                    <a:pt x="590" y="154"/>
                  </a:lnTo>
                  <a:lnTo>
                    <a:pt x="593" y="165"/>
                  </a:lnTo>
                  <a:lnTo>
                    <a:pt x="597" y="177"/>
                  </a:lnTo>
                  <a:lnTo>
                    <a:pt x="602" y="187"/>
                  </a:lnTo>
                  <a:lnTo>
                    <a:pt x="604" y="191"/>
                  </a:lnTo>
                  <a:lnTo>
                    <a:pt x="608" y="195"/>
                  </a:lnTo>
                  <a:lnTo>
                    <a:pt x="612" y="198"/>
                  </a:lnTo>
                  <a:lnTo>
                    <a:pt x="617" y="201"/>
                  </a:lnTo>
                  <a:lnTo>
                    <a:pt x="621" y="204"/>
                  </a:lnTo>
                  <a:lnTo>
                    <a:pt x="627" y="206"/>
                  </a:lnTo>
                  <a:lnTo>
                    <a:pt x="633" y="207"/>
                  </a:lnTo>
                  <a:lnTo>
                    <a:pt x="640" y="207"/>
                  </a:lnTo>
                  <a:lnTo>
                    <a:pt x="631" y="0"/>
                  </a:lnTo>
                  <a:lnTo>
                    <a:pt x="623" y="1"/>
                  </a:lnTo>
                  <a:lnTo>
                    <a:pt x="616" y="2"/>
                  </a:lnTo>
                  <a:lnTo>
                    <a:pt x="611" y="4"/>
                  </a:lnTo>
                  <a:lnTo>
                    <a:pt x="606" y="6"/>
                  </a:lnTo>
                  <a:lnTo>
                    <a:pt x="599" y="11"/>
                  </a:lnTo>
                  <a:lnTo>
                    <a:pt x="594" y="16"/>
                  </a:lnTo>
                  <a:lnTo>
                    <a:pt x="588" y="21"/>
                  </a:lnTo>
                  <a:lnTo>
                    <a:pt x="581" y="27"/>
                  </a:lnTo>
                  <a:lnTo>
                    <a:pt x="576" y="28"/>
                  </a:lnTo>
                  <a:lnTo>
                    <a:pt x="569" y="30"/>
                  </a:lnTo>
                  <a:lnTo>
                    <a:pt x="562" y="31"/>
                  </a:lnTo>
                  <a:lnTo>
                    <a:pt x="554" y="31"/>
                  </a:lnTo>
                  <a:lnTo>
                    <a:pt x="92" y="31"/>
                  </a:lnTo>
                  <a:lnTo>
                    <a:pt x="83" y="31"/>
                  </a:lnTo>
                  <a:lnTo>
                    <a:pt x="75" y="30"/>
                  </a:lnTo>
                  <a:lnTo>
                    <a:pt x="69" y="28"/>
                  </a:lnTo>
                  <a:lnTo>
                    <a:pt x="64" y="27"/>
                  </a:lnTo>
                  <a:lnTo>
                    <a:pt x="57" y="21"/>
                  </a:lnTo>
                  <a:lnTo>
                    <a:pt x="52" y="16"/>
                  </a:lnTo>
                  <a:lnTo>
                    <a:pt x="47" y="11"/>
                  </a:lnTo>
                  <a:lnTo>
                    <a:pt x="40" y="6"/>
                  </a:lnTo>
                  <a:lnTo>
                    <a:pt x="35" y="4"/>
                  </a:lnTo>
                  <a:lnTo>
                    <a:pt x="30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584"/>
            <p:cNvSpPr>
              <a:spLocks noChangeAspect="1"/>
            </p:cNvSpPr>
            <p:nvPr/>
          </p:nvSpPr>
          <p:spPr bwMode="auto">
            <a:xfrm>
              <a:off x="32376" y="14332"/>
              <a:ext cx="339" cy="367"/>
            </a:xfrm>
            <a:custGeom>
              <a:avLst/>
              <a:gdLst>
                <a:gd name="T0" fmla="*/ 2 w 678"/>
                <a:gd name="T1" fmla="*/ 2 h 732"/>
                <a:gd name="T2" fmla="*/ 3 w 678"/>
                <a:gd name="T3" fmla="*/ 5 h 732"/>
                <a:gd name="T4" fmla="*/ 4 w 678"/>
                <a:gd name="T5" fmla="*/ 6 h 732"/>
                <a:gd name="T6" fmla="*/ 5 w 678"/>
                <a:gd name="T7" fmla="*/ 7 h 732"/>
                <a:gd name="T8" fmla="*/ 5 w 678"/>
                <a:gd name="T9" fmla="*/ 7 h 732"/>
                <a:gd name="T10" fmla="*/ 5 w 678"/>
                <a:gd name="T11" fmla="*/ 11 h 732"/>
                <a:gd name="T12" fmla="*/ 5 w 678"/>
                <a:gd name="T13" fmla="*/ 11 h 732"/>
                <a:gd name="T14" fmla="*/ 4 w 678"/>
                <a:gd name="T15" fmla="*/ 11 h 732"/>
                <a:gd name="T16" fmla="*/ 4 w 678"/>
                <a:gd name="T17" fmla="*/ 11 h 732"/>
                <a:gd name="T18" fmla="*/ 4 w 678"/>
                <a:gd name="T19" fmla="*/ 11 h 732"/>
                <a:gd name="T20" fmla="*/ 3 w 678"/>
                <a:gd name="T21" fmla="*/ 11 h 732"/>
                <a:gd name="T22" fmla="*/ 8 w 678"/>
                <a:gd name="T23" fmla="*/ 11 h 732"/>
                <a:gd name="T24" fmla="*/ 8 w 678"/>
                <a:gd name="T25" fmla="*/ 11 h 732"/>
                <a:gd name="T26" fmla="*/ 7 w 678"/>
                <a:gd name="T27" fmla="*/ 11 h 732"/>
                <a:gd name="T28" fmla="*/ 7 w 678"/>
                <a:gd name="T29" fmla="*/ 11 h 732"/>
                <a:gd name="T30" fmla="*/ 7 w 678"/>
                <a:gd name="T31" fmla="*/ 11 h 732"/>
                <a:gd name="T32" fmla="*/ 7 w 678"/>
                <a:gd name="T33" fmla="*/ 10 h 732"/>
                <a:gd name="T34" fmla="*/ 7 w 678"/>
                <a:gd name="T35" fmla="*/ 7 h 732"/>
                <a:gd name="T36" fmla="*/ 7 w 678"/>
                <a:gd name="T37" fmla="*/ 6 h 732"/>
                <a:gd name="T38" fmla="*/ 8 w 678"/>
                <a:gd name="T39" fmla="*/ 5 h 732"/>
                <a:gd name="T40" fmla="*/ 8 w 678"/>
                <a:gd name="T41" fmla="*/ 4 h 732"/>
                <a:gd name="T42" fmla="*/ 9 w 678"/>
                <a:gd name="T43" fmla="*/ 3 h 732"/>
                <a:gd name="T44" fmla="*/ 9 w 678"/>
                <a:gd name="T45" fmla="*/ 2 h 732"/>
                <a:gd name="T46" fmla="*/ 10 w 678"/>
                <a:gd name="T47" fmla="*/ 1 h 732"/>
                <a:gd name="T48" fmla="*/ 11 w 678"/>
                <a:gd name="T49" fmla="*/ 1 h 732"/>
                <a:gd name="T50" fmla="*/ 11 w 678"/>
                <a:gd name="T51" fmla="*/ 1 h 732"/>
                <a:gd name="T52" fmla="*/ 7 w 678"/>
                <a:gd name="T53" fmla="*/ 0 h 732"/>
                <a:gd name="T54" fmla="*/ 7 w 678"/>
                <a:gd name="T55" fmla="*/ 1 h 732"/>
                <a:gd name="T56" fmla="*/ 7 w 678"/>
                <a:gd name="T57" fmla="*/ 1 h 732"/>
                <a:gd name="T58" fmla="*/ 7 w 678"/>
                <a:gd name="T59" fmla="*/ 1 h 732"/>
                <a:gd name="T60" fmla="*/ 8 w 678"/>
                <a:gd name="T61" fmla="*/ 1 h 732"/>
                <a:gd name="T62" fmla="*/ 8 w 678"/>
                <a:gd name="T63" fmla="*/ 2 h 732"/>
                <a:gd name="T64" fmla="*/ 8 w 678"/>
                <a:gd name="T65" fmla="*/ 2 h 732"/>
                <a:gd name="T66" fmla="*/ 7 w 678"/>
                <a:gd name="T67" fmla="*/ 4 h 732"/>
                <a:gd name="T68" fmla="*/ 6 w 678"/>
                <a:gd name="T69" fmla="*/ 5 h 732"/>
                <a:gd name="T70" fmla="*/ 6 w 678"/>
                <a:gd name="T71" fmla="*/ 6 h 732"/>
                <a:gd name="T72" fmla="*/ 6 w 678"/>
                <a:gd name="T73" fmla="*/ 6 h 732"/>
                <a:gd name="T74" fmla="*/ 5 w 678"/>
                <a:gd name="T75" fmla="*/ 4 h 732"/>
                <a:gd name="T76" fmla="*/ 4 w 678"/>
                <a:gd name="T77" fmla="*/ 2 h 732"/>
                <a:gd name="T78" fmla="*/ 4 w 678"/>
                <a:gd name="T79" fmla="*/ 1 h 732"/>
                <a:gd name="T80" fmla="*/ 4 w 678"/>
                <a:gd name="T81" fmla="*/ 1 h 732"/>
                <a:gd name="T82" fmla="*/ 4 w 678"/>
                <a:gd name="T83" fmla="*/ 1 h 732"/>
                <a:gd name="T84" fmla="*/ 5 w 678"/>
                <a:gd name="T85" fmla="*/ 1 h 732"/>
                <a:gd name="T86" fmla="*/ 0 w 678"/>
                <a:gd name="T87" fmla="*/ 1 h 732"/>
                <a:gd name="T88" fmla="*/ 1 w 678"/>
                <a:gd name="T89" fmla="*/ 1 h 732"/>
                <a:gd name="T90" fmla="*/ 1 w 678"/>
                <a:gd name="T91" fmla="*/ 1 h 732"/>
                <a:gd name="T92" fmla="*/ 1 w 678"/>
                <a:gd name="T93" fmla="*/ 1 h 7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78"/>
                <a:gd name="T142" fmla="*/ 0 h 732"/>
                <a:gd name="T143" fmla="*/ 678 w 678"/>
                <a:gd name="T144" fmla="*/ 732 h 7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78" h="732">
                  <a:moveTo>
                    <a:pt x="46" y="38"/>
                  </a:moveTo>
                  <a:lnTo>
                    <a:pt x="67" y="69"/>
                  </a:lnTo>
                  <a:lnTo>
                    <a:pt x="96" y="115"/>
                  </a:lnTo>
                  <a:lnTo>
                    <a:pt x="133" y="171"/>
                  </a:lnTo>
                  <a:lnTo>
                    <a:pt x="171" y="233"/>
                  </a:lnTo>
                  <a:lnTo>
                    <a:pt x="191" y="264"/>
                  </a:lnTo>
                  <a:lnTo>
                    <a:pt x="208" y="295"/>
                  </a:lnTo>
                  <a:lnTo>
                    <a:pt x="225" y="324"/>
                  </a:lnTo>
                  <a:lnTo>
                    <a:pt x="240" y="352"/>
                  </a:lnTo>
                  <a:lnTo>
                    <a:pt x="253" y="377"/>
                  </a:lnTo>
                  <a:lnTo>
                    <a:pt x="262" y="399"/>
                  </a:lnTo>
                  <a:lnTo>
                    <a:pt x="265" y="409"/>
                  </a:lnTo>
                  <a:lnTo>
                    <a:pt x="267" y="418"/>
                  </a:lnTo>
                  <a:lnTo>
                    <a:pt x="269" y="425"/>
                  </a:lnTo>
                  <a:lnTo>
                    <a:pt x="270" y="431"/>
                  </a:lnTo>
                  <a:lnTo>
                    <a:pt x="270" y="632"/>
                  </a:lnTo>
                  <a:lnTo>
                    <a:pt x="269" y="639"/>
                  </a:lnTo>
                  <a:lnTo>
                    <a:pt x="268" y="646"/>
                  </a:lnTo>
                  <a:lnTo>
                    <a:pt x="266" y="652"/>
                  </a:lnTo>
                  <a:lnTo>
                    <a:pt x="264" y="658"/>
                  </a:lnTo>
                  <a:lnTo>
                    <a:pt x="261" y="664"/>
                  </a:lnTo>
                  <a:lnTo>
                    <a:pt x="258" y="669"/>
                  </a:lnTo>
                  <a:lnTo>
                    <a:pt x="254" y="674"/>
                  </a:lnTo>
                  <a:lnTo>
                    <a:pt x="248" y="678"/>
                  </a:lnTo>
                  <a:lnTo>
                    <a:pt x="243" y="681"/>
                  </a:lnTo>
                  <a:lnTo>
                    <a:pt x="238" y="684"/>
                  </a:lnTo>
                  <a:lnTo>
                    <a:pt x="233" y="687"/>
                  </a:lnTo>
                  <a:lnTo>
                    <a:pt x="227" y="689"/>
                  </a:lnTo>
                  <a:lnTo>
                    <a:pt x="221" y="691"/>
                  </a:lnTo>
                  <a:lnTo>
                    <a:pt x="213" y="692"/>
                  </a:lnTo>
                  <a:lnTo>
                    <a:pt x="207" y="693"/>
                  </a:lnTo>
                  <a:lnTo>
                    <a:pt x="200" y="693"/>
                  </a:lnTo>
                  <a:lnTo>
                    <a:pt x="169" y="693"/>
                  </a:lnTo>
                  <a:lnTo>
                    <a:pt x="169" y="732"/>
                  </a:lnTo>
                  <a:lnTo>
                    <a:pt x="508" y="732"/>
                  </a:lnTo>
                  <a:lnTo>
                    <a:pt x="508" y="693"/>
                  </a:lnTo>
                  <a:lnTo>
                    <a:pt x="494" y="693"/>
                  </a:lnTo>
                  <a:lnTo>
                    <a:pt x="481" y="692"/>
                  </a:lnTo>
                  <a:lnTo>
                    <a:pt x="468" y="691"/>
                  </a:lnTo>
                  <a:lnTo>
                    <a:pt x="457" y="689"/>
                  </a:lnTo>
                  <a:lnTo>
                    <a:pt x="447" y="687"/>
                  </a:lnTo>
                  <a:lnTo>
                    <a:pt x="438" y="684"/>
                  </a:lnTo>
                  <a:lnTo>
                    <a:pt x="430" y="680"/>
                  </a:lnTo>
                  <a:lnTo>
                    <a:pt x="423" y="675"/>
                  </a:lnTo>
                  <a:lnTo>
                    <a:pt x="418" y="669"/>
                  </a:lnTo>
                  <a:lnTo>
                    <a:pt x="413" y="661"/>
                  </a:lnTo>
                  <a:lnTo>
                    <a:pt x="409" y="653"/>
                  </a:lnTo>
                  <a:lnTo>
                    <a:pt x="406" y="644"/>
                  </a:lnTo>
                  <a:lnTo>
                    <a:pt x="403" y="634"/>
                  </a:lnTo>
                  <a:lnTo>
                    <a:pt x="401" y="621"/>
                  </a:lnTo>
                  <a:lnTo>
                    <a:pt x="400" y="608"/>
                  </a:lnTo>
                  <a:lnTo>
                    <a:pt x="400" y="594"/>
                  </a:lnTo>
                  <a:lnTo>
                    <a:pt x="400" y="431"/>
                  </a:lnTo>
                  <a:lnTo>
                    <a:pt x="401" y="421"/>
                  </a:lnTo>
                  <a:lnTo>
                    <a:pt x="405" y="409"/>
                  </a:lnTo>
                  <a:lnTo>
                    <a:pt x="409" y="394"/>
                  </a:lnTo>
                  <a:lnTo>
                    <a:pt x="414" y="379"/>
                  </a:lnTo>
                  <a:lnTo>
                    <a:pt x="428" y="347"/>
                  </a:lnTo>
                  <a:lnTo>
                    <a:pt x="446" y="312"/>
                  </a:lnTo>
                  <a:lnTo>
                    <a:pt x="464" y="279"/>
                  </a:lnTo>
                  <a:lnTo>
                    <a:pt x="482" y="247"/>
                  </a:lnTo>
                  <a:lnTo>
                    <a:pt x="498" y="222"/>
                  </a:lnTo>
                  <a:lnTo>
                    <a:pt x="510" y="201"/>
                  </a:lnTo>
                  <a:lnTo>
                    <a:pt x="525" y="175"/>
                  </a:lnTo>
                  <a:lnTo>
                    <a:pt x="541" y="148"/>
                  </a:lnTo>
                  <a:lnTo>
                    <a:pt x="548" y="134"/>
                  </a:lnTo>
                  <a:lnTo>
                    <a:pt x="558" y="121"/>
                  </a:lnTo>
                  <a:lnTo>
                    <a:pt x="566" y="107"/>
                  </a:lnTo>
                  <a:lnTo>
                    <a:pt x="575" y="94"/>
                  </a:lnTo>
                  <a:lnTo>
                    <a:pt x="585" y="82"/>
                  </a:lnTo>
                  <a:lnTo>
                    <a:pt x="596" y="71"/>
                  </a:lnTo>
                  <a:lnTo>
                    <a:pt x="607" y="60"/>
                  </a:lnTo>
                  <a:lnTo>
                    <a:pt x="619" y="51"/>
                  </a:lnTo>
                  <a:lnTo>
                    <a:pt x="633" y="43"/>
                  </a:lnTo>
                  <a:lnTo>
                    <a:pt x="646" y="37"/>
                  </a:lnTo>
                  <a:lnTo>
                    <a:pt x="654" y="35"/>
                  </a:lnTo>
                  <a:lnTo>
                    <a:pt x="661" y="33"/>
                  </a:lnTo>
                  <a:lnTo>
                    <a:pt x="670" y="32"/>
                  </a:lnTo>
                  <a:lnTo>
                    <a:pt x="678" y="31"/>
                  </a:lnTo>
                  <a:lnTo>
                    <a:pt x="678" y="0"/>
                  </a:lnTo>
                  <a:lnTo>
                    <a:pt x="424" y="0"/>
                  </a:lnTo>
                  <a:lnTo>
                    <a:pt x="424" y="9"/>
                  </a:lnTo>
                  <a:lnTo>
                    <a:pt x="425" y="16"/>
                  </a:lnTo>
                  <a:lnTo>
                    <a:pt x="426" y="22"/>
                  </a:lnTo>
                  <a:lnTo>
                    <a:pt x="427" y="27"/>
                  </a:lnTo>
                  <a:lnTo>
                    <a:pt x="429" y="32"/>
                  </a:lnTo>
                  <a:lnTo>
                    <a:pt x="431" y="35"/>
                  </a:lnTo>
                  <a:lnTo>
                    <a:pt x="434" y="37"/>
                  </a:lnTo>
                  <a:lnTo>
                    <a:pt x="437" y="39"/>
                  </a:lnTo>
                  <a:lnTo>
                    <a:pt x="447" y="40"/>
                  </a:lnTo>
                  <a:lnTo>
                    <a:pt x="459" y="40"/>
                  </a:lnTo>
                  <a:lnTo>
                    <a:pt x="474" y="39"/>
                  </a:lnTo>
                  <a:lnTo>
                    <a:pt x="493" y="38"/>
                  </a:lnTo>
                  <a:lnTo>
                    <a:pt x="502" y="50"/>
                  </a:lnTo>
                  <a:lnTo>
                    <a:pt x="508" y="61"/>
                  </a:lnTo>
                  <a:lnTo>
                    <a:pt x="507" y="72"/>
                  </a:lnTo>
                  <a:lnTo>
                    <a:pt x="503" y="84"/>
                  </a:lnTo>
                  <a:lnTo>
                    <a:pt x="497" y="99"/>
                  </a:lnTo>
                  <a:lnTo>
                    <a:pt x="490" y="117"/>
                  </a:lnTo>
                  <a:lnTo>
                    <a:pt x="470" y="156"/>
                  </a:lnTo>
                  <a:lnTo>
                    <a:pt x="448" y="198"/>
                  </a:lnTo>
                  <a:lnTo>
                    <a:pt x="424" y="240"/>
                  </a:lnTo>
                  <a:lnTo>
                    <a:pt x="402" y="280"/>
                  </a:lnTo>
                  <a:lnTo>
                    <a:pt x="394" y="298"/>
                  </a:lnTo>
                  <a:lnTo>
                    <a:pt x="386" y="314"/>
                  </a:lnTo>
                  <a:lnTo>
                    <a:pt x="381" y="328"/>
                  </a:lnTo>
                  <a:lnTo>
                    <a:pt x="378" y="339"/>
                  </a:lnTo>
                  <a:lnTo>
                    <a:pt x="375" y="338"/>
                  </a:lnTo>
                  <a:lnTo>
                    <a:pt x="372" y="335"/>
                  </a:lnTo>
                  <a:lnTo>
                    <a:pt x="368" y="331"/>
                  </a:lnTo>
                  <a:lnTo>
                    <a:pt x="363" y="326"/>
                  </a:lnTo>
                  <a:lnTo>
                    <a:pt x="353" y="313"/>
                  </a:lnTo>
                  <a:lnTo>
                    <a:pt x="341" y="297"/>
                  </a:lnTo>
                  <a:lnTo>
                    <a:pt x="315" y="256"/>
                  </a:lnTo>
                  <a:lnTo>
                    <a:pt x="286" y="207"/>
                  </a:lnTo>
                  <a:lnTo>
                    <a:pt x="260" y="158"/>
                  </a:lnTo>
                  <a:lnTo>
                    <a:pt x="237" y="113"/>
                  </a:lnTo>
                  <a:lnTo>
                    <a:pt x="228" y="93"/>
                  </a:lnTo>
                  <a:lnTo>
                    <a:pt x="222" y="76"/>
                  </a:lnTo>
                  <a:lnTo>
                    <a:pt x="217" y="62"/>
                  </a:lnTo>
                  <a:lnTo>
                    <a:pt x="216" y="53"/>
                  </a:lnTo>
                  <a:lnTo>
                    <a:pt x="217" y="50"/>
                  </a:lnTo>
                  <a:lnTo>
                    <a:pt x="218" y="48"/>
                  </a:lnTo>
                  <a:lnTo>
                    <a:pt x="221" y="45"/>
                  </a:lnTo>
                  <a:lnTo>
                    <a:pt x="224" y="43"/>
                  </a:lnTo>
                  <a:lnTo>
                    <a:pt x="233" y="39"/>
                  </a:lnTo>
                  <a:lnTo>
                    <a:pt x="243" y="37"/>
                  </a:lnTo>
                  <a:lnTo>
                    <a:pt x="267" y="33"/>
                  </a:lnTo>
                  <a:lnTo>
                    <a:pt x="285" y="31"/>
                  </a:lnTo>
                  <a:lnTo>
                    <a:pt x="2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" y="23"/>
                  </a:lnTo>
                  <a:lnTo>
                    <a:pt x="2" y="27"/>
                  </a:lnTo>
                  <a:lnTo>
                    <a:pt x="4" y="31"/>
                  </a:lnTo>
                  <a:lnTo>
                    <a:pt x="5" y="34"/>
                  </a:lnTo>
                  <a:lnTo>
                    <a:pt x="7" y="35"/>
                  </a:lnTo>
                  <a:lnTo>
                    <a:pt x="13" y="38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4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585"/>
            <p:cNvSpPr>
              <a:spLocks noChangeAspect="1"/>
            </p:cNvSpPr>
            <p:nvPr/>
          </p:nvSpPr>
          <p:spPr bwMode="auto">
            <a:xfrm>
              <a:off x="33224" y="14332"/>
              <a:ext cx="262" cy="367"/>
            </a:xfrm>
            <a:custGeom>
              <a:avLst/>
              <a:gdLst>
                <a:gd name="T0" fmla="*/ 2 w 524"/>
                <a:gd name="T1" fmla="*/ 1 h 732"/>
                <a:gd name="T2" fmla="*/ 2 w 524"/>
                <a:gd name="T3" fmla="*/ 2 h 732"/>
                <a:gd name="T4" fmla="*/ 2 w 524"/>
                <a:gd name="T5" fmla="*/ 10 h 732"/>
                <a:gd name="T6" fmla="*/ 2 w 524"/>
                <a:gd name="T7" fmla="*/ 11 h 732"/>
                <a:gd name="T8" fmla="*/ 2 w 524"/>
                <a:gd name="T9" fmla="*/ 11 h 732"/>
                <a:gd name="T10" fmla="*/ 1 w 524"/>
                <a:gd name="T11" fmla="*/ 11 h 732"/>
                <a:gd name="T12" fmla="*/ 1 w 524"/>
                <a:gd name="T13" fmla="*/ 11 h 732"/>
                <a:gd name="T14" fmla="*/ 0 w 524"/>
                <a:gd name="T15" fmla="*/ 12 h 732"/>
                <a:gd name="T16" fmla="*/ 1 w 524"/>
                <a:gd name="T17" fmla="*/ 12 h 732"/>
                <a:gd name="T18" fmla="*/ 5 w 524"/>
                <a:gd name="T19" fmla="*/ 12 h 732"/>
                <a:gd name="T20" fmla="*/ 6 w 524"/>
                <a:gd name="T21" fmla="*/ 12 h 732"/>
                <a:gd name="T22" fmla="*/ 6 w 524"/>
                <a:gd name="T23" fmla="*/ 11 h 732"/>
                <a:gd name="T24" fmla="*/ 5 w 524"/>
                <a:gd name="T25" fmla="*/ 11 h 732"/>
                <a:gd name="T26" fmla="*/ 5 w 524"/>
                <a:gd name="T27" fmla="*/ 11 h 732"/>
                <a:gd name="T28" fmla="*/ 4 w 524"/>
                <a:gd name="T29" fmla="*/ 11 h 732"/>
                <a:gd name="T30" fmla="*/ 4 w 524"/>
                <a:gd name="T31" fmla="*/ 11 h 732"/>
                <a:gd name="T32" fmla="*/ 4 w 524"/>
                <a:gd name="T33" fmla="*/ 10 h 732"/>
                <a:gd name="T34" fmla="*/ 4 w 524"/>
                <a:gd name="T35" fmla="*/ 7 h 732"/>
                <a:gd name="T36" fmla="*/ 6 w 524"/>
                <a:gd name="T37" fmla="*/ 7 h 732"/>
                <a:gd name="T38" fmla="*/ 7 w 524"/>
                <a:gd name="T39" fmla="*/ 7 h 732"/>
                <a:gd name="T40" fmla="*/ 7 w 524"/>
                <a:gd name="T41" fmla="*/ 7 h 732"/>
                <a:gd name="T42" fmla="*/ 7 w 524"/>
                <a:gd name="T43" fmla="*/ 7 h 732"/>
                <a:gd name="T44" fmla="*/ 7 w 524"/>
                <a:gd name="T45" fmla="*/ 7 h 732"/>
                <a:gd name="T46" fmla="*/ 7 w 524"/>
                <a:gd name="T47" fmla="*/ 8 h 732"/>
                <a:gd name="T48" fmla="*/ 7 w 524"/>
                <a:gd name="T49" fmla="*/ 8 h 732"/>
                <a:gd name="T50" fmla="*/ 8 w 524"/>
                <a:gd name="T51" fmla="*/ 8 h 732"/>
                <a:gd name="T52" fmla="*/ 8 w 524"/>
                <a:gd name="T53" fmla="*/ 8 h 732"/>
                <a:gd name="T54" fmla="*/ 8 w 524"/>
                <a:gd name="T55" fmla="*/ 4 h 732"/>
                <a:gd name="T56" fmla="*/ 7 w 524"/>
                <a:gd name="T57" fmla="*/ 4 h 732"/>
                <a:gd name="T58" fmla="*/ 7 w 524"/>
                <a:gd name="T59" fmla="*/ 4 h 732"/>
                <a:gd name="T60" fmla="*/ 7 w 524"/>
                <a:gd name="T61" fmla="*/ 5 h 732"/>
                <a:gd name="T62" fmla="*/ 7 w 524"/>
                <a:gd name="T63" fmla="*/ 5 h 732"/>
                <a:gd name="T64" fmla="*/ 7 w 524"/>
                <a:gd name="T65" fmla="*/ 5 h 732"/>
                <a:gd name="T66" fmla="*/ 7 w 524"/>
                <a:gd name="T67" fmla="*/ 6 h 732"/>
                <a:gd name="T68" fmla="*/ 6 w 524"/>
                <a:gd name="T69" fmla="*/ 6 h 732"/>
                <a:gd name="T70" fmla="*/ 4 w 524"/>
                <a:gd name="T71" fmla="*/ 2 h 732"/>
                <a:gd name="T72" fmla="*/ 4 w 524"/>
                <a:gd name="T73" fmla="*/ 1 h 732"/>
                <a:gd name="T74" fmla="*/ 4 w 524"/>
                <a:gd name="T75" fmla="*/ 1 h 732"/>
                <a:gd name="T76" fmla="*/ 6 w 524"/>
                <a:gd name="T77" fmla="*/ 1 h 732"/>
                <a:gd name="T78" fmla="*/ 7 w 524"/>
                <a:gd name="T79" fmla="*/ 1 h 732"/>
                <a:gd name="T80" fmla="*/ 7 w 524"/>
                <a:gd name="T81" fmla="*/ 1 h 732"/>
                <a:gd name="T82" fmla="*/ 8 w 524"/>
                <a:gd name="T83" fmla="*/ 2 h 732"/>
                <a:gd name="T84" fmla="*/ 8 w 524"/>
                <a:gd name="T85" fmla="*/ 2 h 732"/>
                <a:gd name="T86" fmla="*/ 8 w 524"/>
                <a:gd name="T87" fmla="*/ 3 h 732"/>
                <a:gd name="T88" fmla="*/ 9 w 524"/>
                <a:gd name="T89" fmla="*/ 1 h 732"/>
                <a:gd name="T90" fmla="*/ 0 w 524"/>
                <a:gd name="T91" fmla="*/ 1 h 73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24"/>
                <a:gd name="T139" fmla="*/ 0 h 732"/>
                <a:gd name="T140" fmla="*/ 524 w 524"/>
                <a:gd name="T141" fmla="*/ 732 h 73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24" h="732">
                  <a:moveTo>
                    <a:pt x="0" y="31"/>
                  </a:moveTo>
                  <a:lnTo>
                    <a:pt x="61" y="38"/>
                  </a:lnTo>
                  <a:lnTo>
                    <a:pt x="72" y="52"/>
                  </a:lnTo>
                  <a:lnTo>
                    <a:pt x="82" y="63"/>
                  </a:lnTo>
                  <a:lnTo>
                    <a:pt x="86" y="71"/>
                  </a:lnTo>
                  <a:lnTo>
                    <a:pt x="89" y="79"/>
                  </a:lnTo>
                  <a:lnTo>
                    <a:pt x="91" y="88"/>
                  </a:lnTo>
                  <a:lnTo>
                    <a:pt x="92" y="99"/>
                  </a:lnTo>
                  <a:lnTo>
                    <a:pt x="92" y="632"/>
                  </a:lnTo>
                  <a:lnTo>
                    <a:pt x="91" y="641"/>
                  </a:lnTo>
                  <a:lnTo>
                    <a:pt x="90" y="650"/>
                  </a:lnTo>
                  <a:lnTo>
                    <a:pt x="88" y="657"/>
                  </a:lnTo>
                  <a:lnTo>
                    <a:pt x="85" y="664"/>
                  </a:lnTo>
                  <a:lnTo>
                    <a:pt x="81" y="670"/>
                  </a:lnTo>
                  <a:lnTo>
                    <a:pt x="77" y="675"/>
                  </a:lnTo>
                  <a:lnTo>
                    <a:pt x="72" y="679"/>
                  </a:lnTo>
                  <a:lnTo>
                    <a:pt x="65" y="683"/>
                  </a:lnTo>
                  <a:lnTo>
                    <a:pt x="59" y="685"/>
                  </a:lnTo>
                  <a:lnTo>
                    <a:pt x="52" y="688"/>
                  </a:lnTo>
                  <a:lnTo>
                    <a:pt x="45" y="690"/>
                  </a:lnTo>
                  <a:lnTo>
                    <a:pt x="37" y="691"/>
                  </a:lnTo>
                  <a:lnTo>
                    <a:pt x="19" y="693"/>
                  </a:lnTo>
                  <a:lnTo>
                    <a:pt x="0" y="693"/>
                  </a:lnTo>
                  <a:lnTo>
                    <a:pt x="0" y="710"/>
                  </a:lnTo>
                  <a:lnTo>
                    <a:pt x="2" y="722"/>
                  </a:lnTo>
                  <a:lnTo>
                    <a:pt x="4" y="726"/>
                  </a:lnTo>
                  <a:lnTo>
                    <a:pt x="8" y="729"/>
                  </a:lnTo>
                  <a:lnTo>
                    <a:pt x="14" y="731"/>
                  </a:lnTo>
                  <a:lnTo>
                    <a:pt x="22" y="732"/>
                  </a:lnTo>
                  <a:lnTo>
                    <a:pt x="315" y="732"/>
                  </a:lnTo>
                  <a:lnTo>
                    <a:pt x="323" y="731"/>
                  </a:lnTo>
                  <a:lnTo>
                    <a:pt x="329" y="729"/>
                  </a:lnTo>
                  <a:lnTo>
                    <a:pt x="333" y="726"/>
                  </a:lnTo>
                  <a:lnTo>
                    <a:pt x="337" y="722"/>
                  </a:lnTo>
                  <a:lnTo>
                    <a:pt x="339" y="710"/>
                  </a:lnTo>
                  <a:lnTo>
                    <a:pt x="339" y="693"/>
                  </a:lnTo>
                  <a:lnTo>
                    <a:pt x="308" y="693"/>
                  </a:lnTo>
                  <a:lnTo>
                    <a:pt x="295" y="693"/>
                  </a:lnTo>
                  <a:lnTo>
                    <a:pt x="284" y="692"/>
                  </a:lnTo>
                  <a:lnTo>
                    <a:pt x="275" y="690"/>
                  </a:lnTo>
                  <a:lnTo>
                    <a:pt x="266" y="687"/>
                  </a:lnTo>
                  <a:lnTo>
                    <a:pt x="258" y="684"/>
                  </a:lnTo>
                  <a:lnTo>
                    <a:pt x="251" y="679"/>
                  </a:lnTo>
                  <a:lnTo>
                    <a:pt x="245" y="675"/>
                  </a:lnTo>
                  <a:lnTo>
                    <a:pt x="240" y="669"/>
                  </a:lnTo>
                  <a:lnTo>
                    <a:pt x="236" y="661"/>
                  </a:lnTo>
                  <a:lnTo>
                    <a:pt x="232" y="654"/>
                  </a:lnTo>
                  <a:lnTo>
                    <a:pt x="229" y="646"/>
                  </a:lnTo>
                  <a:lnTo>
                    <a:pt x="227" y="637"/>
                  </a:lnTo>
                  <a:lnTo>
                    <a:pt x="225" y="628"/>
                  </a:lnTo>
                  <a:lnTo>
                    <a:pt x="224" y="616"/>
                  </a:lnTo>
                  <a:lnTo>
                    <a:pt x="223" y="605"/>
                  </a:lnTo>
                  <a:lnTo>
                    <a:pt x="223" y="594"/>
                  </a:lnTo>
                  <a:lnTo>
                    <a:pt x="223" y="385"/>
                  </a:lnTo>
                  <a:lnTo>
                    <a:pt x="361" y="385"/>
                  </a:lnTo>
                  <a:lnTo>
                    <a:pt x="372" y="385"/>
                  </a:lnTo>
                  <a:lnTo>
                    <a:pt x="383" y="386"/>
                  </a:lnTo>
                  <a:lnTo>
                    <a:pt x="391" y="387"/>
                  </a:lnTo>
                  <a:lnTo>
                    <a:pt x="399" y="389"/>
                  </a:lnTo>
                  <a:lnTo>
                    <a:pt x="405" y="391"/>
                  </a:lnTo>
                  <a:lnTo>
                    <a:pt x="411" y="393"/>
                  </a:lnTo>
                  <a:lnTo>
                    <a:pt x="416" y="396"/>
                  </a:lnTo>
                  <a:lnTo>
                    <a:pt x="420" y="399"/>
                  </a:lnTo>
                  <a:lnTo>
                    <a:pt x="423" y="403"/>
                  </a:lnTo>
                  <a:lnTo>
                    <a:pt x="426" y="406"/>
                  </a:lnTo>
                  <a:lnTo>
                    <a:pt x="428" y="410"/>
                  </a:lnTo>
                  <a:lnTo>
                    <a:pt x="430" y="414"/>
                  </a:lnTo>
                  <a:lnTo>
                    <a:pt x="432" y="422"/>
                  </a:lnTo>
                  <a:lnTo>
                    <a:pt x="433" y="430"/>
                  </a:lnTo>
                  <a:lnTo>
                    <a:pt x="434" y="440"/>
                  </a:lnTo>
                  <a:lnTo>
                    <a:pt x="434" y="448"/>
                  </a:lnTo>
                  <a:lnTo>
                    <a:pt x="436" y="455"/>
                  </a:lnTo>
                  <a:lnTo>
                    <a:pt x="439" y="462"/>
                  </a:lnTo>
                  <a:lnTo>
                    <a:pt x="441" y="465"/>
                  </a:lnTo>
                  <a:lnTo>
                    <a:pt x="444" y="468"/>
                  </a:lnTo>
                  <a:lnTo>
                    <a:pt x="447" y="470"/>
                  </a:lnTo>
                  <a:lnTo>
                    <a:pt x="452" y="473"/>
                  </a:lnTo>
                  <a:lnTo>
                    <a:pt x="457" y="474"/>
                  </a:lnTo>
                  <a:lnTo>
                    <a:pt x="463" y="477"/>
                  </a:lnTo>
                  <a:lnTo>
                    <a:pt x="469" y="478"/>
                  </a:lnTo>
                  <a:lnTo>
                    <a:pt x="477" y="478"/>
                  </a:lnTo>
                  <a:lnTo>
                    <a:pt x="477" y="238"/>
                  </a:lnTo>
                  <a:lnTo>
                    <a:pt x="470" y="239"/>
                  </a:lnTo>
                  <a:lnTo>
                    <a:pt x="464" y="240"/>
                  </a:lnTo>
                  <a:lnTo>
                    <a:pt x="458" y="241"/>
                  </a:lnTo>
                  <a:lnTo>
                    <a:pt x="453" y="243"/>
                  </a:lnTo>
                  <a:lnTo>
                    <a:pt x="448" y="245"/>
                  </a:lnTo>
                  <a:lnTo>
                    <a:pt x="445" y="247"/>
                  </a:lnTo>
                  <a:lnTo>
                    <a:pt x="442" y="250"/>
                  </a:lnTo>
                  <a:lnTo>
                    <a:pt x="440" y="254"/>
                  </a:lnTo>
                  <a:lnTo>
                    <a:pt x="436" y="261"/>
                  </a:lnTo>
                  <a:lnTo>
                    <a:pt x="434" y="269"/>
                  </a:lnTo>
                  <a:lnTo>
                    <a:pt x="433" y="277"/>
                  </a:lnTo>
                  <a:lnTo>
                    <a:pt x="432" y="285"/>
                  </a:lnTo>
                  <a:lnTo>
                    <a:pt x="431" y="294"/>
                  </a:lnTo>
                  <a:lnTo>
                    <a:pt x="429" y="302"/>
                  </a:lnTo>
                  <a:lnTo>
                    <a:pt x="426" y="310"/>
                  </a:lnTo>
                  <a:lnTo>
                    <a:pt x="422" y="317"/>
                  </a:lnTo>
                  <a:lnTo>
                    <a:pt x="419" y="320"/>
                  </a:lnTo>
                  <a:lnTo>
                    <a:pt x="415" y="322"/>
                  </a:lnTo>
                  <a:lnTo>
                    <a:pt x="410" y="325"/>
                  </a:lnTo>
                  <a:lnTo>
                    <a:pt x="405" y="328"/>
                  </a:lnTo>
                  <a:lnTo>
                    <a:pt x="399" y="329"/>
                  </a:lnTo>
                  <a:lnTo>
                    <a:pt x="393" y="330"/>
                  </a:lnTo>
                  <a:lnTo>
                    <a:pt x="386" y="331"/>
                  </a:lnTo>
                  <a:lnTo>
                    <a:pt x="377" y="331"/>
                  </a:lnTo>
                  <a:lnTo>
                    <a:pt x="223" y="331"/>
                  </a:lnTo>
                  <a:lnTo>
                    <a:pt x="223" y="69"/>
                  </a:lnTo>
                  <a:lnTo>
                    <a:pt x="224" y="62"/>
                  </a:lnTo>
                  <a:lnTo>
                    <a:pt x="224" y="58"/>
                  </a:lnTo>
                  <a:lnTo>
                    <a:pt x="226" y="54"/>
                  </a:lnTo>
                  <a:lnTo>
                    <a:pt x="228" y="51"/>
                  </a:lnTo>
                  <a:lnTo>
                    <a:pt x="231" y="48"/>
                  </a:lnTo>
                  <a:lnTo>
                    <a:pt x="235" y="47"/>
                  </a:lnTo>
                  <a:lnTo>
                    <a:pt x="240" y="46"/>
                  </a:lnTo>
                  <a:lnTo>
                    <a:pt x="246" y="46"/>
                  </a:lnTo>
                  <a:lnTo>
                    <a:pt x="354" y="46"/>
                  </a:lnTo>
                  <a:lnTo>
                    <a:pt x="369" y="46"/>
                  </a:lnTo>
                  <a:lnTo>
                    <a:pt x="384" y="48"/>
                  </a:lnTo>
                  <a:lnTo>
                    <a:pt x="397" y="50"/>
                  </a:lnTo>
                  <a:lnTo>
                    <a:pt x="409" y="53"/>
                  </a:lnTo>
                  <a:lnTo>
                    <a:pt x="422" y="58"/>
                  </a:lnTo>
                  <a:lnTo>
                    <a:pt x="432" y="63"/>
                  </a:lnTo>
                  <a:lnTo>
                    <a:pt x="441" y="70"/>
                  </a:lnTo>
                  <a:lnTo>
                    <a:pt x="451" y="77"/>
                  </a:lnTo>
                  <a:lnTo>
                    <a:pt x="458" y="85"/>
                  </a:lnTo>
                  <a:lnTo>
                    <a:pt x="465" y="94"/>
                  </a:lnTo>
                  <a:lnTo>
                    <a:pt x="471" y="105"/>
                  </a:lnTo>
                  <a:lnTo>
                    <a:pt x="475" y="116"/>
                  </a:lnTo>
                  <a:lnTo>
                    <a:pt x="479" y="127"/>
                  </a:lnTo>
                  <a:lnTo>
                    <a:pt x="482" y="140"/>
                  </a:lnTo>
                  <a:lnTo>
                    <a:pt x="484" y="154"/>
                  </a:lnTo>
                  <a:lnTo>
                    <a:pt x="484" y="169"/>
                  </a:lnTo>
                  <a:lnTo>
                    <a:pt x="524" y="169"/>
                  </a:lnTo>
                  <a:lnTo>
                    <a:pt x="515" y="53"/>
                  </a:lnTo>
                  <a:lnTo>
                    <a:pt x="515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586"/>
            <p:cNvSpPr>
              <a:spLocks noChangeAspect="1"/>
            </p:cNvSpPr>
            <p:nvPr/>
          </p:nvSpPr>
          <p:spPr bwMode="auto">
            <a:xfrm>
              <a:off x="35902" y="14332"/>
              <a:ext cx="293" cy="367"/>
            </a:xfrm>
            <a:custGeom>
              <a:avLst/>
              <a:gdLst>
                <a:gd name="T0" fmla="*/ 1 w 586"/>
                <a:gd name="T1" fmla="*/ 1 h 732"/>
                <a:gd name="T2" fmla="*/ 2 w 586"/>
                <a:gd name="T3" fmla="*/ 1 h 732"/>
                <a:gd name="T4" fmla="*/ 2 w 586"/>
                <a:gd name="T5" fmla="*/ 1 h 732"/>
                <a:gd name="T6" fmla="*/ 2 w 586"/>
                <a:gd name="T7" fmla="*/ 2 h 732"/>
                <a:gd name="T8" fmla="*/ 2 w 586"/>
                <a:gd name="T9" fmla="*/ 2 h 732"/>
                <a:gd name="T10" fmla="*/ 2 w 586"/>
                <a:gd name="T11" fmla="*/ 9 h 732"/>
                <a:gd name="T12" fmla="*/ 2 w 586"/>
                <a:gd name="T13" fmla="*/ 10 h 732"/>
                <a:gd name="T14" fmla="*/ 2 w 586"/>
                <a:gd name="T15" fmla="*/ 11 h 732"/>
                <a:gd name="T16" fmla="*/ 2 w 586"/>
                <a:gd name="T17" fmla="*/ 11 h 732"/>
                <a:gd name="T18" fmla="*/ 1 w 586"/>
                <a:gd name="T19" fmla="*/ 11 h 732"/>
                <a:gd name="T20" fmla="*/ 0 w 586"/>
                <a:gd name="T21" fmla="*/ 11 h 732"/>
                <a:gd name="T22" fmla="*/ 9 w 586"/>
                <a:gd name="T23" fmla="*/ 12 h 732"/>
                <a:gd name="T24" fmla="*/ 9 w 586"/>
                <a:gd name="T25" fmla="*/ 12 h 732"/>
                <a:gd name="T26" fmla="*/ 9 w 586"/>
                <a:gd name="T27" fmla="*/ 11 h 732"/>
                <a:gd name="T28" fmla="*/ 9 w 586"/>
                <a:gd name="T29" fmla="*/ 11 h 732"/>
                <a:gd name="T30" fmla="*/ 10 w 586"/>
                <a:gd name="T31" fmla="*/ 9 h 732"/>
                <a:gd name="T32" fmla="*/ 9 w 586"/>
                <a:gd name="T33" fmla="*/ 9 h 732"/>
                <a:gd name="T34" fmla="*/ 9 w 586"/>
                <a:gd name="T35" fmla="*/ 10 h 732"/>
                <a:gd name="T36" fmla="*/ 8 w 586"/>
                <a:gd name="T37" fmla="*/ 10 h 732"/>
                <a:gd name="T38" fmla="*/ 8 w 586"/>
                <a:gd name="T39" fmla="*/ 11 h 732"/>
                <a:gd name="T40" fmla="*/ 7 w 586"/>
                <a:gd name="T41" fmla="*/ 11 h 732"/>
                <a:gd name="T42" fmla="*/ 7 w 586"/>
                <a:gd name="T43" fmla="*/ 11 h 732"/>
                <a:gd name="T44" fmla="*/ 5 w 586"/>
                <a:gd name="T45" fmla="*/ 11 h 732"/>
                <a:gd name="T46" fmla="*/ 4 w 586"/>
                <a:gd name="T47" fmla="*/ 11 h 732"/>
                <a:gd name="T48" fmla="*/ 4 w 586"/>
                <a:gd name="T49" fmla="*/ 11 h 732"/>
                <a:gd name="T50" fmla="*/ 4 w 586"/>
                <a:gd name="T51" fmla="*/ 10 h 732"/>
                <a:gd name="T52" fmla="*/ 4 w 586"/>
                <a:gd name="T53" fmla="*/ 9 h 732"/>
                <a:gd name="T54" fmla="*/ 6 w 586"/>
                <a:gd name="T55" fmla="*/ 6 h 732"/>
                <a:gd name="T56" fmla="*/ 7 w 586"/>
                <a:gd name="T57" fmla="*/ 6 h 732"/>
                <a:gd name="T58" fmla="*/ 7 w 586"/>
                <a:gd name="T59" fmla="*/ 7 h 732"/>
                <a:gd name="T60" fmla="*/ 7 w 586"/>
                <a:gd name="T61" fmla="*/ 7 h 732"/>
                <a:gd name="T62" fmla="*/ 7 w 586"/>
                <a:gd name="T63" fmla="*/ 7 h 732"/>
                <a:gd name="T64" fmla="*/ 7 w 586"/>
                <a:gd name="T65" fmla="*/ 8 h 732"/>
                <a:gd name="T66" fmla="*/ 7 w 586"/>
                <a:gd name="T67" fmla="*/ 8 h 732"/>
                <a:gd name="T68" fmla="*/ 8 w 586"/>
                <a:gd name="T69" fmla="*/ 4 h 732"/>
                <a:gd name="T70" fmla="*/ 8 w 586"/>
                <a:gd name="T71" fmla="*/ 4 h 732"/>
                <a:gd name="T72" fmla="*/ 8 w 586"/>
                <a:gd name="T73" fmla="*/ 4 h 732"/>
                <a:gd name="T74" fmla="*/ 7 w 586"/>
                <a:gd name="T75" fmla="*/ 4 h 732"/>
                <a:gd name="T76" fmla="*/ 7 w 586"/>
                <a:gd name="T77" fmla="*/ 4 h 732"/>
                <a:gd name="T78" fmla="*/ 7 w 586"/>
                <a:gd name="T79" fmla="*/ 4 h 732"/>
                <a:gd name="T80" fmla="*/ 7 w 586"/>
                <a:gd name="T81" fmla="*/ 5 h 732"/>
                <a:gd name="T82" fmla="*/ 7 w 586"/>
                <a:gd name="T83" fmla="*/ 5 h 732"/>
                <a:gd name="T84" fmla="*/ 7 w 586"/>
                <a:gd name="T85" fmla="*/ 5 h 732"/>
                <a:gd name="T86" fmla="*/ 7 w 586"/>
                <a:gd name="T87" fmla="*/ 5 h 732"/>
                <a:gd name="T88" fmla="*/ 6 w 586"/>
                <a:gd name="T89" fmla="*/ 6 h 732"/>
                <a:gd name="T90" fmla="*/ 4 w 586"/>
                <a:gd name="T91" fmla="*/ 6 h 732"/>
                <a:gd name="T92" fmla="*/ 4 w 586"/>
                <a:gd name="T93" fmla="*/ 1 h 732"/>
                <a:gd name="T94" fmla="*/ 4 w 586"/>
                <a:gd name="T95" fmla="*/ 1 h 732"/>
                <a:gd name="T96" fmla="*/ 4 w 586"/>
                <a:gd name="T97" fmla="*/ 1 h 732"/>
                <a:gd name="T98" fmla="*/ 7 w 586"/>
                <a:gd name="T99" fmla="*/ 1 h 732"/>
                <a:gd name="T100" fmla="*/ 7 w 586"/>
                <a:gd name="T101" fmla="*/ 1 h 732"/>
                <a:gd name="T102" fmla="*/ 7 w 586"/>
                <a:gd name="T103" fmla="*/ 2 h 732"/>
                <a:gd name="T104" fmla="*/ 8 w 586"/>
                <a:gd name="T105" fmla="*/ 2 h 732"/>
                <a:gd name="T106" fmla="*/ 8 w 586"/>
                <a:gd name="T107" fmla="*/ 2 h 732"/>
                <a:gd name="T108" fmla="*/ 8 w 586"/>
                <a:gd name="T109" fmla="*/ 3 h 732"/>
                <a:gd name="T110" fmla="*/ 8 w 586"/>
                <a:gd name="T111" fmla="*/ 3 h 732"/>
                <a:gd name="T112" fmla="*/ 8 w 586"/>
                <a:gd name="T113" fmla="*/ 3 h 732"/>
                <a:gd name="T114" fmla="*/ 9 w 586"/>
                <a:gd name="T115" fmla="*/ 3 h 732"/>
                <a:gd name="T116" fmla="*/ 1 w 586"/>
                <a:gd name="T117" fmla="*/ 0 h 7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6"/>
                <a:gd name="T178" fmla="*/ 0 h 732"/>
                <a:gd name="T179" fmla="*/ 586 w 586"/>
                <a:gd name="T180" fmla="*/ 732 h 73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6" h="732">
                  <a:moveTo>
                    <a:pt x="7" y="31"/>
                  </a:moveTo>
                  <a:lnTo>
                    <a:pt x="22" y="32"/>
                  </a:lnTo>
                  <a:lnTo>
                    <a:pt x="34" y="34"/>
                  </a:lnTo>
                  <a:lnTo>
                    <a:pt x="45" y="36"/>
                  </a:lnTo>
                  <a:lnTo>
                    <a:pt x="57" y="38"/>
                  </a:lnTo>
                  <a:lnTo>
                    <a:pt x="66" y="41"/>
                  </a:lnTo>
                  <a:lnTo>
                    <a:pt x="73" y="45"/>
                  </a:lnTo>
                  <a:lnTo>
                    <a:pt x="80" y="50"/>
                  </a:lnTo>
                  <a:lnTo>
                    <a:pt x="87" y="55"/>
                  </a:lnTo>
                  <a:lnTo>
                    <a:pt x="93" y="61"/>
                  </a:lnTo>
                  <a:lnTo>
                    <a:pt x="97" y="69"/>
                  </a:lnTo>
                  <a:lnTo>
                    <a:pt x="100" y="77"/>
                  </a:lnTo>
                  <a:lnTo>
                    <a:pt x="103" y="87"/>
                  </a:lnTo>
                  <a:lnTo>
                    <a:pt x="105" y="97"/>
                  </a:lnTo>
                  <a:lnTo>
                    <a:pt x="107" y="110"/>
                  </a:lnTo>
                  <a:lnTo>
                    <a:pt x="107" y="123"/>
                  </a:lnTo>
                  <a:lnTo>
                    <a:pt x="108" y="138"/>
                  </a:lnTo>
                  <a:lnTo>
                    <a:pt x="108" y="539"/>
                  </a:lnTo>
                  <a:lnTo>
                    <a:pt x="108" y="568"/>
                  </a:lnTo>
                  <a:lnTo>
                    <a:pt x="106" y="596"/>
                  </a:lnTo>
                  <a:lnTo>
                    <a:pt x="105" y="609"/>
                  </a:lnTo>
                  <a:lnTo>
                    <a:pt x="104" y="621"/>
                  </a:lnTo>
                  <a:lnTo>
                    <a:pt x="101" y="634"/>
                  </a:lnTo>
                  <a:lnTo>
                    <a:pt x="98" y="645"/>
                  </a:lnTo>
                  <a:lnTo>
                    <a:pt x="94" y="655"/>
                  </a:lnTo>
                  <a:lnTo>
                    <a:pt x="88" y="665"/>
                  </a:lnTo>
                  <a:lnTo>
                    <a:pt x="82" y="673"/>
                  </a:lnTo>
                  <a:lnTo>
                    <a:pt x="75" y="680"/>
                  </a:lnTo>
                  <a:lnTo>
                    <a:pt x="66" y="686"/>
                  </a:lnTo>
                  <a:lnTo>
                    <a:pt x="56" y="690"/>
                  </a:lnTo>
                  <a:lnTo>
                    <a:pt x="44" y="692"/>
                  </a:lnTo>
                  <a:lnTo>
                    <a:pt x="31" y="693"/>
                  </a:lnTo>
                  <a:lnTo>
                    <a:pt x="0" y="693"/>
                  </a:lnTo>
                  <a:lnTo>
                    <a:pt x="0" y="732"/>
                  </a:lnTo>
                  <a:lnTo>
                    <a:pt x="531" y="732"/>
                  </a:lnTo>
                  <a:lnTo>
                    <a:pt x="535" y="731"/>
                  </a:lnTo>
                  <a:lnTo>
                    <a:pt x="538" y="730"/>
                  </a:lnTo>
                  <a:lnTo>
                    <a:pt x="541" y="728"/>
                  </a:lnTo>
                  <a:lnTo>
                    <a:pt x="544" y="725"/>
                  </a:lnTo>
                  <a:lnTo>
                    <a:pt x="550" y="718"/>
                  </a:lnTo>
                  <a:lnTo>
                    <a:pt x="555" y="708"/>
                  </a:lnTo>
                  <a:lnTo>
                    <a:pt x="560" y="695"/>
                  </a:lnTo>
                  <a:lnTo>
                    <a:pt x="564" y="682"/>
                  </a:lnTo>
                  <a:lnTo>
                    <a:pt x="568" y="667"/>
                  </a:lnTo>
                  <a:lnTo>
                    <a:pt x="572" y="651"/>
                  </a:lnTo>
                  <a:lnTo>
                    <a:pt x="577" y="618"/>
                  </a:lnTo>
                  <a:lnTo>
                    <a:pt x="582" y="586"/>
                  </a:lnTo>
                  <a:lnTo>
                    <a:pt x="585" y="560"/>
                  </a:lnTo>
                  <a:lnTo>
                    <a:pt x="586" y="539"/>
                  </a:lnTo>
                  <a:lnTo>
                    <a:pt x="547" y="539"/>
                  </a:lnTo>
                  <a:lnTo>
                    <a:pt x="543" y="554"/>
                  </a:lnTo>
                  <a:lnTo>
                    <a:pt x="539" y="568"/>
                  </a:lnTo>
                  <a:lnTo>
                    <a:pt x="535" y="581"/>
                  </a:lnTo>
                  <a:lnTo>
                    <a:pt x="530" y="594"/>
                  </a:lnTo>
                  <a:lnTo>
                    <a:pt x="525" y="606"/>
                  </a:lnTo>
                  <a:lnTo>
                    <a:pt x="518" y="617"/>
                  </a:lnTo>
                  <a:lnTo>
                    <a:pt x="512" y="629"/>
                  </a:lnTo>
                  <a:lnTo>
                    <a:pt x="503" y="638"/>
                  </a:lnTo>
                  <a:lnTo>
                    <a:pt x="494" y="647"/>
                  </a:lnTo>
                  <a:lnTo>
                    <a:pt x="485" y="655"/>
                  </a:lnTo>
                  <a:lnTo>
                    <a:pt x="474" y="661"/>
                  </a:lnTo>
                  <a:lnTo>
                    <a:pt x="462" y="668"/>
                  </a:lnTo>
                  <a:lnTo>
                    <a:pt x="449" y="672"/>
                  </a:lnTo>
                  <a:lnTo>
                    <a:pt x="434" y="675"/>
                  </a:lnTo>
                  <a:lnTo>
                    <a:pt x="418" y="677"/>
                  </a:lnTo>
                  <a:lnTo>
                    <a:pt x="401" y="678"/>
                  </a:lnTo>
                  <a:lnTo>
                    <a:pt x="308" y="678"/>
                  </a:lnTo>
                  <a:lnTo>
                    <a:pt x="294" y="677"/>
                  </a:lnTo>
                  <a:lnTo>
                    <a:pt x="282" y="676"/>
                  </a:lnTo>
                  <a:lnTo>
                    <a:pt x="271" y="673"/>
                  </a:lnTo>
                  <a:lnTo>
                    <a:pt x="263" y="668"/>
                  </a:lnTo>
                  <a:lnTo>
                    <a:pt x="255" y="662"/>
                  </a:lnTo>
                  <a:lnTo>
                    <a:pt x="249" y="656"/>
                  </a:lnTo>
                  <a:lnTo>
                    <a:pt x="244" y="649"/>
                  </a:lnTo>
                  <a:lnTo>
                    <a:pt x="239" y="641"/>
                  </a:lnTo>
                  <a:lnTo>
                    <a:pt x="236" y="632"/>
                  </a:lnTo>
                  <a:lnTo>
                    <a:pt x="234" y="621"/>
                  </a:lnTo>
                  <a:lnTo>
                    <a:pt x="233" y="611"/>
                  </a:lnTo>
                  <a:lnTo>
                    <a:pt x="232" y="599"/>
                  </a:lnTo>
                  <a:lnTo>
                    <a:pt x="231" y="574"/>
                  </a:lnTo>
                  <a:lnTo>
                    <a:pt x="231" y="547"/>
                  </a:lnTo>
                  <a:lnTo>
                    <a:pt x="231" y="377"/>
                  </a:lnTo>
                  <a:lnTo>
                    <a:pt x="377" y="377"/>
                  </a:lnTo>
                  <a:lnTo>
                    <a:pt x="385" y="378"/>
                  </a:lnTo>
                  <a:lnTo>
                    <a:pt x="391" y="378"/>
                  </a:lnTo>
                  <a:lnTo>
                    <a:pt x="398" y="380"/>
                  </a:lnTo>
                  <a:lnTo>
                    <a:pt x="403" y="381"/>
                  </a:lnTo>
                  <a:lnTo>
                    <a:pt x="408" y="383"/>
                  </a:lnTo>
                  <a:lnTo>
                    <a:pt x="411" y="386"/>
                  </a:lnTo>
                  <a:lnTo>
                    <a:pt x="415" y="389"/>
                  </a:lnTo>
                  <a:lnTo>
                    <a:pt x="418" y="392"/>
                  </a:lnTo>
                  <a:lnTo>
                    <a:pt x="422" y="398"/>
                  </a:lnTo>
                  <a:lnTo>
                    <a:pt x="425" y="407"/>
                  </a:lnTo>
                  <a:lnTo>
                    <a:pt x="427" y="415"/>
                  </a:lnTo>
                  <a:lnTo>
                    <a:pt x="428" y="423"/>
                  </a:lnTo>
                  <a:lnTo>
                    <a:pt x="430" y="441"/>
                  </a:lnTo>
                  <a:lnTo>
                    <a:pt x="434" y="455"/>
                  </a:lnTo>
                  <a:lnTo>
                    <a:pt x="436" y="461"/>
                  </a:lnTo>
                  <a:lnTo>
                    <a:pt x="441" y="466"/>
                  </a:lnTo>
                  <a:lnTo>
                    <a:pt x="443" y="467"/>
                  </a:lnTo>
                  <a:lnTo>
                    <a:pt x="446" y="469"/>
                  </a:lnTo>
                  <a:lnTo>
                    <a:pt x="450" y="469"/>
                  </a:lnTo>
                  <a:lnTo>
                    <a:pt x="454" y="470"/>
                  </a:lnTo>
                  <a:lnTo>
                    <a:pt x="478" y="470"/>
                  </a:lnTo>
                  <a:lnTo>
                    <a:pt x="478" y="246"/>
                  </a:lnTo>
                  <a:lnTo>
                    <a:pt x="478" y="240"/>
                  </a:lnTo>
                  <a:lnTo>
                    <a:pt x="477" y="235"/>
                  </a:lnTo>
                  <a:lnTo>
                    <a:pt x="475" y="231"/>
                  </a:lnTo>
                  <a:lnTo>
                    <a:pt x="473" y="228"/>
                  </a:lnTo>
                  <a:lnTo>
                    <a:pt x="469" y="226"/>
                  </a:lnTo>
                  <a:lnTo>
                    <a:pt x="465" y="224"/>
                  </a:lnTo>
                  <a:lnTo>
                    <a:pt x="460" y="224"/>
                  </a:lnTo>
                  <a:lnTo>
                    <a:pt x="454" y="223"/>
                  </a:lnTo>
                  <a:lnTo>
                    <a:pt x="450" y="224"/>
                  </a:lnTo>
                  <a:lnTo>
                    <a:pt x="446" y="224"/>
                  </a:lnTo>
                  <a:lnTo>
                    <a:pt x="443" y="226"/>
                  </a:lnTo>
                  <a:lnTo>
                    <a:pt x="440" y="228"/>
                  </a:lnTo>
                  <a:lnTo>
                    <a:pt x="438" y="230"/>
                  </a:lnTo>
                  <a:lnTo>
                    <a:pt x="436" y="232"/>
                  </a:lnTo>
                  <a:lnTo>
                    <a:pt x="435" y="235"/>
                  </a:lnTo>
                  <a:lnTo>
                    <a:pt x="434" y="239"/>
                  </a:lnTo>
                  <a:lnTo>
                    <a:pt x="430" y="255"/>
                  </a:lnTo>
                  <a:lnTo>
                    <a:pt x="429" y="273"/>
                  </a:lnTo>
                  <a:lnTo>
                    <a:pt x="427" y="282"/>
                  </a:lnTo>
                  <a:lnTo>
                    <a:pt x="424" y="292"/>
                  </a:lnTo>
                  <a:lnTo>
                    <a:pt x="422" y="296"/>
                  </a:lnTo>
                  <a:lnTo>
                    <a:pt x="420" y="300"/>
                  </a:lnTo>
                  <a:lnTo>
                    <a:pt x="417" y="304"/>
                  </a:lnTo>
                  <a:lnTo>
                    <a:pt x="413" y="308"/>
                  </a:lnTo>
                  <a:lnTo>
                    <a:pt x="409" y="311"/>
                  </a:lnTo>
                  <a:lnTo>
                    <a:pt x="404" y="314"/>
                  </a:lnTo>
                  <a:lnTo>
                    <a:pt x="398" y="317"/>
                  </a:lnTo>
                  <a:lnTo>
                    <a:pt x="390" y="319"/>
                  </a:lnTo>
                  <a:lnTo>
                    <a:pt x="383" y="321"/>
                  </a:lnTo>
                  <a:lnTo>
                    <a:pt x="375" y="322"/>
                  </a:lnTo>
                  <a:lnTo>
                    <a:pt x="365" y="323"/>
                  </a:lnTo>
                  <a:lnTo>
                    <a:pt x="354" y="323"/>
                  </a:lnTo>
                  <a:lnTo>
                    <a:pt x="231" y="323"/>
                  </a:lnTo>
                  <a:lnTo>
                    <a:pt x="231" y="69"/>
                  </a:lnTo>
                  <a:lnTo>
                    <a:pt x="231" y="62"/>
                  </a:lnTo>
                  <a:lnTo>
                    <a:pt x="232" y="58"/>
                  </a:lnTo>
                  <a:lnTo>
                    <a:pt x="233" y="54"/>
                  </a:lnTo>
                  <a:lnTo>
                    <a:pt x="236" y="51"/>
                  </a:lnTo>
                  <a:lnTo>
                    <a:pt x="239" y="48"/>
                  </a:lnTo>
                  <a:lnTo>
                    <a:pt x="242" y="47"/>
                  </a:lnTo>
                  <a:lnTo>
                    <a:pt x="248" y="46"/>
                  </a:lnTo>
                  <a:lnTo>
                    <a:pt x="254" y="46"/>
                  </a:lnTo>
                  <a:lnTo>
                    <a:pt x="362" y="46"/>
                  </a:lnTo>
                  <a:lnTo>
                    <a:pt x="381" y="46"/>
                  </a:lnTo>
                  <a:lnTo>
                    <a:pt x="399" y="48"/>
                  </a:lnTo>
                  <a:lnTo>
                    <a:pt x="414" y="52"/>
                  </a:lnTo>
                  <a:lnTo>
                    <a:pt x="428" y="56"/>
                  </a:lnTo>
                  <a:lnTo>
                    <a:pt x="435" y="59"/>
                  </a:lnTo>
                  <a:lnTo>
                    <a:pt x="441" y="62"/>
                  </a:lnTo>
                  <a:lnTo>
                    <a:pt x="447" y="67"/>
                  </a:lnTo>
                  <a:lnTo>
                    <a:pt x="452" y="71"/>
                  </a:lnTo>
                  <a:lnTo>
                    <a:pt x="457" y="76"/>
                  </a:lnTo>
                  <a:lnTo>
                    <a:pt x="462" y="81"/>
                  </a:lnTo>
                  <a:lnTo>
                    <a:pt x="466" y="86"/>
                  </a:lnTo>
                  <a:lnTo>
                    <a:pt x="471" y="92"/>
                  </a:lnTo>
                  <a:lnTo>
                    <a:pt x="476" y="103"/>
                  </a:lnTo>
                  <a:lnTo>
                    <a:pt x="481" y="113"/>
                  </a:lnTo>
                  <a:lnTo>
                    <a:pt x="484" y="123"/>
                  </a:lnTo>
                  <a:lnTo>
                    <a:pt x="486" y="131"/>
                  </a:lnTo>
                  <a:lnTo>
                    <a:pt x="489" y="145"/>
                  </a:lnTo>
                  <a:lnTo>
                    <a:pt x="491" y="156"/>
                  </a:lnTo>
                  <a:lnTo>
                    <a:pt x="492" y="160"/>
                  </a:lnTo>
                  <a:lnTo>
                    <a:pt x="494" y="163"/>
                  </a:lnTo>
                  <a:lnTo>
                    <a:pt x="496" y="166"/>
                  </a:lnTo>
                  <a:lnTo>
                    <a:pt x="500" y="168"/>
                  </a:lnTo>
                  <a:lnTo>
                    <a:pt x="505" y="169"/>
                  </a:lnTo>
                  <a:lnTo>
                    <a:pt x="513" y="170"/>
                  </a:lnTo>
                  <a:lnTo>
                    <a:pt x="522" y="169"/>
                  </a:lnTo>
                  <a:lnTo>
                    <a:pt x="533" y="169"/>
                  </a:lnTo>
                  <a:lnTo>
                    <a:pt x="524" y="22"/>
                  </a:lnTo>
                  <a:lnTo>
                    <a:pt x="524" y="0"/>
                  </a:lnTo>
                  <a:lnTo>
                    <a:pt x="7" y="0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587"/>
            <p:cNvSpPr>
              <a:spLocks noChangeAspect="1"/>
            </p:cNvSpPr>
            <p:nvPr/>
          </p:nvSpPr>
          <p:spPr bwMode="auto">
            <a:xfrm>
              <a:off x="34399" y="14332"/>
              <a:ext cx="293" cy="367"/>
            </a:xfrm>
            <a:custGeom>
              <a:avLst/>
              <a:gdLst>
                <a:gd name="T0" fmla="*/ 2 w 586"/>
                <a:gd name="T1" fmla="*/ 1 h 732"/>
                <a:gd name="T2" fmla="*/ 2 w 586"/>
                <a:gd name="T3" fmla="*/ 1 h 732"/>
                <a:gd name="T4" fmla="*/ 2 w 586"/>
                <a:gd name="T5" fmla="*/ 2 h 732"/>
                <a:gd name="T6" fmla="*/ 2 w 586"/>
                <a:gd name="T7" fmla="*/ 2 h 732"/>
                <a:gd name="T8" fmla="*/ 2 w 586"/>
                <a:gd name="T9" fmla="*/ 10 h 732"/>
                <a:gd name="T10" fmla="*/ 2 w 586"/>
                <a:gd name="T11" fmla="*/ 11 h 732"/>
                <a:gd name="T12" fmla="*/ 2 w 586"/>
                <a:gd name="T13" fmla="*/ 11 h 732"/>
                <a:gd name="T14" fmla="*/ 0 w 586"/>
                <a:gd name="T15" fmla="*/ 11 h 732"/>
                <a:gd name="T16" fmla="*/ 9 w 586"/>
                <a:gd name="T17" fmla="*/ 12 h 732"/>
                <a:gd name="T18" fmla="*/ 9 w 586"/>
                <a:gd name="T19" fmla="*/ 9 h 732"/>
                <a:gd name="T20" fmla="*/ 9 w 586"/>
                <a:gd name="T21" fmla="*/ 9 h 732"/>
                <a:gd name="T22" fmla="*/ 9 w 586"/>
                <a:gd name="T23" fmla="*/ 9 h 732"/>
                <a:gd name="T24" fmla="*/ 9 w 586"/>
                <a:gd name="T25" fmla="*/ 9 h 732"/>
                <a:gd name="T26" fmla="*/ 9 w 586"/>
                <a:gd name="T27" fmla="*/ 10 h 732"/>
                <a:gd name="T28" fmla="*/ 8 w 586"/>
                <a:gd name="T29" fmla="*/ 10 h 732"/>
                <a:gd name="T30" fmla="*/ 8 w 586"/>
                <a:gd name="T31" fmla="*/ 11 h 732"/>
                <a:gd name="T32" fmla="*/ 8 w 586"/>
                <a:gd name="T33" fmla="*/ 11 h 732"/>
                <a:gd name="T34" fmla="*/ 8 w 586"/>
                <a:gd name="T35" fmla="*/ 11 h 732"/>
                <a:gd name="T36" fmla="*/ 7 w 586"/>
                <a:gd name="T37" fmla="*/ 11 h 732"/>
                <a:gd name="T38" fmla="*/ 7 w 586"/>
                <a:gd name="T39" fmla="*/ 11 h 732"/>
                <a:gd name="T40" fmla="*/ 7 w 586"/>
                <a:gd name="T41" fmla="*/ 11 h 732"/>
                <a:gd name="T42" fmla="*/ 5 w 586"/>
                <a:gd name="T43" fmla="*/ 11 h 732"/>
                <a:gd name="T44" fmla="*/ 5 w 586"/>
                <a:gd name="T45" fmla="*/ 11 h 732"/>
                <a:gd name="T46" fmla="*/ 4 w 586"/>
                <a:gd name="T47" fmla="*/ 11 h 732"/>
                <a:gd name="T48" fmla="*/ 4 w 586"/>
                <a:gd name="T49" fmla="*/ 11 h 732"/>
                <a:gd name="T50" fmla="*/ 4 w 586"/>
                <a:gd name="T51" fmla="*/ 11 h 732"/>
                <a:gd name="T52" fmla="*/ 4 w 586"/>
                <a:gd name="T53" fmla="*/ 10 h 732"/>
                <a:gd name="T54" fmla="*/ 4 w 586"/>
                <a:gd name="T55" fmla="*/ 10 h 732"/>
                <a:gd name="T56" fmla="*/ 4 w 586"/>
                <a:gd name="T57" fmla="*/ 6 h 732"/>
                <a:gd name="T58" fmla="*/ 7 w 586"/>
                <a:gd name="T59" fmla="*/ 6 h 732"/>
                <a:gd name="T60" fmla="*/ 7 w 586"/>
                <a:gd name="T61" fmla="*/ 6 h 732"/>
                <a:gd name="T62" fmla="*/ 7 w 586"/>
                <a:gd name="T63" fmla="*/ 7 h 732"/>
                <a:gd name="T64" fmla="*/ 7 w 586"/>
                <a:gd name="T65" fmla="*/ 7 h 732"/>
                <a:gd name="T66" fmla="*/ 7 w 586"/>
                <a:gd name="T67" fmla="*/ 7 h 732"/>
                <a:gd name="T68" fmla="*/ 7 w 586"/>
                <a:gd name="T69" fmla="*/ 8 h 732"/>
                <a:gd name="T70" fmla="*/ 8 w 586"/>
                <a:gd name="T71" fmla="*/ 8 h 732"/>
                <a:gd name="T72" fmla="*/ 7 w 586"/>
                <a:gd name="T73" fmla="*/ 4 h 732"/>
                <a:gd name="T74" fmla="*/ 7 w 586"/>
                <a:gd name="T75" fmla="*/ 5 h 732"/>
                <a:gd name="T76" fmla="*/ 7 w 586"/>
                <a:gd name="T77" fmla="*/ 5 h 732"/>
                <a:gd name="T78" fmla="*/ 7 w 586"/>
                <a:gd name="T79" fmla="*/ 5 h 732"/>
                <a:gd name="T80" fmla="*/ 5 w 586"/>
                <a:gd name="T81" fmla="*/ 6 h 732"/>
                <a:gd name="T82" fmla="*/ 4 w 586"/>
                <a:gd name="T83" fmla="*/ 2 h 732"/>
                <a:gd name="T84" fmla="*/ 4 w 586"/>
                <a:gd name="T85" fmla="*/ 1 h 732"/>
                <a:gd name="T86" fmla="*/ 4 w 586"/>
                <a:gd name="T87" fmla="*/ 1 h 732"/>
                <a:gd name="T88" fmla="*/ 4 w 586"/>
                <a:gd name="T89" fmla="*/ 1 h 732"/>
                <a:gd name="T90" fmla="*/ 4 w 586"/>
                <a:gd name="T91" fmla="*/ 1 h 732"/>
                <a:gd name="T92" fmla="*/ 6 w 586"/>
                <a:gd name="T93" fmla="*/ 1 h 732"/>
                <a:gd name="T94" fmla="*/ 7 w 586"/>
                <a:gd name="T95" fmla="*/ 1 h 732"/>
                <a:gd name="T96" fmla="*/ 7 w 586"/>
                <a:gd name="T97" fmla="*/ 1 h 732"/>
                <a:gd name="T98" fmla="*/ 7 w 586"/>
                <a:gd name="T99" fmla="*/ 2 h 732"/>
                <a:gd name="T100" fmla="*/ 8 w 586"/>
                <a:gd name="T101" fmla="*/ 2 h 732"/>
                <a:gd name="T102" fmla="*/ 8 w 586"/>
                <a:gd name="T103" fmla="*/ 2 h 732"/>
                <a:gd name="T104" fmla="*/ 8 w 586"/>
                <a:gd name="T105" fmla="*/ 3 h 732"/>
                <a:gd name="T106" fmla="*/ 8 w 586"/>
                <a:gd name="T107" fmla="*/ 3 h 732"/>
                <a:gd name="T108" fmla="*/ 9 w 586"/>
                <a:gd name="T109" fmla="*/ 3 h 732"/>
                <a:gd name="T110" fmla="*/ 1 w 586"/>
                <a:gd name="T111" fmla="*/ 0 h 73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86"/>
                <a:gd name="T169" fmla="*/ 0 h 732"/>
                <a:gd name="T170" fmla="*/ 586 w 586"/>
                <a:gd name="T171" fmla="*/ 732 h 73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86" h="732">
                  <a:moveTo>
                    <a:pt x="8" y="31"/>
                  </a:moveTo>
                  <a:lnTo>
                    <a:pt x="70" y="38"/>
                  </a:lnTo>
                  <a:lnTo>
                    <a:pt x="80" y="52"/>
                  </a:lnTo>
                  <a:lnTo>
                    <a:pt x="90" y="63"/>
                  </a:lnTo>
                  <a:lnTo>
                    <a:pt x="94" y="71"/>
                  </a:lnTo>
                  <a:lnTo>
                    <a:pt x="97" y="79"/>
                  </a:lnTo>
                  <a:lnTo>
                    <a:pt x="99" y="88"/>
                  </a:lnTo>
                  <a:lnTo>
                    <a:pt x="100" y="99"/>
                  </a:lnTo>
                  <a:lnTo>
                    <a:pt x="100" y="624"/>
                  </a:lnTo>
                  <a:lnTo>
                    <a:pt x="99" y="636"/>
                  </a:lnTo>
                  <a:lnTo>
                    <a:pt x="97" y="645"/>
                  </a:lnTo>
                  <a:lnTo>
                    <a:pt x="94" y="653"/>
                  </a:lnTo>
                  <a:lnTo>
                    <a:pt x="90" y="659"/>
                  </a:lnTo>
                  <a:lnTo>
                    <a:pt x="80" y="672"/>
                  </a:lnTo>
                  <a:lnTo>
                    <a:pt x="70" y="684"/>
                  </a:lnTo>
                  <a:lnTo>
                    <a:pt x="0" y="693"/>
                  </a:lnTo>
                  <a:lnTo>
                    <a:pt x="0" y="732"/>
                  </a:lnTo>
                  <a:lnTo>
                    <a:pt x="548" y="732"/>
                  </a:lnTo>
                  <a:lnTo>
                    <a:pt x="586" y="539"/>
                  </a:lnTo>
                  <a:lnTo>
                    <a:pt x="563" y="539"/>
                  </a:lnTo>
                  <a:lnTo>
                    <a:pt x="558" y="539"/>
                  </a:lnTo>
                  <a:lnTo>
                    <a:pt x="555" y="541"/>
                  </a:lnTo>
                  <a:lnTo>
                    <a:pt x="552" y="542"/>
                  </a:lnTo>
                  <a:lnTo>
                    <a:pt x="549" y="545"/>
                  </a:lnTo>
                  <a:lnTo>
                    <a:pt x="543" y="553"/>
                  </a:lnTo>
                  <a:lnTo>
                    <a:pt x="538" y="561"/>
                  </a:lnTo>
                  <a:lnTo>
                    <a:pt x="528" y="583"/>
                  </a:lnTo>
                  <a:lnTo>
                    <a:pt x="516" y="609"/>
                  </a:lnTo>
                  <a:lnTo>
                    <a:pt x="510" y="621"/>
                  </a:lnTo>
                  <a:lnTo>
                    <a:pt x="502" y="634"/>
                  </a:lnTo>
                  <a:lnTo>
                    <a:pt x="498" y="640"/>
                  </a:lnTo>
                  <a:lnTo>
                    <a:pt x="493" y="646"/>
                  </a:lnTo>
                  <a:lnTo>
                    <a:pt x="488" y="651"/>
                  </a:lnTo>
                  <a:lnTo>
                    <a:pt x="482" y="656"/>
                  </a:lnTo>
                  <a:lnTo>
                    <a:pt x="476" y="661"/>
                  </a:lnTo>
                  <a:lnTo>
                    <a:pt x="469" y="666"/>
                  </a:lnTo>
                  <a:lnTo>
                    <a:pt x="462" y="669"/>
                  </a:lnTo>
                  <a:lnTo>
                    <a:pt x="454" y="672"/>
                  </a:lnTo>
                  <a:lnTo>
                    <a:pt x="445" y="675"/>
                  </a:lnTo>
                  <a:lnTo>
                    <a:pt x="436" y="677"/>
                  </a:lnTo>
                  <a:lnTo>
                    <a:pt x="427" y="678"/>
                  </a:lnTo>
                  <a:lnTo>
                    <a:pt x="416" y="678"/>
                  </a:lnTo>
                  <a:lnTo>
                    <a:pt x="292" y="678"/>
                  </a:lnTo>
                  <a:lnTo>
                    <a:pt x="283" y="678"/>
                  </a:lnTo>
                  <a:lnTo>
                    <a:pt x="275" y="676"/>
                  </a:lnTo>
                  <a:lnTo>
                    <a:pt x="268" y="674"/>
                  </a:lnTo>
                  <a:lnTo>
                    <a:pt x="262" y="671"/>
                  </a:lnTo>
                  <a:lnTo>
                    <a:pt x="255" y="667"/>
                  </a:lnTo>
                  <a:lnTo>
                    <a:pt x="250" y="662"/>
                  </a:lnTo>
                  <a:lnTo>
                    <a:pt x="246" y="657"/>
                  </a:lnTo>
                  <a:lnTo>
                    <a:pt x="242" y="651"/>
                  </a:lnTo>
                  <a:lnTo>
                    <a:pt x="239" y="645"/>
                  </a:lnTo>
                  <a:lnTo>
                    <a:pt x="237" y="638"/>
                  </a:lnTo>
                  <a:lnTo>
                    <a:pt x="235" y="630"/>
                  </a:lnTo>
                  <a:lnTo>
                    <a:pt x="234" y="621"/>
                  </a:lnTo>
                  <a:lnTo>
                    <a:pt x="232" y="604"/>
                  </a:lnTo>
                  <a:lnTo>
                    <a:pt x="231" y="585"/>
                  </a:lnTo>
                  <a:lnTo>
                    <a:pt x="231" y="377"/>
                  </a:lnTo>
                  <a:lnTo>
                    <a:pt x="385" y="377"/>
                  </a:lnTo>
                  <a:lnTo>
                    <a:pt x="392" y="378"/>
                  </a:lnTo>
                  <a:lnTo>
                    <a:pt x="398" y="380"/>
                  </a:lnTo>
                  <a:lnTo>
                    <a:pt x="403" y="382"/>
                  </a:lnTo>
                  <a:lnTo>
                    <a:pt x="408" y="386"/>
                  </a:lnTo>
                  <a:lnTo>
                    <a:pt x="413" y="390"/>
                  </a:lnTo>
                  <a:lnTo>
                    <a:pt x="417" y="395"/>
                  </a:lnTo>
                  <a:lnTo>
                    <a:pt x="420" y="401"/>
                  </a:lnTo>
                  <a:lnTo>
                    <a:pt x="423" y="408"/>
                  </a:lnTo>
                  <a:lnTo>
                    <a:pt x="427" y="422"/>
                  </a:lnTo>
                  <a:lnTo>
                    <a:pt x="430" y="437"/>
                  </a:lnTo>
                  <a:lnTo>
                    <a:pt x="431" y="454"/>
                  </a:lnTo>
                  <a:lnTo>
                    <a:pt x="431" y="470"/>
                  </a:lnTo>
                  <a:lnTo>
                    <a:pt x="470" y="470"/>
                  </a:lnTo>
                  <a:lnTo>
                    <a:pt x="470" y="231"/>
                  </a:lnTo>
                  <a:lnTo>
                    <a:pt x="431" y="231"/>
                  </a:lnTo>
                  <a:lnTo>
                    <a:pt x="431" y="254"/>
                  </a:lnTo>
                  <a:lnTo>
                    <a:pt x="431" y="266"/>
                  </a:lnTo>
                  <a:lnTo>
                    <a:pt x="429" y="275"/>
                  </a:lnTo>
                  <a:lnTo>
                    <a:pt x="426" y="283"/>
                  </a:lnTo>
                  <a:lnTo>
                    <a:pt x="422" y="289"/>
                  </a:lnTo>
                  <a:lnTo>
                    <a:pt x="412" y="302"/>
                  </a:lnTo>
                  <a:lnTo>
                    <a:pt x="400" y="314"/>
                  </a:lnTo>
                  <a:lnTo>
                    <a:pt x="301" y="323"/>
                  </a:lnTo>
                  <a:lnTo>
                    <a:pt x="231" y="323"/>
                  </a:lnTo>
                  <a:lnTo>
                    <a:pt x="231" y="69"/>
                  </a:lnTo>
                  <a:lnTo>
                    <a:pt x="232" y="62"/>
                  </a:lnTo>
                  <a:lnTo>
                    <a:pt x="232" y="58"/>
                  </a:lnTo>
                  <a:lnTo>
                    <a:pt x="234" y="54"/>
                  </a:lnTo>
                  <a:lnTo>
                    <a:pt x="236" y="51"/>
                  </a:lnTo>
                  <a:lnTo>
                    <a:pt x="239" y="48"/>
                  </a:lnTo>
                  <a:lnTo>
                    <a:pt x="243" y="47"/>
                  </a:lnTo>
                  <a:lnTo>
                    <a:pt x="248" y="46"/>
                  </a:lnTo>
                  <a:lnTo>
                    <a:pt x="254" y="46"/>
                  </a:lnTo>
                  <a:lnTo>
                    <a:pt x="362" y="46"/>
                  </a:lnTo>
                  <a:lnTo>
                    <a:pt x="378" y="46"/>
                  </a:lnTo>
                  <a:lnTo>
                    <a:pt x="392" y="48"/>
                  </a:lnTo>
                  <a:lnTo>
                    <a:pt x="405" y="50"/>
                  </a:lnTo>
                  <a:lnTo>
                    <a:pt x="418" y="54"/>
                  </a:lnTo>
                  <a:lnTo>
                    <a:pt x="429" y="59"/>
                  </a:lnTo>
                  <a:lnTo>
                    <a:pt x="440" y="64"/>
                  </a:lnTo>
                  <a:lnTo>
                    <a:pt x="450" y="71"/>
                  </a:lnTo>
                  <a:lnTo>
                    <a:pt x="458" y="79"/>
                  </a:lnTo>
                  <a:lnTo>
                    <a:pt x="465" y="87"/>
                  </a:lnTo>
                  <a:lnTo>
                    <a:pt x="472" y="96"/>
                  </a:lnTo>
                  <a:lnTo>
                    <a:pt x="477" y="107"/>
                  </a:lnTo>
                  <a:lnTo>
                    <a:pt x="482" y="117"/>
                  </a:lnTo>
                  <a:lnTo>
                    <a:pt x="487" y="129"/>
                  </a:lnTo>
                  <a:lnTo>
                    <a:pt x="490" y="142"/>
                  </a:lnTo>
                  <a:lnTo>
                    <a:pt x="492" y="155"/>
                  </a:lnTo>
                  <a:lnTo>
                    <a:pt x="494" y="169"/>
                  </a:lnTo>
                  <a:lnTo>
                    <a:pt x="529" y="169"/>
                  </a:lnTo>
                  <a:lnTo>
                    <a:pt x="516" y="0"/>
                  </a:lnTo>
                  <a:lnTo>
                    <a:pt x="8" y="0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Freeform 588"/>
            <p:cNvSpPr>
              <a:spLocks noChangeAspect="1"/>
            </p:cNvSpPr>
            <p:nvPr/>
          </p:nvSpPr>
          <p:spPr bwMode="auto">
            <a:xfrm>
              <a:off x="31320" y="14278"/>
              <a:ext cx="324" cy="421"/>
            </a:xfrm>
            <a:custGeom>
              <a:avLst/>
              <a:gdLst>
                <a:gd name="T0" fmla="*/ 1 w 647"/>
                <a:gd name="T1" fmla="*/ 1 h 840"/>
                <a:gd name="T2" fmla="*/ 1 w 647"/>
                <a:gd name="T3" fmla="*/ 1 h 840"/>
                <a:gd name="T4" fmla="*/ 1 w 647"/>
                <a:gd name="T5" fmla="*/ 1 h 840"/>
                <a:gd name="T6" fmla="*/ 2 w 647"/>
                <a:gd name="T7" fmla="*/ 1 h 840"/>
                <a:gd name="T8" fmla="*/ 2 w 647"/>
                <a:gd name="T9" fmla="*/ 1 h 840"/>
                <a:gd name="T10" fmla="*/ 2 w 647"/>
                <a:gd name="T11" fmla="*/ 2 h 840"/>
                <a:gd name="T12" fmla="*/ 2 w 647"/>
                <a:gd name="T13" fmla="*/ 2 h 840"/>
                <a:gd name="T14" fmla="*/ 2 w 647"/>
                <a:gd name="T15" fmla="*/ 2 h 840"/>
                <a:gd name="T16" fmla="*/ 2 w 647"/>
                <a:gd name="T17" fmla="*/ 12 h 840"/>
                <a:gd name="T18" fmla="*/ 2 w 647"/>
                <a:gd name="T19" fmla="*/ 12 h 840"/>
                <a:gd name="T20" fmla="*/ 2 w 647"/>
                <a:gd name="T21" fmla="*/ 12 h 840"/>
                <a:gd name="T22" fmla="*/ 2 w 647"/>
                <a:gd name="T23" fmla="*/ 12 h 840"/>
                <a:gd name="T24" fmla="*/ 2 w 647"/>
                <a:gd name="T25" fmla="*/ 13 h 840"/>
                <a:gd name="T26" fmla="*/ 2 w 647"/>
                <a:gd name="T27" fmla="*/ 13 h 840"/>
                <a:gd name="T28" fmla="*/ 2 w 647"/>
                <a:gd name="T29" fmla="*/ 13 h 840"/>
                <a:gd name="T30" fmla="*/ 1 w 647"/>
                <a:gd name="T31" fmla="*/ 13 h 840"/>
                <a:gd name="T32" fmla="*/ 1 w 647"/>
                <a:gd name="T33" fmla="*/ 13 h 840"/>
                <a:gd name="T34" fmla="*/ 0 w 647"/>
                <a:gd name="T35" fmla="*/ 14 h 840"/>
                <a:gd name="T36" fmla="*/ 10 w 647"/>
                <a:gd name="T37" fmla="*/ 14 h 840"/>
                <a:gd name="T38" fmla="*/ 10 w 647"/>
                <a:gd name="T39" fmla="*/ 14 h 840"/>
                <a:gd name="T40" fmla="*/ 10 w 647"/>
                <a:gd name="T41" fmla="*/ 13 h 840"/>
                <a:gd name="T42" fmla="*/ 10 w 647"/>
                <a:gd name="T43" fmla="*/ 13 h 840"/>
                <a:gd name="T44" fmla="*/ 10 w 647"/>
                <a:gd name="T45" fmla="*/ 12 h 840"/>
                <a:gd name="T46" fmla="*/ 10 w 647"/>
                <a:gd name="T47" fmla="*/ 12 h 840"/>
                <a:gd name="T48" fmla="*/ 11 w 647"/>
                <a:gd name="T49" fmla="*/ 11 h 840"/>
                <a:gd name="T50" fmla="*/ 10 w 647"/>
                <a:gd name="T51" fmla="*/ 10 h 840"/>
                <a:gd name="T52" fmla="*/ 10 w 647"/>
                <a:gd name="T53" fmla="*/ 11 h 840"/>
                <a:gd name="T54" fmla="*/ 10 w 647"/>
                <a:gd name="T55" fmla="*/ 11 h 840"/>
                <a:gd name="T56" fmla="*/ 9 w 647"/>
                <a:gd name="T57" fmla="*/ 12 h 840"/>
                <a:gd name="T58" fmla="*/ 9 w 647"/>
                <a:gd name="T59" fmla="*/ 12 h 840"/>
                <a:gd name="T60" fmla="*/ 9 w 647"/>
                <a:gd name="T61" fmla="*/ 12 h 840"/>
                <a:gd name="T62" fmla="*/ 8 w 647"/>
                <a:gd name="T63" fmla="*/ 12 h 840"/>
                <a:gd name="T64" fmla="*/ 8 w 647"/>
                <a:gd name="T65" fmla="*/ 13 h 840"/>
                <a:gd name="T66" fmla="*/ 7 w 647"/>
                <a:gd name="T67" fmla="*/ 13 h 840"/>
                <a:gd name="T68" fmla="*/ 6 w 647"/>
                <a:gd name="T69" fmla="*/ 13 h 840"/>
                <a:gd name="T70" fmla="*/ 5 w 647"/>
                <a:gd name="T71" fmla="*/ 13 h 840"/>
                <a:gd name="T72" fmla="*/ 5 w 647"/>
                <a:gd name="T73" fmla="*/ 12 h 840"/>
                <a:gd name="T74" fmla="*/ 5 w 647"/>
                <a:gd name="T75" fmla="*/ 12 h 840"/>
                <a:gd name="T76" fmla="*/ 5 w 647"/>
                <a:gd name="T77" fmla="*/ 12 h 840"/>
                <a:gd name="T78" fmla="*/ 5 w 647"/>
                <a:gd name="T79" fmla="*/ 12 h 840"/>
                <a:gd name="T80" fmla="*/ 5 w 647"/>
                <a:gd name="T81" fmla="*/ 11 h 840"/>
                <a:gd name="T82" fmla="*/ 5 w 647"/>
                <a:gd name="T83" fmla="*/ 4 h 840"/>
                <a:gd name="T84" fmla="*/ 5 w 647"/>
                <a:gd name="T85" fmla="*/ 2 h 840"/>
                <a:gd name="T86" fmla="*/ 5 w 647"/>
                <a:gd name="T87" fmla="*/ 2 h 840"/>
                <a:gd name="T88" fmla="*/ 5 w 647"/>
                <a:gd name="T89" fmla="*/ 2 h 840"/>
                <a:gd name="T90" fmla="*/ 5 w 647"/>
                <a:gd name="T91" fmla="*/ 2 h 840"/>
                <a:gd name="T92" fmla="*/ 5 w 647"/>
                <a:gd name="T93" fmla="*/ 1 h 840"/>
                <a:gd name="T94" fmla="*/ 6 w 647"/>
                <a:gd name="T95" fmla="*/ 1 h 840"/>
                <a:gd name="T96" fmla="*/ 1 w 647"/>
                <a:gd name="T97" fmla="*/ 0 h 8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47"/>
                <a:gd name="T148" fmla="*/ 0 h 840"/>
                <a:gd name="T149" fmla="*/ 647 w 647"/>
                <a:gd name="T150" fmla="*/ 840 h 8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47" h="840">
                  <a:moveTo>
                    <a:pt x="7" y="38"/>
                  </a:moveTo>
                  <a:lnTo>
                    <a:pt x="18" y="39"/>
                  </a:lnTo>
                  <a:lnTo>
                    <a:pt x="28" y="40"/>
                  </a:lnTo>
                  <a:lnTo>
                    <a:pt x="38" y="41"/>
                  </a:lnTo>
                  <a:lnTo>
                    <a:pt x="47" y="43"/>
                  </a:lnTo>
                  <a:lnTo>
                    <a:pt x="57" y="45"/>
                  </a:lnTo>
                  <a:lnTo>
                    <a:pt x="66" y="48"/>
                  </a:lnTo>
                  <a:lnTo>
                    <a:pt x="74" y="52"/>
                  </a:lnTo>
                  <a:lnTo>
                    <a:pt x="82" y="56"/>
                  </a:lnTo>
                  <a:lnTo>
                    <a:pt x="89" y="61"/>
                  </a:lnTo>
                  <a:lnTo>
                    <a:pt x="96" y="67"/>
                  </a:lnTo>
                  <a:lnTo>
                    <a:pt x="102" y="73"/>
                  </a:lnTo>
                  <a:lnTo>
                    <a:pt x="106" y="80"/>
                  </a:lnTo>
                  <a:lnTo>
                    <a:pt x="110" y="88"/>
                  </a:lnTo>
                  <a:lnTo>
                    <a:pt x="113" y="96"/>
                  </a:lnTo>
                  <a:lnTo>
                    <a:pt x="115" y="106"/>
                  </a:lnTo>
                  <a:lnTo>
                    <a:pt x="115" y="115"/>
                  </a:lnTo>
                  <a:lnTo>
                    <a:pt x="115" y="709"/>
                  </a:lnTo>
                  <a:lnTo>
                    <a:pt x="115" y="718"/>
                  </a:lnTo>
                  <a:lnTo>
                    <a:pt x="114" y="726"/>
                  </a:lnTo>
                  <a:lnTo>
                    <a:pt x="113" y="735"/>
                  </a:lnTo>
                  <a:lnTo>
                    <a:pt x="111" y="743"/>
                  </a:lnTo>
                  <a:lnTo>
                    <a:pt x="109" y="750"/>
                  </a:lnTo>
                  <a:lnTo>
                    <a:pt x="106" y="757"/>
                  </a:lnTo>
                  <a:lnTo>
                    <a:pt x="103" y="763"/>
                  </a:lnTo>
                  <a:lnTo>
                    <a:pt x="99" y="769"/>
                  </a:lnTo>
                  <a:lnTo>
                    <a:pt x="94" y="775"/>
                  </a:lnTo>
                  <a:lnTo>
                    <a:pt x="89" y="780"/>
                  </a:lnTo>
                  <a:lnTo>
                    <a:pt x="83" y="784"/>
                  </a:lnTo>
                  <a:lnTo>
                    <a:pt x="77" y="787"/>
                  </a:lnTo>
                  <a:lnTo>
                    <a:pt x="70" y="790"/>
                  </a:lnTo>
                  <a:lnTo>
                    <a:pt x="63" y="792"/>
                  </a:lnTo>
                  <a:lnTo>
                    <a:pt x="55" y="793"/>
                  </a:lnTo>
                  <a:lnTo>
                    <a:pt x="46" y="794"/>
                  </a:lnTo>
                  <a:lnTo>
                    <a:pt x="0" y="794"/>
                  </a:lnTo>
                  <a:lnTo>
                    <a:pt x="0" y="840"/>
                  </a:lnTo>
                  <a:lnTo>
                    <a:pt x="586" y="840"/>
                  </a:lnTo>
                  <a:lnTo>
                    <a:pt x="589" y="839"/>
                  </a:lnTo>
                  <a:lnTo>
                    <a:pt x="593" y="838"/>
                  </a:lnTo>
                  <a:lnTo>
                    <a:pt x="596" y="835"/>
                  </a:lnTo>
                  <a:lnTo>
                    <a:pt x="599" y="832"/>
                  </a:lnTo>
                  <a:lnTo>
                    <a:pt x="605" y="824"/>
                  </a:lnTo>
                  <a:lnTo>
                    <a:pt x="610" y="813"/>
                  </a:lnTo>
                  <a:lnTo>
                    <a:pt x="615" y="798"/>
                  </a:lnTo>
                  <a:lnTo>
                    <a:pt x="620" y="783"/>
                  </a:lnTo>
                  <a:lnTo>
                    <a:pt x="626" y="766"/>
                  </a:lnTo>
                  <a:lnTo>
                    <a:pt x="630" y="748"/>
                  </a:lnTo>
                  <a:lnTo>
                    <a:pt x="637" y="711"/>
                  </a:lnTo>
                  <a:lnTo>
                    <a:pt x="643" y="676"/>
                  </a:lnTo>
                  <a:lnTo>
                    <a:pt x="646" y="646"/>
                  </a:lnTo>
                  <a:lnTo>
                    <a:pt x="647" y="626"/>
                  </a:lnTo>
                  <a:lnTo>
                    <a:pt x="601" y="616"/>
                  </a:lnTo>
                  <a:lnTo>
                    <a:pt x="599" y="632"/>
                  </a:lnTo>
                  <a:lnTo>
                    <a:pt x="597" y="647"/>
                  </a:lnTo>
                  <a:lnTo>
                    <a:pt x="593" y="662"/>
                  </a:lnTo>
                  <a:lnTo>
                    <a:pt x="588" y="676"/>
                  </a:lnTo>
                  <a:lnTo>
                    <a:pt x="581" y="690"/>
                  </a:lnTo>
                  <a:lnTo>
                    <a:pt x="574" y="704"/>
                  </a:lnTo>
                  <a:lnTo>
                    <a:pt x="566" y="716"/>
                  </a:lnTo>
                  <a:lnTo>
                    <a:pt x="558" y="728"/>
                  </a:lnTo>
                  <a:lnTo>
                    <a:pt x="548" y="739"/>
                  </a:lnTo>
                  <a:lnTo>
                    <a:pt x="536" y="749"/>
                  </a:lnTo>
                  <a:lnTo>
                    <a:pt x="524" y="757"/>
                  </a:lnTo>
                  <a:lnTo>
                    <a:pt x="511" y="764"/>
                  </a:lnTo>
                  <a:lnTo>
                    <a:pt x="496" y="770"/>
                  </a:lnTo>
                  <a:lnTo>
                    <a:pt x="481" y="775"/>
                  </a:lnTo>
                  <a:lnTo>
                    <a:pt x="464" y="778"/>
                  </a:lnTo>
                  <a:lnTo>
                    <a:pt x="447" y="779"/>
                  </a:lnTo>
                  <a:lnTo>
                    <a:pt x="339" y="779"/>
                  </a:lnTo>
                  <a:lnTo>
                    <a:pt x="328" y="778"/>
                  </a:lnTo>
                  <a:lnTo>
                    <a:pt x="318" y="776"/>
                  </a:lnTo>
                  <a:lnTo>
                    <a:pt x="309" y="773"/>
                  </a:lnTo>
                  <a:lnTo>
                    <a:pt x="301" y="768"/>
                  </a:lnTo>
                  <a:lnTo>
                    <a:pt x="294" y="763"/>
                  </a:lnTo>
                  <a:lnTo>
                    <a:pt x="288" y="757"/>
                  </a:lnTo>
                  <a:lnTo>
                    <a:pt x="283" y="751"/>
                  </a:lnTo>
                  <a:lnTo>
                    <a:pt x="277" y="743"/>
                  </a:lnTo>
                  <a:lnTo>
                    <a:pt x="273" y="735"/>
                  </a:lnTo>
                  <a:lnTo>
                    <a:pt x="270" y="725"/>
                  </a:lnTo>
                  <a:lnTo>
                    <a:pt x="268" y="716"/>
                  </a:lnTo>
                  <a:lnTo>
                    <a:pt x="265" y="706"/>
                  </a:lnTo>
                  <a:lnTo>
                    <a:pt x="263" y="685"/>
                  </a:lnTo>
                  <a:lnTo>
                    <a:pt x="262" y="663"/>
                  </a:lnTo>
                  <a:lnTo>
                    <a:pt x="262" y="216"/>
                  </a:lnTo>
                  <a:lnTo>
                    <a:pt x="262" y="164"/>
                  </a:lnTo>
                  <a:lnTo>
                    <a:pt x="263" y="125"/>
                  </a:lnTo>
                  <a:lnTo>
                    <a:pt x="265" y="111"/>
                  </a:lnTo>
                  <a:lnTo>
                    <a:pt x="267" y="97"/>
                  </a:lnTo>
                  <a:lnTo>
                    <a:pt x="271" y="87"/>
                  </a:lnTo>
                  <a:lnTo>
                    <a:pt x="275" y="79"/>
                  </a:lnTo>
                  <a:lnTo>
                    <a:pt x="282" y="71"/>
                  </a:lnTo>
                  <a:lnTo>
                    <a:pt x="289" y="66"/>
                  </a:lnTo>
                  <a:lnTo>
                    <a:pt x="298" y="60"/>
                  </a:lnTo>
                  <a:lnTo>
                    <a:pt x="309" y="55"/>
                  </a:lnTo>
                  <a:lnTo>
                    <a:pt x="339" y="47"/>
                  </a:lnTo>
                  <a:lnTo>
                    <a:pt x="378" y="38"/>
                  </a:lnTo>
                  <a:lnTo>
                    <a:pt x="378" y="0"/>
                  </a:lnTo>
                  <a:lnTo>
                    <a:pt x="7" y="0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Freeform 589"/>
            <p:cNvSpPr>
              <a:spLocks noChangeAspect="1" noEditPoints="1"/>
            </p:cNvSpPr>
            <p:nvPr/>
          </p:nvSpPr>
          <p:spPr bwMode="auto">
            <a:xfrm>
              <a:off x="32842" y="14325"/>
              <a:ext cx="378" cy="381"/>
            </a:xfrm>
            <a:custGeom>
              <a:avLst/>
              <a:gdLst>
                <a:gd name="T0" fmla="*/ 3 w 755"/>
                <a:gd name="T1" fmla="*/ 3 h 764"/>
                <a:gd name="T2" fmla="*/ 3 w 755"/>
                <a:gd name="T3" fmla="*/ 2 h 764"/>
                <a:gd name="T4" fmla="*/ 4 w 755"/>
                <a:gd name="T5" fmla="*/ 1 h 764"/>
                <a:gd name="T6" fmla="*/ 4 w 755"/>
                <a:gd name="T7" fmla="*/ 1 h 764"/>
                <a:gd name="T8" fmla="*/ 5 w 755"/>
                <a:gd name="T9" fmla="*/ 1 h 764"/>
                <a:gd name="T10" fmla="*/ 6 w 755"/>
                <a:gd name="T11" fmla="*/ 0 h 764"/>
                <a:gd name="T12" fmla="*/ 7 w 755"/>
                <a:gd name="T13" fmla="*/ 0 h 764"/>
                <a:gd name="T14" fmla="*/ 7 w 755"/>
                <a:gd name="T15" fmla="*/ 0 h 764"/>
                <a:gd name="T16" fmla="*/ 8 w 755"/>
                <a:gd name="T17" fmla="*/ 1 h 764"/>
                <a:gd name="T18" fmla="*/ 8 w 755"/>
                <a:gd name="T19" fmla="*/ 1 h 764"/>
                <a:gd name="T20" fmla="*/ 9 w 755"/>
                <a:gd name="T21" fmla="*/ 2 h 764"/>
                <a:gd name="T22" fmla="*/ 10 w 755"/>
                <a:gd name="T23" fmla="*/ 3 h 764"/>
                <a:gd name="T24" fmla="*/ 10 w 755"/>
                <a:gd name="T25" fmla="*/ 5 h 764"/>
                <a:gd name="T26" fmla="*/ 10 w 755"/>
                <a:gd name="T27" fmla="*/ 8 h 764"/>
                <a:gd name="T28" fmla="*/ 9 w 755"/>
                <a:gd name="T29" fmla="*/ 9 h 764"/>
                <a:gd name="T30" fmla="*/ 8 w 755"/>
                <a:gd name="T31" fmla="*/ 10 h 764"/>
                <a:gd name="T32" fmla="*/ 7 w 755"/>
                <a:gd name="T33" fmla="*/ 11 h 764"/>
                <a:gd name="T34" fmla="*/ 5 w 755"/>
                <a:gd name="T35" fmla="*/ 10 h 764"/>
                <a:gd name="T36" fmla="*/ 4 w 755"/>
                <a:gd name="T37" fmla="*/ 9 h 764"/>
                <a:gd name="T38" fmla="*/ 3 w 755"/>
                <a:gd name="T39" fmla="*/ 8 h 764"/>
                <a:gd name="T40" fmla="*/ 3 w 755"/>
                <a:gd name="T41" fmla="*/ 6 h 764"/>
                <a:gd name="T42" fmla="*/ 0 w 755"/>
                <a:gd name="T43" fmla="*/ 6 h 764"/>
                <a:gd name="T44" fmla="*/ 1 w 755"/>
                <a:gd name="T45" fmla="*/ 7 h 764"/>
                <a:gd name="T46" fmla="*/ 1 w 755"/>
                <a:gd name="T47" fmla="*/ 8 h 764"/>
                <a:gd name="T48" fmla="*/ 2 w 755"/>
                <a:gd name="T49" fmla="*/ 9 h 764"/>
                <a:gd name="T50" fmla="*/ 2 w 755"/>
                <a:gd name="T51" fmla="*/ 10 h 764"/>
                <a:gd name="T52" fmla="*/ 3 w 755"/>
                <a:gd name="T53" fmla="*/ 11 h 764"/>
                <a:gd name="T54" fmla="*/ 4 w 755"/>
                <a:gd name="T55" fmla="*/ 11 h 764"/>
                <a:gd name="T56" fmla="*/ 5 w 755"/>
                <a:gd name="T57" fmla="*/ 11 h 764"/>
                <a:gd name="T58" fmla="*/ 7 w 755"/>
                <a:gd name="T59" fmla="*/ 11 h 764"/>
                <a:gd name="T60" fmla="*/ 8 w 755"/>
                <a:gd name="T61" fmla="*/ 11 h 764"/>
                <a:gd name="T62" fmla="*/ 9 w 755"/>
                <a:gd name="T63" fmla="*/ 11 h 764"/>
                <a:gd name="T64" fmla="*/ 10 w 755"/>
                <a:gd name="T65" fmla="*/ 10 h 764"/>
                <a:gd name="T66" fmla="*/ 11 w 755"/>
                <a:gd name="T67" fmla="*/ 10 h 764"/>
                <a:gd name="T68" fmla="*/ 11 w 755"/>
                <a:gd name="T69" fmla="*/ 9 h 764"/>
                <a:gd name="T70" fmla="*/ 12 w 755"/>
                <a:gd name="T71" fmla="*/ 8 h 764"/>
                <a:gd name="T72" fmla="*/ 12 w 755"/>
                <a:gd name="T73" fmla="*/ 7 h 764"/>
                <a:gd name="T74" fmla="*/ 12 w 755"/>
                <a:gd name="T75" fmla="*/ 6 h 764"/>
                <a:gd name="T76" fmla="*/ 12 w 755"/>
                <a:gd name="T77" fmla="*/ 4 h 764"/>
                <a:gd name="T78" fmla="*/ 12 w 755"/>
                <a:gd name="T79" fmla="*/ 3 h 764"/>
                <a:gd name="T80" fmla="*/ 12 w 755"/>
                <a:gd name="T81" fmla="*/ 2 h 764"/>
                <a:gd name="T82" fmla="*/ 11 w 755"/>
                <a:gd name="T83" fmla="*/ 1 h 764"/>
                <a:gd name="T84" fmla="*/ 10 w 755"/>
                <a:gd name="T85" fmla="*/ 1 h 764"/>
                <a:gd name="T86" fmla="*/ 9 w 755"/>
                <a:gd name="T87" fmla="*/ 0 h 764"/>
                <a:gd name="T88" fmla="*/ 8 w 755"/>
                <a:gd name="T89" fmla="*/ 0 h 764"/>
                <a:gd name="T90" fmla="*/ 7 w 755"/>
                <a:gd name="T91" fmla="*/ 0 h 764"/>
                <a:gd name="T92" fmla="*/ 5 w 755"/>
                <a:gd name="T93" fmla="*/ 0 h 764"/>
                <a:gd name="T94" fmla="*/ 4 w 755"/>
                <a:gd name="T95" fmla="*/ 0 h 764"/>
                <a:gd name="T96" fmla="*/ 3 w 755"/>
                <a:gd name="T97" fmla="*/ 0 h 764"/>
                <a:gd name="T98" fmla="*/ 2 w 755"/>
                <a:gd name="T99" fmla="*/ 1 h 764"/>
                <a:gd name="T100" fmla="*/ 2 w 755"/>
                <a:gd name="T101" fmla="*/ 2 h 764"/>
                <a:gd name="T102" fmla="*/ 1 w 755"/>
                <a:gd name="T103" fmla="*/ 3 h 764"/>
                <a:gd name="T104" fmla="*/ 1 w 755"/>
                <a:gd name="T105" fmla="*/ 4 h 764"/>
                <a:gd name="T106" fmla="*/ 0 w 755"/>
                <a:gd name="T107" fmla="*/ 5 h 7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55"/>
                <a:gd name="T163" fmla="*/ 0 h 764"/>
                <a:gd name="T164" fmla="*/ 755 w 755"/>
                <a:gd name="T165" fmla="*/ 764 h 7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55" h="764">
                  <a:moveTo>
                    <a:pt x="155" y="324"/>
                  </a:moveTo>
                  <a:lnTo>
                    <a:pt x="156" y="298"/>
                  </a:lnTo>
                  <a:lnTo>
                    <a:pt x="158" y="273"/>
                  </a:lnTo>
                  <a:lnTo>
                    <a:pt x="162" y="248"/>
                  </a:lnTo>
                  <a:lnTo>
                    <a:pt x="168" y="223"/>
                  </a:lnTo>
                  <a:lnTo>
                    <a:pt x="175" y="200"/>
                  </a:lnTo>
                  <a:lnTo>
                    <a:pt x="184" y="176"/>
                  </a:lnTo>
                  <a:lnTo>
                    <a:pt x="189" y="166"/>
                  </a:lnTo>
                  <a:lnTo>
                    <a:pt x="196" y="154"/>
                  </a:lnTo>
                  <a:lnTo>
                    <a:pt x="202" y="144"/>
                  </a:lnTo>
                  <a:lnTo>
                    <a:pt x="208" y="134"/>
                  </a:lnTo>
                  <a:lnTo>
                    <a:pt x="215" y="125"/>
                  </a:lnTo>
                  <a:lnTo>
                    <a:pt x="222" y="115"/>
                  </a:lnTo>
                  <a:lnTo>
                    <a:pt x="230" y="106"/>
                  </a:lnTo>
                  <a:lnTo>
                    <a:pt x="238" y="98"/>
                  </a:lnTo>
                  <a:lnTo>
                    <a:pt x="246" y="91"/>
                  </a:lnTo>
                  <a:lnTo>
                    <a:pt x="254" y="84"/>
                  </a:lnTo>
                  <a:lnTo>
                    <a:pt x="263" y="76"/>
                  </a:lnTo>
                  <a:lnTo>
                    <a:pt x="273" y="70"/>
                  </a:lnTo>
                  <a:lnTo>
                    <a:pt x="283" y="65"/>
                  </a:lnTo>
                  <a:lnTo>
                    <a:pt x="293" y="60"/>
                  </a:lnTo>
                  <a:lnTo>
                    <a:pt x="303" y="56"/>
                  </a:lnTo>
                  <a:lnTo>
                    <a:pt x="315" y="53"/>
                  </a:lnTo>
                  <a:lnTo>
                    <a:pt x="326" y="50"/>
                  </a:lnTo>
                  <a:lnTo>
                    <a:pt x="338" y="48"/>
                  </a:lnTo>
                  <a:lnTo>
                    <a:pt x="350" y="47"/>
                  </a:lnTo>
                  <a:lnTo>
                    <a:pt x="362" y="47"/>
                  </a:lnTo>
                  <a:lnTo>
                    <a:pt x="386" y="47"/>
                  </a:lnTo>
                  <a:lnTo>
                    <a:pt x="397" y="47"/>
                  </a:lnTo>
                  <a:lnTo>
                    <a:pt x="409" y="49"/>
                  </a:lnTo>
                  <a:lnTo>
                    <a:pt x="421" y="51"/>
                  </a:lnTo>
                  <a:lnTo>
                    <a:pt x="431" y="54"/>
                  </a:lnTo>
                  <a:lnTo>
                    <a:pt x="442" y="58"/>
                  </a:lnTo>
                  <a:lnTo>
                    <a:pt x="452" y="62"/>
                  </a:lnTo>
                  <a:lnTo>
                    <a:pt x="463" y="68"/>
                  </a:lnTo>
                  <a:lnTo>
                    <a:pt x="473" y="74"/>
                  </a:lnTo>
                  <a:lnTo>
                    <a:pt x="482" y="80"/>
                  </a:lnTo>
                  <a:lnTo>
                    <a:pt x="491" y="89"/>
                  </a:lnTo>
                  <a:lnTo>
                    <a:pt x="501" y="97"/>
                  </a:lnTo>
                  <a:lnTo>
                    <a:pt x="509" y="105"/>
                  </a:lnTo>
                  <a:lnTo>
                    <a:pt x="518" y="114"/>
                  </a:lnTo>
                  <a:lnTo>
                    <a:pt x="525" y="124"/>
                  </a:lnTo>
                  <a:lnTo>
                    <a:pt x="534" y="134"/>
                  </a:lnTo>
                  <a:lnTo>
                    <a:pt x="541" y="145"/>
                  </a:lnTo>
                  <a:lnTo>
                    <a:pt x="554" y="167"/>
                  </a:lnTo>
                  <a:lnTo>
                    <a:pt x="566" y="190"/>
                  </a:lnTo>
                  <a:lnTo>
                    <a:pt x="577" y="214"/>
                  </a:lnTo>
                  <a:lnTo>
                    <a:pt x="586" y="240"/>
                  </a:lnTo>
                  <a:lnTo>
                    <a:pt x="592" y="264"/>
                  </a:lnTo>
                  <a:lnTo>
                    <a:pt x="597" y="290"/>
                  </a:lnTo>
                  <a:lnTo>
                    <a:pt x="600" y="315"/>
                  </a:lnTo>
                  <a:lnTo>
                    <a:pt x="601" y="339"/>
                  </a:lnTo>
                  <a:lnTo>
                    <a:pt x="601" y="447"/>
                  </a:lnTo>
                  <a:lnTo>
                    <a:pt x="600" y="482"/>
                  </a:lnTo>
                  <a:lnTo>
                    <a:pt x="596" y="515"/>
                  </a:lnTo>
                  <a:lnTo>
                    <a:pt x="590" y="546"/>
                  </a:lnTo>
                  <a:lnTo>
                    <a:pt x="582" y="573"/>
                  </a:lnTo>
                  <a:lnTo>
                    <a:pt x="573" y="598"/>
                  </a:lnTo>
                  <a:lnTo>
                    <a:pt x="560" y="621"/>
                  </a:lnTo>
                  <a:lnTo>
                    <a:pt x="547" y="640"/>
                  </a:lnTo>
                  <a:lnTo>
                    <a:pt x="531" y="658"/>
                  </a:lnTo>
                  <a:lnTo>
                    <a:pt x="515" y="673"/>
                  </a:lnTo>
                  <a:lnTo>
                    <a:pt x="498" y="686"/>
                  </a:lnTo>
                  <a:lnTo>
                    <a:pt x="479" y="696"/>
                  </a:lnTo>
                  <a:lnTo>
                    <a:pt x="460" y="704"/>
                  </a:lnTo>
                  <a:lnTo>
                    <a:pt x="440" y="709"/>
                  </a:lnTo>
                  <a:lnTo>
                    <a:pt x="420" y="712"/>
                  </a:lnTo>
                  <a:lnTo>
                    <a:pt x="399" y="713"/>
                  </a:lnTo>
                  <a:lnTo>
                    <a:pt x="377" y="712"/>
                  </a:lnTo>
                  <a:lnTo>
                    <a:pt x="357" y="708"/>
                  </a:lnTo>
                  <a:lnTo>
                    <a:pt x="336" y="702"/>
                  </a:lnTo>
                  <a:lnTo>
                    <a:pt x="316" y="694"/>
                  </a:lnTo>
                  <a:lnTo>
                    <a:pt x="296" y="684"/>
                  </a:lnTo>
                  <a:lnTo>
                    <a:pt x="277" y="671"/>
                  </a:lnTo>
                  <a:lnTo>
                    <a:pt x="258" y="657"/>
                  </a:lnTo>
                  <a:lnTo>
                    <a:pt x="241" y="639"/>
                  </a:lnTo>
                  <a:lnTo>
                    <a:pt x="224" y="620"/>
                  </a:lnTo>
                  <a:lnTo>
                    <a:pt x="209" y="599"/>
                  </a:lnTo>
                  <a:lnTo>
                    <a:pt x="196" y="576"/>
                  </a:lnTo>
                  <a:lnTo>
                    <a:pt x="183" y="550"/>
                  </a:lnTo>
                  <a:lnTo>
                    <a:pt x="174" y="523"/>
                  </a:lnTo>
                  <a:lnTo>
                    <a:pt x="166" y="494"/>
                  </a:lnTo>
                  <a:lnTo>
                    <a:pt x="160" y="462"/>
                  </a:lnTo>
                  <a:lnTo>
                    <a:pt x="156" y="429"/>
                  </a:lnTo>
                  <a:lnTo>
                    <a:pt x="155" y="393"/>
                  </a:lnTo>
                  <a:lnTo>
                    <a:pt x="155" y="324"/>
                  </a:lnTo>
                  <a:close/>
                  <a:moveTo>
                    <a:pt x="0" y="370"/>
                  </a:moveTo>
                  <a:lnTo>
                    <a:pt x="0" y="392"/>
                  </a:lnTo>
                  <a:lnTo>
                    <a:pt x="1" y="412"/>
                  </a:lnTo>
                  <a:lnTo>
                    <a:pt x="5" y="433"/>
                  </a:lnTo>
                  <a:lnTo>
                    <a:pt x="7" y="453"/>
                  </a:lnTo>
                  <a:lnTo>
                    <a:pt x="11" y="473"/>
                  </a:lnTo>
                  <a:lnTo>
                    <a:pt x="16" y="491"/>
                  </a:lnTo>
                  <a:lnTo>
                    <a:pt x="21" y="511"/>
                  </a:lnTo>
                  <a:lnTo>
                    <a:pt x="27" y="528"/>
                  </a:lnTo>
                  <a:lnTo>
                    <a:pt x="34" y="546"/>
                  </a:lnTo>
                  <a:lnTo>
                    <a:pt x="42" y="563"/>
                  </a:lnTo>
                  <a:lnTo>
                    <a:pt x="50" y="580"/>
                  </a:lnTo>
                  <a:lnTo>
                    <a:pt x="59" y="595"/>
                  </a:lnTo>
                  <a:lnTo>
                    <a:pt x="69" y="611"/>
                  </a:lnTo>
                  <a:lnTo>
                    <a:pt x="80" y="626"/>
                  </a:lnTo>
                  <a:lnTo>
                    <a:pt x="91" y="639"/>
                  </a:lnTo>
                  <a:lnTo>
                    <a:pt x="103" y="653"/>
                  </a:lnTo>
                  <a:lnTo>
                    <a:pt x="116" y="666"/>
                  </a:lnTo>
                  <a:lnTo>
                    <a:pt x="129" y="677"/>
                  </a:lnTo>
                  <a:lnTo>
                    <a:pt x="143" y="689"/>
                  </a:lnTo>
                  <a:lnTo>
                    <a:pt x="158" y="700"/>
                  </a:lnTo>
                  <a:lnTo>
                    <a:pt x="173" y="709"/>
                  </a:lnTo>
                  <a:lnTo>
                    <a:pt x="188" y="719"/>
                  </a:lnTo>
                  <a:lnTo>
                    <a:pt x="205" y="727"/>
                  </a:lnTo>
                  <a:lnTo>
                    <a:pt x="222" y="734"/>
                  </a:lnTo>
                  <a:lnTo>
                    <a:pt x="240" y="741"/>
                  </a:lnTo>
                  <a:lnTo>
                    <a:pt x="258" y="747"/>
                  </a:lnTo>
                  <a:lnTo>
                    <a:pt x="277" y="751"/>
                  </a:lnTo>
                  <a:lnTo>
                    <a:pt x="296" y="756"/>
                  </a:lnTo>
                  <a:lnTo>
                    <a:pt x="316" y="760"/>
                  </a:lnTo>
                  <a:lnTo>
                    <a:pt x="336" y="762"/>
                  </a:lnTo>
                  <a:lnTo>
                    <a:pt x="357" y="763"/>
                  </a:lnTo>
                  <a:lnTo>
                    <a:pt x="377" y="764"/>
                  </a:lnTo>
                  <a:lnTo>
                    <a:pt x="386" y="764"/>
                  </a:lnTo>
                  <a:lnTo>
                    <a:pt x="404" y="763"/>
                  </a:lnTo>
                  <a:lnTo>
                    <a:pt x="422" y="762"/>
                  </a:lnTo>
                  <a:lnTo>
                    <a:pt x="439" y="759"/>
                  </a:lnTo>
                  <a:lnTo>
                    <a:pt x="458" y="756"/>
                  </a:lnTo>
                  <a:lnTo>
                    <a:pt x="475" y="750"/>
                  </a:lnTo>
                  <a:lnTo>
                    <a:pt x="491" y="745"/>
                  </a:lnTo>
                  <a:lnTo>
                    <a:pt x="509" y="739"/>
                  </a:lnTo>
                  <a:lnTo>
                    <a:pt x="525" y="732"/>
                  </a:lnTo>
                  <a:lnTo>
                    <a:pt x="542" y="725"/>
                  </a:lnTo>
                  <a:lnTo>
                    <a:pt x="557" y="715"/>
                  </a:lnTo>
                  <a:lnTo>
                    <a:pt x="573" y="706"/>
                  </a:lnTo>
                  <a:lnTo>
                    <a:pt x="588" y="696"/>
                  </a:lnTo>
                  <a:lnTo>
                    <a:pt x="602" y="686"/>
                  </a:lnTo>
                  <a:lnTo>
                    <a:pt x="617" y="674"/>
                  </a:lnTo>
                  <a:lnTo>
                    <a:pt x="630" y="662"/>
                  </a:lnTo>
                  <a:lnTo>
                    <a:pt x="643" y="650"/>
                  </a:lnTo>
                  <a:lnTo>
                    <a:pt x="656" y="636"/>
                  </a:lnTo>
                  <a:lnTo>
                    <a:pt x="668" y="623"/>
                  </a:lnTo>
                  <a:lnTo>
                    <a:pt x="679" y="609"/>
                  </a:lnTo>
                  <a:lnTo>
                    <a:pt x="690" y="594"/>
                  </a:lnTo>
                  <a:lnTo>
                    <a:pt x="700" y="579"/>
                  </a:lnTo>
                  <a:lnTo>
                    <a:pt x="709" y="563"/>
                  </a:lnTo>
                  <a:lnTo>
                    <a:pt x="717" y="547"/>
                  </a:lnTo>
                  <a:lnTo>
                    <a:pt x="725" y="532"/>
                  </a:lnTo>
                  <a:lnTo>
                    <a:pt x="732" y="515"/>
                  </a:lnTo>
                  <a:lnTo>
                    <a:pt x="738" y="498"/>
                  </a:lnTo>
                  <a:lnTo>
                    <a:pt x="743" y="481"/>
                  </a:lnTo>
                  <a:lnTo>
                    <a:pt x="747" y="464"/>
                  </a:lnTo>
                  <a:lnTo>
                    <a:pt x="751" y="446"/>
                  </a:lnTo>
                  <a:lnTo>
                    <a:pt x="753" y="429"/>
                  </a:lnTo>
                  <a:lnTo>
                    <a:pt x="755" y="411"/>
                  </a:lnTo>
                  <a:lnTo>
                    <a:pt x="755" y="393"/>
                  </a:lnTo>
                  <a:lnTo>
                    <a:pt x="755" y="374"/>
                  </a:lnTo>
                  <a:lnTo>
                    <a:pt x="754" y="356"/>
                  </a:lnTo>
                  <a:lnTo>
                    <a:pt x="752" y="337"/>
                  </a:lnTo>
                  <a:lnTo>
                    <a:pt x="749" y="319"/>
                  </a:lnTo>
                  <a:lnTo>
                    <a:pt x="746" y="300"/>
                  </a:lnTo>
                  <a:lnTo>
                    <a:pt x="742" y="282"/>
                  </a:lnTo>
                  <a:lnTo>
                    <a:pt x="738" y="264"/>
                  </a:lnTo>
                  <a:lnTo>
                    <a:pt x="733" y="247"/>
                  </a:lnTo>
                  <a:lnTo>
                    <a:pt x="727" y="229"/>
                  </a:lnTo>
                  <a:lnTo>
                    <a:pt x="719" y="213"/>
                  </a:lnTo>
                  <a:lnTo>
                    <a:pt x="712" y="197"/>
                  </a:lnTo>
                  <a:lnTo>
                    <a:pt x="705" y="180"/>
                  </a:lnTo>
                  <a:lnTo>
                    <a:pt x="696" y="165"/>
                  </a:lnTo>
                  <a:lnTo>
                    <a:pt x="687" y="149"/>
                  </a:lnTo>
                  <a:lnTo>
                    <a:pt x="677" y="135"/>
                  </a:lnTo>
                  <a:lnTo>
                    <a:pt x="667" y="122"/>
                  </a:lnTo>
                  <a:lnTo>
                    <a:pt x="657" y="108"/>
                  </a:lnTo>
                  <a:lnTo>
                    <a:pt x="646" y="95"/>
                  </a:lnTo>
                  <a:lnTo>
                    <a:pt x="633" y="83"/>
                  </a:lnTo>
                  <a:lnTo>
                    <a:pt x="621" y="71"/>
                  </a:lnTo>
                  <a:lnTo>
                    <a:pt x="609" y="61"/>
                  </a:lnTo>
                  <a:lnTo>
                    <a:pt x="595" y="51"/>
                  </a:lnTo>
                  <a:lnTo>
                    <a:pt x="582" y="41"/>
                  </a:lnTo>
                  <a:lnTo>
                    <a:pt x="567" y="33"/>
                  </a:lnTo>
                  <a:lnTo>
                    <a:pt x="553" y="26"/>
                  </a:lnTo>
                  <a:lnTo>
                    <a:pt x="538" y="19"/>
                  </a:lnTo>
                  <a:lnTo>
                    <a:pt x="522" y="14"/>
                  </a:lnTo>
                  <a:lnTo>
                    <a:pt x="507" y="9"/>
                  </a:lnTo>
                  <a:lnTo>
                    <a:pt x="490" y="5"/>
                  </a:lnTo>
                  <a:lnTo>
                    <a:pt x="474" y="2"/>
                  </a:lnTo>
                  <a:lnTo>
                    <a:pt x="457" y="0"/>
                  </a:lnTo>
                  <a:lnTo>
                    <a:pt x="440" y="0"/>
                  </a:lnTo>
                  <a:lnTo>
                    <a:pt x="347" y="0"/>
                  </a:lnTo>
                  <a:lnTo>
                    <a:pt x="330" y="0"/>
                  </a:lnTo>
                  <a:lnTo>
                    <a:pt x="315" y="2"/>
                  </a:lnTo>
                  <a:lnTo>
                    <a:pt x="298" y="5"/>
                  </a:lnTo>
                  <a:lnTo>
                    <a:pt x="282" y="9"/>
                  </a:lnTo>
                  <a:lnTo>
                    <a:pt x="265" y="14"/>
                  </a:lnTo>
                  <a:lnTo>
                    <a:pt x="250" y="20"/>
                  </a:lnTo>
                  <a:lnTo>
                    <a:pt x="235" y="26"/>
                  </a:lnTo>
                  <a:lnTo>
                    <a:pt x="219" y="33"/>
                  </a:lnTo>
                  <a:lnTo>
                    <a:pt x="204" y="41"/>
                  </a:lnTo>
                  <a:lnTo>
                    <a:pt x="188" y="51"/>
                  </a:lnTo>
                  <a:lnTo>
                    <a:pt x="174" y="61"/>
                  </a:lnTo>
                  <a:lnTo>
                    <a:pt x="161" y="71"/>
                  </a:lnTo>
                  <a:lnTo>
                    <a:pt x="146" y="83"/>
                  </a:lnTo>
                  <a:lnTo>
                    <a:pt x="133" y="95"/>
                  </a:lnTo>
                  <a:lnTo>
                    <a:pt x="121" y="107"/>
                  </a:lnTo>
                  <a:lnTo>
                    <a:pt x="108" y="121"/>
                  </a:lnTo>
                  <a:lnTo>
                    <a:pt x="96" y="134"/>
                  </a:lnTo>
                  <a:lnTo>
                    <a:pt x="85" y="147"/>
                  </a:lnTo>
                  <a:lnTo>
                    <a:pt x="73" y="162"/>
                  </a:lnTo>
                  <a:lnTo>
                    <a:pt x="64" y="177"/>
                  </a:lnTo>
                  <a:lnTo>
                    <a:pt x="54" y="192"/>
                  </a:lnTo>
                  <a:lnTo>
                    <a:pt x="46" y="208"/>
                  </a:lnTo>
                  <a:lnTo>
                    <a:pt x="37" y="223"/>
                  </a:lnTo>
                  <a:lnTo>
                    <a:pt x="30" y="239"/>
                  </a:lnTo>
                  <a:lnTo>
                    <a:pt x="23" y="255"/>
                  </a:lnTo>
                  <a:lnTo>
                    <a:pt x="17" y="272"/>
                  </a:lnTo>
                  <a:lnTo>
                    <a:pt x="12" y="288"/>
                  </a:lnTo>
                  <a:lnTo>
                    <a:pt x="8" y="304"/>
                  </a:lnTo>
                  <a:lnTo>
                    <a:pt x="5" y="321"/>
                  </a:lnTo>
                  <a:lnTo>
                    <a:pt x="3" y="337"/>
                  </a:lnTo>
                  <a:lnTo>
                    <a:pt x="0" y="354"/>
                  </a:lnTo>
                  <a:lnTo>
                    <a:pt x="0" y="3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Freeform 590"/>
            <p:cNvSpPr>
              <a:spLocks noChangeAspect="1" noEditPoints="1"/>
            </p:cNvSpPr>
            <p:nvPr/>
          </p:nvSpPr>
          <p:spPr bwMode="auto">
            <a:xfrm>
              <a:off x="31644" y="14325"/>
              <a:ext cx="539" cy="374"/>
            </a:xfrm>
            <a:custGeom>
              <a:avLst/>
              <a:gdLst>
                <a:gd name="T0" fmla="*/ 3 w 1080"/>
                <a:gd name="T1" fmla="*/ 7 h 748"/>
                <a:gd name="T2" fmla="*/ 11 w 1080"/>
                <a:gd name="T3" fmla="*/ 12 h 748"/>
                <a:gd name="T4" fmla="*/ 11 w 1080"/>
                <a:gd name="T5" fmla="*/ 12 h 748"/>
                <a:gd name="T6" fmla="*/ 10 w 1080"/>
                <a:gd name="T7" fmla="*/ 11 h 748"/>
                <a:gd name="T8" fmla="*/ 10 w 1080"/>
                <a:gd name="T9" fmla="*/ 11 h 748"/>
                <a:gd name="T10" fmla="*/ 9 w 1080"/>
                <a:gd name="T11" fmla="*/ 11 h 748"/>
                <a:gd name="T12" fmla="*/ 9 w 1080"/>
                <a:gd name="T13" fmla="*/ 10 h 748"/>
                <a:gd name="T14" fmla="*/ 9 w 1080"/>
                <a:gd name="T15" fmla="*/ 9 h 748"/>
                <a:gd name="T16" fmla="*/ 8 w 1080"/>
                <a:gd name="T17" fmla="*/ 7 h 748"/>
                <a:gd name="T18" fmla="*/ 8 w 1080"/>
                <a:gd name="T19" fmla="*/ 6 h 748"/>
                <a:gd name="T20" fmla="*/ 7 w 1080"/>
                <a:gd name="T21" fmla="*/ 3 h 748"/>
                <a:gd name="T22" fmla="*/ 6 w 1080"/>
                <a:gd name="T23" fmla="*/ 1 h 748"/>
                <a:gd name="T24" fmla="*/ 6 w 1080"/>
                <a:gd name="T25" fmla="*/ 0 h 748"/>
                <a:gd name="T26" fmla="*/ 5 w 1080"/>
                <a:gd name="T27" fmla="*/ 1 h 748"/>
                <a:gd name="T28" fmla="*/ 5 w 1080"/>
                <a:gd name="T29" fmla="*/ 1 h 748"/>
                <a:gd name="T30" fmla="*/ 5 w 1080"/>
                <a:gd name="T31" fmla="*/ 1 h 748"/>
                <a:gd name="T32" fmla="*/ 4 w 1080"/>
                <a:gd name="T33" fmla="*/ 2 h 748"/>
                <a:gd name="T34" fmla="*/ 4 w 1080"/>
                <a:gd name="T35" fmla="*/ 3 h 748"/>
                <a:gd name="T36" fmla="*/ 3 w 1080"/>
                <a:gd name="T37" fmla="*/ 5 h 748"/>
                <a:gd name="T38" fmla="*/ 3 w 1080"/>
                <a:gd name="T39" fmla="*/ 6 h 748"/>
                <a:gd name="T40" fmla="*/ 2 w 1080"/>
                <a:gd name="T41" fmla="*/ 7 h 748"/>
                <a:gd name="T42" fmla="*/ 2 w 1080"/>
                <a:gd name="T43" fmla="*/ 8 h 748"/>
                <a:gd name="T44" fmla="*/ 2 w 1080"/>
                <a:gd name="T45" fmla="*/ 9 h 748"/>
                <a:gd name="T46" fmla="*/ 1 w 1080"/>
                <a:gd name="T47" fmla="*/ 10 h 748"/>
                <a:gd name="T48" fmla="*/ 1 w 1080"/>
                <a:gd name="T49" fmla="*/ 11 h 748"/>
                <a:gd name="T50" fmla="*/ 1 w 1080"/>
                <a:gd name="T51" fmla="*/ 11 h 748"/>
                <a:gd name="T52" fmla="*/ 0 w 1080"/>
                <a:gd name="T53" fmla="*/ 11 h 748"/>
                <a:gd name="T54" fmla="*/ 0 w 1080"/>
                <a:gd name="T55" fmla="*/ 12 h 748"/>
                <a:gd name="T56" fmla="*/ 3 w 1080"/>
                <a:gd name="T57" fmla="*/ 12 h 748"/>
                <a:gd name="T58" fmla="*/ 3 w 1080"/>
                <a:gd name="T59" fmla="*/ 11 h 748"/>
                <a:gd name="T60" fmla="*/ 2 w 1080"/>
                <a:gd name="T61" fmla="*/ 11 h 748"/>
                <a:gd name="T62" fmla="*/ 2 w 1080"/>
                <a:gd name="T63" fmla="*/ 11 h 748"/>
                <a:gd name="T64" fmla="*/ 2 w 1080"/>
                <a:gd name="T65" fmla="*/ 11 h 748"/>
                <a:gd name="T66" fmla="*/ 3 w 1080"/>
                <a:gd name="T67" fmla="*/ 9 h 748"/>
                <a:gd name="T68" fmla="*/ 3 w 1080"/>
                <a:gd name="T69" fmla="*/ 9 h 748"/>
                <a:gd name="T70" fmla="*/ 3 w 1080"/>
                <a:gd name="T71" fmla="*/ 8 h 748"/>
                <a:gd name="T72" fmla="*/ 3 w 1080"/>
                <a:gd name="T73" fmla="*/ 8 h 748"/>
                <a:gd name="T74" fmla="*/ 6 w 1080"/>
                <a:gd name="T75" fmla="*/ 8 h 748"/>
                <a:gd name="T76" fmla="*/ 6 w 1080"/>
                <a:gd name="T77" fmla="*/ 8 h 748"/>
                <a:gd name="T78" fmla="*/ 7 w 1080"/>
                <a:gd name="T79" fmla="*/ 9 h 748"/>
                <a:gd name="T80" fmla="*/ 7 w 1080"/>
                <a:gd name="T81" fmla="*/ 9 h 748"/>
                <a:gd name="T82" fmla="*/ 7 w 1080"/>
                <a:gd name="T83" fmla="*/ 11 h 748"/>
                <a:gd name="T84" fmla="*/ 7 w 1080"/>
                <a:gd name="T85" fmla="*/ 11 h 748"/>
                <a:gd name="T86" fmla="*/ 7 w 1080"/>
                <a:gd name="T87" fmla="*/ 11 h 748"/>
                <a:gd name="T88" fmla="*/ 7 w 1080"/>
                <a:gd name="T89" fmla="*/ 11 h 748"/>
                <a:gd name="T90" fmla="*/ 7 w 1080"/>
                <a:gd name="T91" fmla="*/ 12 h 748"/>
                <a:gd name="T92" fmla="*/ 6 w 1080"/>
                <a:gd name="T93" fmla="*/ 12 h 74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0"/>
                <a:gd name="T142" fmla="*/ 0 h 748"/>
                <a:gd name="T143" fmla="*/ 1080 w 1080"/>
                <a:gd name="T144" fmla="*/ 748 h 74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0" h="748">
                  <a:moveTo>
                    <a:pt x="328" y="195"/>
                  </a:moveTo>
                  <a:lnTo>
                    <a:pt x="416" y="432"/>
                  </a:lnTo>
                  <a:lnTo>
                    <a:pt x="244" y="431"/>
                  </a:lnTo>
                  <a:lnTo>
                    <a:pt x="328" y="195"/>
                  </a:lnTo>
                  <a:close/>
                  <a:moveTo>
                    <a:pt x="1080" y="740"/>
                  </a:moveTo>
                  <a:lnTo>
                    <a:pt x="739" y="740"/>
                  </a:lnTo>
                  <a:lnTo>
                    <a:pt x="748" y="709"/>
                  </a:lnTo>
                  <a:lnTo>
                    <a:pt x="728" y="709"/>
                  </a:lnTo>
                  <a:lnTo>
                    <a:pt x="712" y="707"/>
                  </a:lnTo>
                  <a:lnTo>
                    <a:pt x="698" y="705"/>
                  </a:lnTo>
                  <a:lnTo>
                    <a:pt x="685" y="701"/>
                  </a:lnTo>
                  <a:lnTo>
                    <a:pt x="674" y="697"/>
                  </a:lnTo>
                  <a:lnTo>
                    <a:pt x="665" y="692"/>
                  </a:lnTo>
                  <a:lnTo>
                    <a:pt x="656" y="686"/>
                  </a:lnTo>
                  <a:lnTo>
                    <a:pt x="649" y="677"/>
                  </a:lnTo>
                  <a:lnTo>
                    <a:pt x="643" y="669"/>
                  </a:lnTo>
                  <a:lnTo>
                    <a:pt x="638" y="661"/>
                  </a:lnTo>
                  <a:lnTo>
                    <a:pt x="633" y="651"/>
                  </a:lnTo>
                  <a:lnTo>
                    <a:pt x="628" y="639"/>
                  </a:lnTo>
                  <a:lnTo>
                    <a:pt x="618" y="615"/>
                  </a:lnTo>
                  <a:lnTo>
                    <a:pt x="608" y="587"/>
                  </a:lnTo>
                  <a:lnTo>
                    <a:pt x="599" y="563"/>
                  </a:lnTo>
                  <a:lnTo>
                    <a:pt x="590" y="539"/>
                  </a:lnTo>
                  <a:lnTo>
                    <a:pt x="582" y="515"/>
                  </a:lnTo>
                  <a:lnTo>
                    <a:pt x="572" y="490"/>
                  </a:lnTo>
                  <a:lnTo>
                    <a:pt x="563" y="466"/>
                  </a:lnTo>
                  <a:lnTo>
                    <a:pt x="554" y="440"/>
                  </a:lnTo>
                  <a:lnTo>
                    <a:pt x="545" y="415"/>
                  </a:lnTo>
                  <a:lnTo>
                    <a:pt x="535" y="390"/>
                  </a:lnTo>
                  <a:lnTo>
                    <a:pt x="519" y="349"/>
                  </a:lnTo>
                  <a:lnTo>
                    <a:pt x="499" y="300"/>
                  </a:lnTo>
                  <a:lnTo>
                    <a:pt x="479" y="247"/>
                  </a:lnTo>
                  <a:lnTo>
                    <a:pt x="457" y="192"/>
                  </a:lnTo>
                  <a:lnTo>
                    <a:pt x="438" y="138"/>
                  </a:lnTo>
                  <a:lnTo>
                    <a:pt x="419" y="87"/>
                  </a:lnTo>
                  <a:lnTo>
                    <a:pt x="411" y="62"/>
                  </a:lnTo>
                  <a:lnTo>
                    <a:pt x="404" y="39"/>
                  </a:lnTo>
                  <a:lnTo>
                    <a:pt x="399" y="19"/>
                  </a:lnTo>
                  <a:lnTo>
                    <a:pt x="394" y="0"/>
                  </a:lnTo>
                  <a:lnTo>
                    <a:pt x="374" y="4"/>
                  </a:lnTo>
                  <a:lnTo>
                    <a:pt x="361" y="9"/>
                  </a:lnTo>
                  <a:lnTo>
                    <a:pt x="356" y="11"/>
                  </a:lnTo>
                  <a:lnTo>
                    <a:pt x="350" y="13"/>
                  </a:lnTo>
                  <a:lnTo>
                    <a:pt x="347" y="15"/>
                  </a:lnTo>
                  <a:lnTo>
                    <a:pt x="344" y="17"/>
                  </a:lnTo>
                  <a:lnTo>
                    <a:pt x="339" y="24"/>
                  </a:lnTo>
                  <a:lnTo>
                    <a:pt x="335" y="33"/>
                  </a:lnTo>
                  <a:lnTo>
                    <a:pt x="331" y="46"/>
                  </a:lnTo>
                  <a:lnTo>
                    <a:pt x="325" y="63"/>
                  </a:lnTo>
                  <a:lnTo>
                    <a:pt x="315" y="90"/>
                  </a:lnTo>
                  <a:lnTo>
                    <a:pt x="305" y="114"/>
                  </a:lnTo>
                  <a:lnTo>
                    <a:pt x="296" y="139"/>
                  </a:lnTo>
                  <a:lnTo>
                    <a:pt x="287" y="163"/>
                  </a:lnTo>
                  <a:lnTo>
                    <a:pt x="276" y="188"/>
                  </a:lnTo>
                  <a:lnTo>
                    <a:pt x="266" y="214"/>
                  </a:lnTo>
                  <a:lnTo>
                    <a:pt x="257" y="239"/>
                  </a:lnTo>
                  <a:lnTo>
                    <a:pt x="247" y="264"/>
                  </a:lnTo>
                  <a:lnTo>
                    <a:pt x="237" y="289"/>
                  </a:lnTo>
                  <a:lnTo>
                    <a:pt x="227" y="314"/>
                  </a:lnTo>
                  <a:lnTo>
                    <a:pt x="218" y="338"/>
                  </a:lnTo>
                  <a:lnTo>
                    <a:pt x="210" y="363"/>
                  </a:lnTo>
                  <a:lnTo>
                    <a:pt x="200" y="388"/>
                  </a:lnTo>
                  <a:lnTo>
                    <a:pt x="191" y="413"/>
                  </a:lnTo>
                  <a:lnTo>
                    <a:pt x="182" y="438"/>
                  </a:lnTo>
                  <a:lnTo>
                    <a:pt x="172" y="464"/>
                  </a:lnTo>
                  <a:lnTo>
                    <a:pt x="161" y="489"/>
                  </a:lnTo>
                  <a:lnTo>
                    <a:pt x="151" y="514"/>
                  </a:lnTo>
                  <a:lnTo>
                    <a:pt x="141" y="539"/>
                  </a:lnTo>
                  <a:lnTo>
                    <a:pt x="132" y="563"/>
                  </a:lnTo>
                  <a:lnTo>
                    <a:pt x="120" y="591"/>
                  </a:lnTo>
                  <a:lnTo>
                    <a:pt x="111" y="618"/>
                  </a:lnTo>
                  <a:lnTo>
                    <a:pt x="107" y="630"/>
                  </a:lnTo>
                  <a:lnTo>
                    <a:pt x="102" y="642"/>
                  </a:lnTo>
                  <a:lnTo>
                    <a:pt x="97" y="653"/>
                  </a:lnTo>
                  <a:lnTo>
                    <a:pt x="92" y="662"/>
                  </a:lnTo>
                  <a:lnTo>
                    <a:pt x="84" y="671"/>
                  </a:lnTo>
                  <a:lnTo>
                    <a:pt x="77" y="681"/>
                  </a:lnTo>
                  <a:lnTo>
                    <a:pt x="69" y="688"/>
                  </a:lnTo>
                  <a:lnTo>
                    <a:pt x="59" y="694"/>
                  </a:lnTo>
                  <a:lnTo>
                    <a:pt x="46" y="699"/>
                  </a:lnTo>
                  <a:lnTo>
                    <a:pt x="33" y="704"/>
                  </a:lnTo>
                  <a:lnTo>
                    <a:pt x="18" y="707"/>
                  </a:lnTo>
                  <a:lnTo>
                    <a:pt x="0" y="709"/>
                  </a:lnTo>
                  <a:lnTo>
                    <a:pt x="0" y="748"/>
                  </a:lnTo>
                  <a:lnTo>
                    <a:pt x="247" y="748"/>
                  </a:lnTo>
                  <a:lnTo>
                    <a:pt x="247" y="709"/>
                  </a:lnTo>
                  <a:lnTo>
                    <a:pt x="235" y="709"/>
                  </a:lnTo>
                  <a:lnTo>
                    <a:pt x="223" y="708"/>
                  </a:lnTo>
                  <a:lnTo>
                    <a:pt x="210" y="706"/>
                  </a:lnTo>
                  <a:lnTo>
                    <a:pt x="197" y="703"/>
                  </a:lnTo>
                  <a:lnTo>
                    <a:pt x="187" y="698"/>
                  </a:lnTo>
                  <a:lnTo>
                    <a:pt x="178" y="693"/>
                  </a:lnTo>
                  <a:lnTo>
                    <a:pt x="175" y="690"/>
                  </a:lnTo>
                  <a:lnTo>
                    <a:pt x="172" y="687"/>
                  </a:lnTo>
                  <a:lnTo>
                    <a:pt x="171" y="683"/>
                  </a:lnTo>
                  <a:lnTo>
                    <a:pt x="170" y="678"/>
                  </a:lnTo>
                  <a:lnTo>
                    <a:pt x="171" y="670"/>
                  </a:lnTo>
                  <a:lnTo>
                    <a:pt x="172" y="659"/>
                  </a:lnTo>
                  <a:lnTo>
                    <a:pt x="175" y="647"/>
                  </a:lnTo>
                  <a:lnTo>
                    <a:pt x="178" y="632"/>
                  </a:lnTo>
                  <a:lnTo>
                    <a:pt x="187" y="600"/>
                  </a:lnTo>
                  <a:lnTo>
                    <a:pt x="197" y="568"/>
                  </a:lnTo>
                  <a:lnTo>
                    <a:pt x="204" y="552"/>
                  </a:lnTo>
                  <a:lnTo>
                    <a:pt x="210" y="537"/>
                  </a:lnTo>
                  <a:lnTo>
                    <a:pt x="216" y="522"/>
                  </a:lnTo>
                  <a:lnTo>
                    <a:pt x="223" y="511"/>
                  </a:lnTo>
                  <a:lnTo>
                    <a:pt x="229" y="501"/>
                  </a:lnTo>
                  <a:lnTo>
                    <a:pt x="235" y="493"/>
                  </a:lnTo>
                  <a:lnTo>
                    <a:pt x="238" y="489"/>
                  </a:lnTo>
                  <a:lnTo>
                    <a:pt x="242" y="487"/>
                  </a:lnTo>
                  <a:lnTo>
                    <a:pt x="245" y="486"/>
                  </a:lnTo>
                  <a:lnTo>
                    <a:pt x="247" y="486"/>
                  </a:lnTo>
                  <a:lnTo>
                    <a:pt x="416" y="486"/>
                  </a:lnTo>
                  <a:lnTo>
                    <a:pt x="419" y="486"/>
                  </a:lnTo>
                  <a:lnTo>
                    <a:pt x="422" y="487"/>
                  </a:lnTo>
                  <a:lnTo>
                    <a:pt x="424" y="489"/>
                  </a:lnTo>
                  <a:lnTo>
                    <a:pt x="427" y="493"/>
                  </a:lnTo>
                  <a:lnTo>
                    <a:pt x="435" y="501"/>
                  </a:lnTo>
                  <a:lnTo>
                    <a:pt x="441" y="511"/>
                  </a:lnTo>
                  <a:lnTo>
                    <a:pt x="448" y="523"/>
                  </a:lnTo>
                  <a:lnTo>
                    <a:pt x="455" y="538"/>
                  </a:lnTo>
                  <a:lnTo>
                    <a:pt x="462" y="552"/>
                  </a:lnTo>
                  <a:lnTo>
                    <a:pt x="469" y="569"/>
                  </a:lnTo>
                  <a:lnTo>
                    <a:pt x="482" y="601"/>
                  </a:lnTo>
                  <a:lnTo>
                    <a:pt x="492" y="633"/>
                  </a:lnTo>
                  <a:lnTo>
                    <a:pt x="496" y="648"/>
                  </a:lnTo>
                  <a:lnTo>
                    <a:pt x="498" y="660"/>
                  </a:lnTo>
                  <a:lnTo>
                    <a:pt x="500" y="670"/>
                  </a:lnTo>
                  <a:lnTo>
                    <a:pt x="501" y="678"/>
                  </a:lnTo>
                  <a:lnTo>
                    <a:pt x="500" y="684"/>
                  </a:lnTo>
                  <a:lnTo>
                    <a:pt x="499" y="688"/>
                  </a:lnTo>
                  <a:lnTo>
                    <a:pt x="497" y="692"/>
                  </a:lnTo>
                  <a:lnTo>
                    <a:pt x="494" y="695"/>
                  </a:lnTo>
                  <a:lnTo>
                    <a:pt x="491" y="698"/>
                  </a:lnTo>
                  <a:lnTo>
                    <a:pt x="487" y="700"/>
                  </a:lnTo>
                  <a:lnTo>
                    <a:pt x="482" y="702"/>
                  </a:lnTo>
                  <a:lnTo>
                    <a:pt x="477" y="703"/>
                  </a:lnTo>
                  <a:lnTo>
                    <a:pt x="465" y="706"/>
                  </a:lnTo>
                  <a:lnTo>
                    <a:pt x="454" y="707"/>
                  </a:lnTo>
                  <a:lnTo>
                    <a:pt x="443" y="708"/>
                  </a:lnTo>
                  <a:lnTo>
                    <a:pt x="432" y="709"/>
                  </a:lnTo>
                  <a:lnTo>
                    <a:pt x="432" y="748"/>
                  </a:lnTo>
                  <a:lnTo>
                    <a:pt x="1080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Freeform 591"/>
            <p:cNvSpPr>
              <a:spLocks noChangeAspect="1" noEditPoints="1"/>
            </p:cNvSpPr>
            <p:nvPr/>
          </p:nvSpPr>
          <p:spPr bwMode="auto">
            <a:xfrm>
              <a:off x="32013" y="14332"/>
              <a:ext cx="374" cy="363"/>
            </a:xfrm>
            <a:custGeom>
              <a:avLst/>
              <a:gdLst>
                <a:gd name="T0" fmla="*/ 4 w 748"/>
                <a:gd name="T1" fmla="*/ 1 h 724"/>
                <a:gd name="T2" fmla="*/ 4 w 748"/>
                <a:gd name="T3" fmla="*/ 1 h 724"/>
                <a:gd name="T4" fmla="*/ 6 w 748"/>
                <a:gd name="T5" fmla="*/ 1 h 724"/>
                <a:gd name="T6" fmla="*/ 7 w 748"/>
                <a:gd name="T7" fmla="*/ 1 h 724"/>
                <a:gd name="T8" fmla="*/ 8 w 748"/>
                <a:gd name="T9" fmla="*/ 2 h 724"/>
                <a:gd name="T10" fmla="*/ 9 w 748"/>
                <a:gd name="T11" fmla="*/ 2 h 724"/>
                <a:gd name="T12" fmla="*/ 9 w 748"/>
                <a:gd name="T13" fmla="*/ 3 h 724"/>
                <a:gd name="T14" fmla="*/ 10 w 748"/>
                <a:gd name="T15" fmla="*/ 4 h 724"/>
                <a:gd name="T16" fmla="*/ 10 w 748"/>
                <a:gd name="T17" fmla="*/ 5 h 724"/>
                <a:gd name="T18" fmla="*/ 10 w 748"/>
                <a:gd name="T19" fmla="*/ 7 h 724"/>
                <a:gd name="T20" fmla="*/ 10 w 748"/>
                <a:gd name="T21" fmla="*/ 7 h 724"/>
                <a:gd name="T22" fmla="*/ 10 w 748"/>
                <a:gd name="T23" fmla="*/ 8 h 724"/>
                <a:gd name="T24" fmla="*/ 9 w 748"/>
                <a:gd name="T25" fmla="*/ 9 h 724"/>
                <a:gd name="T26" fmla="*/ 9 w 748"/>
                <a:gd name="T27" fmla="*/ 10 h 724"/>
                <a:gd name="T28" fmla="*/ 8 w 748"/>
                <a:gd name="T29" fmla="*/ 10 h 724"/>
                <a:gd name="T30" fmla="*/ 7 w 748"/>
                <a:gd name="T31" fmla="*/ 11 h 724"/>
                <a:gd name="T32" fmla="*/ 6 w 748"/>
                <a:gd name="T33" fmla="*/ 11 h 724"/>
                <a:gd name="T34" fmla="*/ 5 w 748"/>
                <a:gd name="T35" fmla="*/ 11 h 724"/>
                <a:gd name="T36" fmla="*/ 5 w 748"/>
                <a:gd name="T37" fmla="*/ 11 h 724"/>
                <a:gd name="T38" fmla="*/ 4 w 748"/>
                <a:gd name="T39" fmla="*/ 11 h 724"/>
                <a:gd name="T40" fmla="*/ 4 w 748"/>
                <a:gd name="T41" fmla="*/ 11 h 724"/>
                <a:gd name="T42" fmla="*/ 4 w 748"/>
                <a:gd name="T43" fmla="*/ 10 h 724"/>
                <a:gd name="T44" fmla="*/ 0 w 748"/>
                <a:gd name="T45" fmla="*/ 12 h 724"/>
                <a:gd name="T46" fmla="*/ 7 w 748"/>
                <a:gd name="T47" fmla="*/ 12 h 724"/>
                <a:gd name="T48" fmla="*/ 8 w 748"/>
                <a:gd name="T49" fmla="*/ 11 h 724"/>
                <a:gd name="T50" fmla="*/ 9 w 748"/>
                <a:gd name="T51" fmla="*/ 11 h 724"/>
                <a:gd name="T52" fmla="*/ 10 w 748"/>
                <a:gd name="T53" fmla="*/ 10 h 724"/>
                <a:gd name="T54" fmla="*/ 11 w 748"/>
                <a:gd name="T55" fmla="*/ 10 h 724"/>
                <a:gd name="T56" fmla="*/ 12 w 748"/>
                <a:gd name="T57" fmla="*/ 9 h 724"/>
                <a:gd name="T58" fmla="*/ 12 w 748"/>
                <a:gd name="T59" fmla="*/ 7 h 724"/>
                <a:gd name="T60" fmla="*/ 12 w 748"/>
                <a:gd name="T61" fmla="*/ 6 h 724"/>
                <a:gd name="T62" fmla="*/ 12 w 748"/>
                <a:gd name="T63" fmla="*/ 5 h 724"/>
                <a:gd name="T64" fmla="*/ 12 w 748"/>
                <a:gd name="T65" fmla="*/ 4 h 724"/>
                <a:gd name="T66" fmla="*/ 11 w 748"/>
                <a:gd name="T67" fmla="*/ 3 h 724"/>
                <a:gd name="T68" fmla="*/ 11 w 748"/>
                <a:gd name="T69" fmla="*/ 2 h 724"/>
                <a:gd name="T70" fmla="*/ 10 w 748"/>
                <a:gd name="T71" fmla="*/ 1 h 724"/>
                <a:gd name="T72" fmla="*/ 9 w 748"/>
                <a:gd name="T73" fmla="*/ 1 h 724"/>
                <a:gd name="T74" fmla="*/ 8 w 748"/>
                <a:gd name="T75" fmla="*/ 1 h 724"/>
                <a:gd name="T76" fmla="*/ 7 w 748"/>
                <a:gd name="T77" fmla="*/ 0 h 724"/>
                <a:gd name="T78" fmla="*/ 1 w 748"/>
                <a:gd name="T79" fmla="*/ 1 h 724"/>
                <a:gd name="T80" fmla="*/ 1 w 748"/>
                <a:gd name="T81" fmla="*/ 1 h 724"/>
                <a:gd name="T82" fmla="*/ 1 w 748"/>
                <a:gd name="T83" fmla="*/ 1 h 724"/>
                <a:gd name="T84" fmla="*/ 2 w 748"/>
                <a:gd name="T85" fmla="*/ 1 h 724"/>
                <a:gd name="T86" fmla="*/ 2 w 748"/>
                <a:gd name="T87" fmla="*/ 2 h 724"/>
                <a:gd name="T88" fmla="*/ 2 w 748"/>
                <a:gd name="T89" fmla="*/ 11 h 724"/>
                <a:gd name="T90" fmla="*/ 2 w 748"/>
                <a:gd name="T91" fmla="*/ 11 h 724"/>
                <a:gd name="T92" fmla="*/ 1 w 748"/>
                <a:gd name="T93" fmla="*/ 11 h 724"/>
                <a:gd name="T94" fmla="*/ 1 w 748"/>
                <a:gd name="T95" fmla="*/ 11 h 7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48"/>
                <a:gd name="T145" fmla="*/ 0 h 724"/>
                <a:gd name="T146" fmla="*/ 748 w 748"/>
                <a:gd name="T147" fmla="*/ 724 h 7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48" h="724">
                  <a:moveTo>
                    <a:pt x="225" y="77"/>
                  </a:moveTo>
                  <a:lnTo>
                    <a:pt x="226" y="71"/>
                  </a:lnTo>
                  <a:lnTo>
                    <a:pt x="227" y="64"/>
                  </a:lnTo>
                  <a:lnTo>
                    <a:pt x="230" y="59"/>
                  </a:lnTo>
                  <a:lnTo>
                    <a:pt x="234" y="54"/>
                  </a:lnTo>
                  <a:lnTo>
                    <a:pt x="238" y="51"/>
                  </a:lnTo>
                  <a:lnTo>
                    <a:pt x="243" y="48"/>
                  </a:lnTo>
                  <a:lnTo>
                    <a:pt x="249" y="46"/>
                  </a:lnTo>
                  <a:lnTo>
                    <a:pt x="255" y="46"/>
                  </a:lnTo>
                  <a:lnTo>
                    <a:pt x="332" y="46"/>
                  </a:lnTo>
                  <a:lnTo>
                    <a:pt x="351" y="46"/>
                  </a:lnTo>
                  <a:lnTo>
                    <a:pt x="367" y="47"/>
                  </a:lnTo>
                  <a:lnTo>
                    <a:pt x="384" y="49"/>
                  </a:lnTo>
                  <a:lnTo>
                    <a:pt x="400" y="52"/>
                  </a:lnTo>
                  <a:lnTo>
                    <a:pt x="416" y="56"/>
                  </a:lnTo>
                  <a:lnTo>
                    <a:pt x="430" y="60"/>
                  </a:lnTo>
                  <a:lnTo>
                    <a:pt x="443" y="65"/>
                  </a:lnTo>
                  <a:lnTo>
                    <a:pt x="457" y="71"/>
                  </a:lnTo>
                  <a:lnTo>
                    <a:pt x="469" y="78"/>
                  </a:lnTo>
                  <a:lnTo>
                    <a:pt x="481" y="85"/>
                  </a:lnTo>
                  <a:lnTo>
                    <a:pt x="493" y="92"/>
                  </a:lnTo>
                  <a:lnTo>
                    <a:pt x="503" y="101"/>
                  </a:lnTo>
                  <a:lnTo>
                    <a:pt x="513" y="111"/>
                  </a:lnTo>
                  <a:lnTo>
                    <a:pt x="523" y="120"/>
                  </a:lnTo>
                  <a:lnTo>
                    <a:pt x="532" y="130"/>
                  </a:lnTo>
                  <a:lnTo>
                    <a:pt x="541" y="142"/>
                  </a:lnTo>
                  <a:lnTo>
                    <a:pt x="548" y="153"/>
                  </a:lnTo>
                  <a:lnTo>
                    <a:pt x="555" y="165"/>
                  </a:lnTo>
                  <a:lnTo>
                    <a:pt x="563" y="177"/>
                  </a:lnTo>
                  <a:lnTo>
                    <a:pt x="569" y="191"/>
                  </a:lnTo>
                  <a:lnTo>
                    <a:pt x="574" y="205"/>
                  </a:lnTo>
                  <a:lnTo>
                    <a:pt x="579" y="219"/>
                  </a:lnTo>
                  <a:lnTo>
                    <a:pt x="583" y="234"/>
                  </a:lnTo>
                  <a:lnTo>
                    <a:pt x="587" y="249"/>
                  </a:lnTo>
                  <a:lnTo>
                    <a:pt x="591" y="265"/>
                  </a:lnTo>
                  <a:lnTo>
                    <a:pt x="594" y="280"/>
                  </a:lnTo>
                  <a:lnTo>
                    <a:pt x="596" y="297"/>
                  </a:lnTo>
                  <a:lnTo>
                    <a:pt x="598" y="314"/>
                  </a:lnTo>
                  <a:lnTo>
                    <a:pt x="602" y="349"/>
                  </a:lnTo>
                  <a:lnTo>
                    <a:pt x="603" y="385"/>
                  </a:lnTo>
                  <a:lnTo>
                    <a:pt x="603" y="400"/>
                  </a:lnTo>
                  <a:lnTo>
                    <a:pt x="602" y="417"/>
                  </a:lnTo>
                  <a:lnTo>
                    <a:pt x="600" y="432"/>
                  </a:lnTo>
                  <a:lnTo>
                    <a:pt x="597" y="447"/>
                  </a:lnTo>
                  <a:lnTo>
                    <a:pt x="594" y="461"/>
                  </a:lnTo>
                  <a:lnTo>
                    <a:pt x="591" y="475"/>
                  </a:lnTo>
                  <a:lnTo>
                    <a:pt x="587" y="490"/>
                  </a:lnTo>
                  <a:lnTo>
                    <a:pt x="583" y="503"/>
                  </a:lnTo>
                  <a:lnTo>
                    <a:pt x="578" y="517"/>
                  </a:lnTo>
                  <a:lnTo>
                    <a:pt x="572" y="529"/>
                  </a:lnTo>
                  <a:lnTo>
                    <a:pt x="566" y="541"/>
                  </a:lnTo>
                  <a:lnTo>
                    <a:pt x="558" y="554"/>
                  </a:lnTo>
                  <a:lnTo>
                    <a:pt x="551" y="565"/>
                  </a:lnTo>
                  <a:lnTo>
                    <a:pt x="543" y="575"/>
                  </a:lnTo>
                  <a:lnTo>
                    <a:pt x="535" y="585"/>
                  </a:lnTo>
                  <a:lnTo>
                    <a:pt x="527" y="596"/>
                  </a:lnTo>
                  <a:lnTo>
                    <a:pt x="516" y="605"/>
                  </a:lnTo>
                  <a:lnTo>
                    <a:pt x="507" y="614"/>
                  </a:lnTo>
                  <a:lnTo>
                    <a:pt x="496" y="622"/>
                  </a:lnTo>
                  <a:lnTo>
                    <a:pt x="485" y="631"/>
                  </a:lnTo>
                  <a:lnTo>
                    <a:pt x="473" y="638"/>
                  </a:lnTo>
                  <a:lnTo>
                    <a:pt x="462" y="645"/>
                  </a:lnTo>
                  <a:lnTo>
                    <a:pt x="450" y="651"/>
                  </a:lnTo>
                  <a:lnTo>
                    <a:pt x="436" y="656"/>
                  </a:lnTo>
                  <a:lnTo>
                    <a:pt x="423" y="661"/>
                  </a:lnTo>
                  <a:lnTo>
                    <a:pt x="409" y="666"/>
                  </a:lnTo>
                  <a:lnTo>
                    <a:pt x="395" y="670"/>
                  </a:lnTo>
                  <a:lnTo>
                    <a:pt x="381" y="673"/>
                  </a:lnTo>
                  <a:lnTo>
                    <a:pt x="365" y="675"/>
                  </a:lnTo>
                  <a:lnTo>
                    <a:pt x="350" y="677"/>
                  </a:lnTo>
                  <a:lnTo>
                    <a:pt x="333" y="678"/>
                  </a:lnTo>
                  <a:lnTo>
                    <a:pt x="317" y="678"/>
                  </a:lnTo>
                  <a:lnTo>
                    <a:pt x="286" y="678"/>
                  </a:lnTo>
                  <a:lnTo>
                    <a:pt x="279" y="678"/>
                  </a:lnTo>
                  <a:lnTo>
                    <a:pt x="272" y="677"/>
                  </a:lnTo>
                  <a:lnTo>
                    <a:pt x="266" y="675"/>
                  </a:lnTo>
                  <a:lnTo>
                    <a:pt x="260" y="673"/>
                  </a:lnTo>
                  <a:lnTo>
                    <a:pt x="254" y="670"/>
                  </a:lnTo>
                  <a:lnTo>
                    <a:pt x="249" y="666"/>
                  </a:lnTo>
                  <a:lnTo>
                    <a:pt x="245" y="661"/>
                  </a:lnTo>
                  <a:lnTo>
                    <a:pt x="241" y="657"/>
                  </a:lnTo>
                  <a:lnTo>
                    <a:pt x="237" y="652"/>
                  </a:lnTo>
                  <a:lnTo>
                    <a:pt x="234" y="647"/>
                  </a:lnTo>
                  <a:lnTo>
                    <a:pt x="231" y="641"/>
                  </a:lnTo>
                  <a:lnTo>
                    <a:pt x="229" y="635"/>
                  </a:lnTo>
                  <a:lnTo>
                    <a:pt x="227" y="629"/>
                  </a:lnTo>
                  <a:lnTo>
                    <a:pt x="226" y="622"/>
                  </a:lnTo>
                  <a:lnTo>
                    <a:pt x="225" y="615"/>
                  </a:lnTo>
                  <a:lnTo>
                    <a:pt x="225" y="609"/>
                  </a:lnTo>
                  <a:lnTo>
                    <a:pt x="225" y="77"/>
                  </a:lnTo>
                  <a:close/>
                  <a:moveTo>
                    <a:pt x="9" y="693"/>
                  </a:moveTo>
                  <a:lnTo>
                    <a:pt x="0" y="724"/>
                  </a:lnTo>
                  <a:lnTo>
                    <a:pt x="341" y="724"/>
                  </a:lnTo>
                  <a:lnTo>
                    <a:pt x="361" y="724"/>
                  </a:lnTo>
                  <a:lnTo>
                    <a:pt x="381" y="722"/>
                  </a:lnTo>
                  <a:lnTo>
                    <a:pt x="401" y="720"/>
                  </a:lnTo>
                  <a:lnTo>
                    <a:pt x="421" y="717"/>
                  </a:lnTo>
                  <a:lnTo>
                    <a:pt x="440" y="713"/>
                  </a:lnTo>
                  <a:lnTo>
                    <a:pt x="459" y="709"/>
                  </a:lnTo>
                  <a:lnTo>
                    <a:pt x="477" y="703"/>
                  </a:lnTo>
                  <a:lnTo>
                    <a:pt x="496" y="696"/>
                  </a:lnTo>
                  <a:lnTo>
                    <a:pt x="514" y="689"/>
                  </a:lnTo>
                  <a:lnTo>
                    <a:pt x="532" y="681"/>
                  </a:lnTo>
                  <a:lnTo>
                    <a:pt x="549" y="673"/>
                  </a:lnTo>
                  <a:lnTo>
                    <a:pt x="566" y="662"/>
                  </a:lnTo>
                  <a:lnTo>
                    <a:pt x="581" y="652"/>
                  </a:lnTo>
                  <a:lnTo>
                    <a:pt x="597" y="642"/>
                  </a:lnTo>
                  <a:lnTo>
                    <a:pt x="612" y="631"/>
                  </a:lnTo>
                  <a:lnTo>
                    <a:pt x="626" y="618"/>
                  </a:lnTo>
                  <a:lnTo>
                    <a:pt x="640" y="605"/>
                  </a:lnTo>
                  <a:lnTo>
                    <a:pt x="653" y="592"/>
                  </a:lnTo>
                  <a:lnTo>
                    <a:pt x="665" y="577"/>
                  </a:lnTo>
                  <a:lnTo>
                    <a:pt x="678" y="563"/>
                  </a:lnTo>
                  <a:lnTo>
                    <a:pt x="688" y="547"/>
                  </a:lnTo>
                  <a:lnTo>
                    <a:pt x="698" y="532"/>
                  </a:lnTo>
                  <a:lnTo>
                    <a:pt x="707" y="516"/>
                  </a:lnTo>
                  <a:lnTo>
                    <a:pt x="716" y="498"/>
                  </a:lnTo>
                  <a:lnTo>
                    <a:pt x="723" y="481"/>
                  </a:lnTo>
                  <a:lnTo>
                    <a:pt x="730" y="463"/>
                  </a:lnTo>
                  <a:lnTo>
                    <a:pt x="735" y="445"/>
                  </a:lnTo>
                  <a:lnTo>
                    <a:pt x="740" y="426"/>
                  </a:lnTo>
                  <a:lnTo>
                    <a:pt x="744" y="407"/>
                  </a:lnTo>
                  <a:lnTo>
                    <a:pt x="746" y="387"/>
                  </a:lnTo>
                  <a:lnTo>
                    <a:pt x="748" y="367"/>
                  </a:lnTo>
                  <a:lnTo>
                    <a:pt x="748" y="346"/>
                  </a:lnTo>
                  <a:lnTo>
                    <a:pt x="748" y="328"/>
                  </a:lnTo>
                  <a:lnTo>
                    <a:pt x="747" y="309"/>
                  </a:lnTo>
                  <a:lnTo>
                    <a:pt x="745" y="291"/>
                  </a:lnTo>
                  <a:lnTo>
                    <a:pt x="742" y="273"/>
                  </a:lnTo>
                  <a:lnTo>
                    <a:pt x="738" y="256"/>
                  </a:lnTo>
                  <a:lnTo>
                    <a:pt x="734" y="238"/>
                  </a:lnTo>
                  <a:lnTo>
                    <a:pt x="729" y="222"/>
                  </a:lnTo>
                  <a:lnTo>
                    <a:pt x="723" y="206"/>
                  </a:lnTo>
                  <a:lnTo>
                    <a:pt x="716" y="190"/>
                  </a:lnTo>
                  <a:lnTo>
                    <a:pt x="708" y="175"/>
                  </a:lnTo>
                  <a:lnTo>
                    <a:pt x="700" y="161"/>
                  </a:lnTo>
                  <a:lnTo>
                    <a:pt x="692" y="147"/>
                  </a:lnTo>
                  <a:lnTo>
                    <a:pt x="683" y="133"/>
                  </a:lnTo>
                  <a:lnTo>
                    <a:pt x="672" y="120"/>
                  </a:lnTo>
                  <a:lnTo>
                    <a:pt x="662" y="108"/>
                  </a:lnTo>
                  <a:lnTo>
                    <a:pt x="651" y="96"/>
                  </a:lnTo>
                  <a:lnTo>
                    <a:pt x="639" y="85"/>
                  </a:lnTo>
                  <a:lnTo>
                    <a:pt x="626" y="75"/>
                  </a:lnTo>
                  <a:lnTo>
                    <a:pt x="613" y="64"/>
                  </a:lnTo>
                  <a:lnTo>
                    <a:pt x="600" y="55"/>
                  </a:lnTo>
                  <a:lnTo>
                    <a:pt x="585" y="47"/>
                  </a:lnTo>
                  <a:lnTo>
                    <a:pt x="571" y="39"/>
                  </a:lnTo>
                  <a:lnTo>
                    <a:pt x="556" y="32"/>
                  </a:lnTo>
                  <a:lnTo>
                    <a:pt x="541" y="25"/>
                  </a:lnTo>
                  <a:lnTo>
                    <a:pt x="525" y="19"/>
                  </a:lnTo>
                  <a:lnTo>
                    <a:pt x="508" y="14"/>
                  </a:lnTo>
                  <a:lnTo>
                    <a:pt x="492" y="10"/>
                  </a:lnTo>
                  <a:lnTo>
                    <a:pt x="474" y="6"/>
                  </a:lnTo>
                  <a:lnTo>
                    <a:pt x="457" y="3"/>
                  </a:lnTo>
                  <a:lnTo>
                    <a:pt x="439" y="1"/>
                  </a:lnTo>
                  <a:lnTo>
                    <a:pt x="421" y="0"/>
                  </a:lnTo>
                  <a:lnTo>
                    <a:pt x="402" y="0"/>
                  </a:lnTo>
                  <a:lnTo>
                    <a:pt x="2" y="0"/>
                  </a:lnTo>
                  <a:lnTo>
                    <a:pt x="2" y="15"/>
                  </a:lnTo>
                  <a:lnTo>
                    <a:pt x="4" y="25"/>
                  </a:lnTo>
                  <a:lnTo>
                    <a:pt x="5" y="30"/>
                  </a:lnTo>
                  <a:lnTo>
                    <a:pt x="7" y="33"/>
                  </a:lnTo>
                  <a:lnTo>
                    <a:pt x="9" y="36"/>
                  </a:lnTo>
                  <a:lnTo>
                    <a:pt x="11" y="37"/>
                  </a:lnTo>
                  <a:lnTo>
                    <a:pt x="18" y="39"/>
                  </a:lnTo>
                  <a:lnTo>
                    <a:pt x="27" y="39"/>
                  </a:lnTo>
                  <a:lnTo>
                    <a:pt x="40" y="39"/>
                  </a:lnTo>
                  <a:lnTo>
                    <a:pt x="55" y="38"/>
                  </a:lnTo>
                  <a:lnTo>
                    <a:pt x="62" y="43"/>
                  </a:lnTo>
                  <a:lnTo>
                    <a:pt x="70" y="49"/>
                  </a:lnTo>
                  <a:lnTo>
                    <a:pt x="77" y="54"/>
                  </a:lnTo>
                  <a:lnTo>
                    <a:pt x="82" y="61"/>
                  </a:lnTo>
                  <a:lnTo>
                    <a:pt x="87" y="69"/>
                  </a:lnTo>
                  <a:lnTo>
                    <a:pt x="91" y="78"/>
                  </a:lnTo>
                  <a:lnTo>
                    <a:pt x="93" y="88"/>
                  </a:lnTo>
                  <a:lnTo>
                    <a:pt x="94" y="99"/>
                  </a:lnTo>
                  <a:lnTo>
                    <a:pt x="94" y="624"/>
                  </a:lnTo>
                  <a:lnTo>
                    <a:pt x="93" y="633"/>
                  </a:lnTo>
                  <a:lnTo>
                    <a:pt x="92" y="641"/>
                  </a:lnTo>
                  <a:lnTo>
                    <a:pt x="90" y="648"/>
                  </a:lnTo>
                  <a:lnTo>
                    <a:pt x="88" y="655"/>
                  </a:lnTo>
                  <a:lnTo>
                    <a:pt x="84" y="661"/>
                  </a:lnTo>
                  <a:lnTo>
                    <a:pt x="80" y="668"/>
                  </a:lnTo>
                  <a:lnTo>
                    <a:pt x="76" y="673"/>
                  </a:lnTo>
                  <a:lnTo>
                    <a:pt x="71" y="677"/>
                  </a:lnTo>
                  <a:lnTo>
                    <a:pt x="64" y="681"/>
                  </a:lnTo>
                  <a:lnTo>
                    <a:pt x="58" y="684"/>
                  </a:lnTo>
                  <a:lnTo>
                    <a:pt x="51" y="687"/>
                  </a:lnTo>
                  <a:lnTo>
                    <a:pt x="44" y="689"/>
                  </a:lnTo>
                  <a:lnTo>
                    <a:pt x="36" y="691"/>
                  </a:lnTo>
                  <a:lnTo>
                    <a:pt x="27" y="692"/>
                  </a:lnTo>
                  <a:lnTo>
                    <a:pt x="18" y="693"/>
                  </a:lnTo>
                  <a:lnTo>
                    <a:pt x="9" y="6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Freeform 592"/>
            <p:cNvSpPr>
              <a:spLocks noChangeAspect="1"/>
            </p:cNvSpPr>
            <p:nvPr/>
          </p:nvSpPr>
          <p:spPr bwMode="auto">
            <a:xfrm>
              <a:off x="33983" y="14332"/>
              <a:ext cx="397" cy="367"/>
            </a:xfrm>
            <a:custGeom>
              <a:avLst/>
              <a:gdLst>
                <a:gd name="T0" fmla="*/ 1 w 794"/>
                <a:gd name="T1" fmla="*/ 1 h 732"/>
                <a:gd name="T2" fmla="*/ 1 w 794"/>
                <a:gd name="T3" fmla="*/ 1 h 732"/>
                <a:gd name="T4" fmla="*/ 2 w 794"/>
                <a:gd name="T5" fmla="*/ 1 h 732"/>
                <a:gd name="T6" fmla="*/ 2 w 794"/>
                <a:gd name="T7" fmla="*/ 2 h 732"/>
                <a:gd name="T8" fmla="*/ 2 w 794"/>
                <a:gd name="T9" fmla="*/ 2 h 732"/>
                <a:gd name="T10" fmla="*/ 2 w 794"/>
                <a:gd name="T11" fmla="*/ 10 h 732"/>
                <a:gd name="T12" fmla="*/ 2 w 794"/>
                <a:gd name="T13" fmla="*/ 11 h 732"/>
                <a:gd name="T14" fmla="*/ 2 w 794"/>
                <a:gd name="T15" fmla="*/ 11 h 732"/>
                <a:gd name="T16" fmla="*/ 1 w 794"/>
                <a:gd name="T17" fmla="*/ 11 h 732"/>
                <a:gd name="T18" fmla="*/ 1 w 794"/>
                <a:gd name="T19" fmla="*/ 11 h 732"/>
                <a:gd name="T20" fmla="*/ 6 w 794"/>
                <a:gd name="T21" fmla="*/ 12 h 732"/>
                <a:gd name="T22" fmla="*/ 5 w 794"/>
                <a:gd name="T23" fmla="*/ 11 h 732"/>
                <a:gd name="T24" fmla="*/ 5 w 794"/>
                <a:gd name="T25" fmla="*/ 11 h 732"/>
                <a:gd name="T26" fmla="*/ 4 w 794"/>
                <a:gd name="T27" fmla="*/ 11 h 732"/>
                <a:gd name="T28" fmla="*/ 4 w 794"/>
                <a:gd name="T29" fmla="*/ 11 h 732"/>
                <a:gd name="T30" fmla="*/ 4 w 794"/>
                <a:gd name="T31" fmla="*/ 10 h 732"/>
                <a:gd name="T32" fmla="*/ 9 w 794"/>
                <a:gd name="T33" fmla="*/ 10 h 732"/>
                <a:gd name="T34" fmla="*/ 9 w 794"/>
                <a:gd name="T35" fmla="*/ 11 h 732"/>
                <a:gd name="T36" fmla="*/ 9 w 794"/>
                <a:gd name="T37" fmla="*/ 11 h 732"/>
                <a:gd name="T38" fmla="*/ 9 w 794"/>
                <a:gd name="T39" fmla="*/ 11 h 732"/>
                <a:gd name="T40" fmla="*/ 9 w 794"/>
                <a:gd name="T41" fmla="*/ 11 h 732"/>
                <a:gd name="T42" fmla="*/ 8 w 794"/>
                <a:gd name="T43" fmla="*/ 11 h 732"/>
                <a:gd name="T44" fmla="*/ 8 w 794"/>
                <a:gd name="T45" fmla="*/ 12 h 732"/>
                <a:gd name="T46" fmla="*/ 13 w 794"/>
                <a:gd name="T47" fmla="*/ 12 h 732"/>
                <a:gd name="T48" fmla="*/ 13 w 794"/>
                <a:gd name="T49" fmla="*/ 12 h 732"/>
                <a:gd name="T50" fmla="*/ 12 w 794"/>
                <a:gd name="T51" fmla="*/ 11 h 732"/>
                <a:gd name="T52" fmla="*/ 12 w 794"/>
                <a:gd name="T53" fmla="*/ 11 h 732"/>
                <a:gd name="T54" fmla="*/ 12 w 794"/>
                <a:gd name="T55" fmla="*/ 11 h 732"/>
                <a:gd name="T56" fmla="*/ 11 w 794"/>
                <a:gd name="T57" fmla="*/ 11 h 732"/>
                <a:gd name="T58" fmla="*/ 11 w 794"/>
                <a:gd name="T59" fmla="*/ 10 h 732"/>
                <a:gd name="T60" fmla="*/ 11 w 794"/>
                <a:gd name="T61" fmla="*/ 2 h 732"/>
                <a:gd name="T62" fmla="*/ 11 w 794"/>
                <a:gd name="T63" fmla="*/ 2 h 732"/>
                <a:gd name="T64" fmla="*/ 12 w 794"/>
                <a:gd name="T65" fmla="*/ 1 h 732"/>
                <a:gd name="T66" fmla="*/ 12 w 794"/>
                <a:gd name="T67" fmla="*/ 1 h 732"/>
                <a:gd name="T68" fmla="*/ 13 w 794"/>
                <a:gd name="T69" fmla="*/ 1 h 732"/>
                <a:gd name="T70" fmla="*/ 8 w 794"/>
                <a:gd name="T71" fmla="*/ 0 h 732"/>
                <a:gd name="T72" fmla="*/ 9 w 794"/>
                <a:gd name="T73" fmla="*/ 1 h 732"/>
                <a:gd name="T74" fmla="*/ 9 w 794"/>
                <a:gd name="T75" fmla="*/ 2 h 732"/>
                <a:gd name="T76" fmla="*/ 9 w 794"/>
                <a:gd name="T77" fmla="*/ 5 h 732"/>
                <a:gd name="T78" fmla="*/ 4 w 794"/>
                <a:gd name="T79" fmla="*/ 2 h 732"/>
                <a:gd name="T80" fmla="*/ 4 w 794"/>
                <a:gd name="T81" fmla="*/ 1 h 732"/>
                <a:gd name="T82" fmla="*/ 5 w 794"/>
                <a:gd name="T83" fmla="*/ 1 h 732"/>
                <a:gd name="T84" fmla="*/ 5 w 794"/>
                <a:gd name="T85" fmla="*/ 1 h 732"/>
                <a:gd name="T86" fmla="*/ 5 w 794"/>
                <a:gd name="T87" fmla="*/ 1 h 732"/>
                <a:gd name="T88" fmla="*/ 5 w 794"/>
                <a:gd name="T89" fmla="*/ 0 h 7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94"/>
                <a:gd name="T136" fmla="*/ 0 h 732"/>
                <a:gd name="T137" fmla="*/ 794 w 794"/>
                <a:gd name="T138" fmla="*/ 732 h 7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94" h="732">
                  <a:moveTo>
                    <a:pt x="0" y="31"/>
                  </a:moveTo>
                  <a:lnTo>
                    <a:pt x="19" y="33"/>
                  </a:lnTo>
                  <a:lnTo>
                    <a:pt x="39" y="36"/>
                  </a:lnTo>
                  <a:lnTo>
                    <a:pt x="47" y="38"/>
                  </a:lnTo>
                  <a:lnTo>
                    <a:pt x="55" y="41"/>
                  </a:lnTo>
                  <a:lnTo>
                    <a:pt x="63" y="44"/>
                  </a:lnTo>
                  <a:lnTo>
                    <a:pt x="71" y="48"/>
                  </a:lnTo>
                  <a:lnTo>
                    <a:pt x="77" y="53"/>
                  </a:lnTo>
                  <a:lnTo>
                    <a:pt x="83" y="58"/>
                  </a:lnTo>
                  <a:lnTo>
                    <a:pt x="88" y="64"/>
                  </a:lnTo>
                  <a:lnTo>
                    <a:pt x="92" y="71"/>
                  </a:lnTo>
                  <a:lnTo>
                    <a:pt x="95" y="79"/>
                  </a:lnTo>
                  <a:lnTo>
                    <a:pt x="97" y="87"/>
                  </a:lnTo>
                  <a:lnTo>
                    <a:pt x="99" y="96"/>
                  </a:lnTo>
                  <a:lnTo>
                    <a:pt x="99" y="108"/>
                  </a:lnTo>
                  <a:lnTo>
                    <a:pt x="99" y="594"/>
                  </a:lnTo>
                  <a:lnTo>
                    <a:pt x="99" y="613"/>
                  </a:lnTo>
                  <a:lnTo>
                    <a:pt x="96" y="633"/>
                  </a:lnTo>
                  <a:lnTo>
                    <a:pt x="95" y="641"/>
                  </a:lnTo>
                  <a:lnTo>
                    <a:pt x="92" y="649"/>
                  </a:lnTo>
                  <a:lnTo>
                    <a:pt x="89" y="657"/>
                  </a:lnTo>
                  <a:lnTo>
                    <a:pt x="86" y="665"/>
                  </a:lnTo>
                  <a:lnTo>
                    <a:pt x="82" y="671"/>
                  </a:lnTo>
                  <a:lnTo>
                    <a:pt x="77" y="676"/>
                  </a:lnTo>
                  <a:lnTo>
                    <a:pt x="71" y="681"/>
                  </a:lnTo>
                  <a:lnTo>
                    <a:pt x="64" y="685"/>
                  </a:lnTo>
                  <a:lnTo>
                    <a:pt x="57" y="689"/>
                  </a:lnTo>
                  <a:lnTo>
                    <a:pt x="49" y="691"/>
                  </a:lnTo>
                  <a:lnTo>
                    <a:pt x="40" y="693"/>
                  </a:lnTo>
                  <a:lnTo>
                    <a:pt x="31" y="693"/>
                  </a:lnTo>
                  <a:lnTo>
                    <a:pt x="0" y="693"/>
                  </a:lnTo>
                  <a:lnTo>
                    <a:pt x="0" y="732"/>
                  </a:lnTo>
                  <a:lnTo>
                    <a:pt x="323" y="732"/>
                  </a:lnTo>
                  <a:lnTo>
                    <a:pt x="323" y="693"/>
                  </a:lnTo>
                  <a:lnTo>
                    <a:pt x="301" y="693"/>
                  </a:lnTo>
                  <a:lnTo>
                    <a:pt x="281" y="690"/>
                  </a:lnTo>
                  <a:lnTo>
                    <a:pt x="273" y="689"/>
                  </a:lnTo>
                  <a:lnTo>
                    <a:pt x="266" y="686"/>
                  </a:lnTo>
                  <a:lnTo>
                    <a:pt x="259" y="683"/>
                  </a:lnTo>
                  <a:lnTo>
                    <a:pt x="252" y="680"/>
                  </a:lnTo>
                  <a:lnTo>
                    <a:pt x="247" y="675"/>
                  </a:lnTo>
                  <a:lnTo>
                    <a:pt x="243" y="670"/>
                  </a:lnTo>
                  <a:lnTo>
                    <a:pt x="239" y="664"/>
                  </a:lnTo>
                  <a:lnTo>
                    <a:pt x="236" y="656"/>
                  </a:lnTo>
                  <a:lnTo>
                    <a:pt x="234" y="648"/>
                  </a:lnTo>
                  <a:lnTo>
                    <a:pt x="232" y="639"/>
                  </a:lnTo>
                  <a:lnTo>
                    <a:pt x="231" y="628"/>
                  </a:lnTo>
                  <a:lnTo>
                    <a:pt x="231" y="616"/>
                  </a:lnTo>
                  <a:lnTo>
                    <a:pt x="231" y="370"/>
                  </a:lnTo>
                  <a:lnTo>
                    <a:pt x="563" y="370"/>
                  </a:lnTo>
                  <a:lnTo>
                    <a:pt x="563" y="616"/>
                  </a:lnTo>
                  <a:lnTo>
                    <a:pt x="562" y="626"/>
                  </a:lnTo>
                  <a:lnTo>
                    <a:pt x="562" y="634"/>
                  </a:lnTo>
                  <a:lnTo>
                    <a:pt x="559" y="642"/>
                  </a:lnTo>
                  <a:lnTo>
                    <a:pt x="558" y="649"/>
                  </a:lnTo>
                  <a:lnTo>
                    <a:pt x="555" y="656"/>
                  </a:lnTo>
                  <a:lnTo>
                    <a:pt x="553" y="662"/>
                  </a:lnTo>
                  <a:lnTo>
                    <a:pt x="549" y="669"/>
                  </a:lnTo>
                  <a:lnTo>
                    <a:pt x="545" y="674"/>
                  </a:lnTo>
                  <a:lnTo>
                    <a:pt x="541" y="678"/>
                  </a:lnTo>
                  <a:lnTo>
                    <a:pt x="536" y="682"/>
                  </a:lnTo>
                  <a:lnTo>
                    <a:pt x="530" y="685"/>
                  </a:lnTo>
                  <a:lnTo>
                    <a:pt x="524" y="688"/>
                  </a:lnTo>
                  <a:lnTo>
                    <a:pt x="517" y="690"/>
                  </a:lnTo>
                  <a:lnTo>
                    <a:pt x="509" y="692"/>
                  </a:lnTo>
                  <a:lnTo>
                    <a:pt x="502" y="693"/>
                  </a:lnTo>
                  <a:lnTo>
                    <a:pt x="493" y="693"/>
                  </a:lnTo>
                  <a:lnTo>
                    <a:pt x="462" y="693"/>
                  </a:lnTo>
                  <a:lnTo>
                    <a:pt x="462" y="732"/>
                  </a:lnTo>
                  <a:lnTo>
                    <a:pt x="770" y="732"/>
                  </a:lnTo>
                  <a:lnTo>
                    <a:pt x="778" y="731"/>
                  </a:lnTo>
                  <a:lnTo>
                    <a:pt x="784" y="729"/>
                  </a:lnTo>
                  <a:lnTo>
                    <a:pt x="789" y="726"/>
                  </a:lnTo>
                  <a:lnTo>
                    <a:pt x="792" y="722"/>
                  </a:lnTo>
                  <a:lnTo>
                    <a:pt x="794" y="710"/>
                  </a:lnTo>
                  <a:lnTo>
                    <a:pt x="794" y="693"/>
                  </a:lnTo>
                  <a:lnTo>
                    <a:pt x="763" y="693"/>
                  </a:lnTo>
                  <a:lnTo>
                    <a:pt x="753" y="693"/>
                  </a:lnTo>
                  <a:lnTo>
                    <a:pt x="743" y="691"/>
                  </a:lnTo>
                  <a:lnTo>
                    <a:pt x="736" y="689"/>
                  </a:lnTo>
                  <a:lnTo>
                    <a:pt x="729" y="685"/>
                  </a:lnTo>
                  <a:lnTo>
                    <a:pt x="722" y="681"/>
                  </a:lnTo>
                  <a:lnTo>
                    <a:pt x="717" y="676"/>
                  </a:lnTo>
                  <a:lnTo>
                    <a:pt x="712" y="671"/>
                  </a:lnTo>
                  <a:lnTo>
                    <a:pt x="707" y="665"/>
                  </a:lnTo>
                  <a:lnTo>
                    <a:pt x="703" y="657"/>
                  </a:lnTo>
                  <a:lnTo>
                    <a:pt x="700" y="649"/>
                  </a:lnTo>
                  <a:lnTo>
                    <a:pt x="698" y="641"/>
                  </a:lnTo>
                  <a:lnTo>
                    <a:pt x="696" y="633"/>
                  </a:lnTo>
                  <a:lnTo>
                    <a:pt x="694" y="613"/>
                  </a:lnTo>
                  <a:lnTo>
                    <a:pt x="693" y="594"/>
                  </a:lnTo>
                  <a:lnTo>
                    <a:pt x="693" y="115"/>
                  </a:lnTo>
                  <a:lnTo>
                    <a:pt x="694" y="102"/>
                  </a:lnTo>
                  <a:lnTo>
                    <a:pt x="695" y="91"/>
                  </a:lnTo>
                  <a:lnTo>
                    <a:pt x="697" y="82"/>
                  </a:lnTo>
                  <a:lnTo>
                    <a:pt x="700" y="73"/>
                  </a:lnTo>
                  <a:lnTo>
                    <a:pt x="704" y="65"/>
                  </a:lnTo>
                  <a:lnTo>
                    <a:pt x="708" y="59"/>
                  </a:lnTo>
                  <a:lnTo>
                    <a:pt x="714" y="53"/>
                  </a:lnTo>
                  <a:lnTo>
                    <a:pt x="720" y="48"/>
                  </a:lnTo>
                  <a:lnTo>
                    <a:pt x="727" y="45"/>
                  </a:lnTo>
                  <a:lnTo>
                    <a:pt x="734" y="41"/>
                  </a:lnTo>
                  <a:lnTo>
                    <a:pt x="742" y="39"/>
                  </a:lnTo>
                  <a:lnTo>
                    <a:pt x="752" y="36"/>
                  </a:lnTo>
                  <a:lnTo>
                    <a:pt x="771" y="33"/>
                  </a:lnTo>
                  <a:lnTo>
                    <a:pt x="794" y="31"/>
                  </a:lnTo>
                  <a:lnTo>
                    <a:pt x="794" y="0"/>
                  </a:lnTo>
                  <a:lnTo>
                    <a:pt x="470" y="0"/>
                  </a:lnTo>
                  <a:lnTo>
                    <a:pt x="470" y="31"/>
                  </a:lnTo>
                  <a:lnTo>
                    <a:pt x="532" y="38"/>
                  </a:lnTo>
                  <a:lnTo>
                    <a:pt x="542" y="52"/>
                  </a:lnTo>
                  <a:lnTo>
                    <a:pt x="552" y="63"/>
                  </a:lnTo>
                  <a:lnTo>
                    <a:pt x="556" y="71"/>
                  </a:lnTo>
                  <a:lnTo>
                    <a:pt x="559" y="79"/>
                  </a:lnTo>
                  <a:lnTo>
                    <a:pt x="562" y="88"/>
                  </a:lnTo>
                  <a:lnTo>
                    <a:pt x="563" y="99"/>
                  </a:lnTo>
                  <a:lnTo>
                    <a:pt x="563" y="315"/>
                  </a:lnTo>
                  <a:lnTo>
                    <a:pt x="231" y="315"/>
                  </a:lnTo>
                  <a:lnTo>
                    <a:pt x="231" y="99"/>
                  </a:lnTo>
                  <a:lnTo>
                    <a:pt x="232" y="88"/>
                  </a:lnTo>
                  <a:lnTo>
                    <a:pt x="234" y="79"/>
                  </a:lnTo>
                  <a:lnTo>
                    <a:pt x="237" y="71"/>
                  </a:lnTo>
                  <a:lnTo>
                    <a:pt x="241" y="63"/>
                  </a:lnTo>
                  <a:lnTo>
                    <a:pt x="250" y="52"/>
                  </a:lnTo>
                  <a:lnTo>
                    <a:pt x="262" y="38"/>
                  </a:lnTo>
                  <a:lnTo>
                    <a:pt x="276" y="38"/>
                  </a:lnTo>
                  <a:lnTo>
                    <a:pt x="287" y="38"/>
                  </a:lnTo>
                  <a:lnTo>
                    <a:pt x="297" y="37"/>
                  </a:lnTo>
                  <a:lnTo>
                    <a:pt x="304" y="35"/>
                  </a:lnTo>
                  <a:lnTo>
                    <a:pt x="307" y="33"/>
                  </a:lnTo>
                  <a:lnTo>
                    <a:pt x="309" y="31"/>
                  </a:lnTo>
                  <a:lnTo>
                    <a:pt x="311" y="27"/>
                  </a:lnTo>
                  <a:lnTo>
                    <a:pt x="313" y="23"/>
                  </a:lnTo>
                  <a:lnTo>
                    <a:pt x="315" y="13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Freeform 593"/>
            <p:cNvSpPr>
              <a:spLocks noChangeAspect="1"/>
            </p:cNvSpPr>
            <p:nvPr/>
          </p:nvSpPr>
          <p:spPr bwMode="auto">
            <a:xfrm>
              <a:off x="34846" y="14278"/>
              <a:ext cx="324" cy="421"/>
            </a:xfrm>
            <a:custGeom>
              <a:avLst/>
              <a:gdLst>
                <a:gd name="T0" fmla="*/ 1 w 647"/>
                <a:gd name="T1" fmla="*/ 1 h 840"/>
                <a:gd name="T2" fmla="*/ 1 w 647"/>
                <a:gd name="T3" fmla="*/ 1 h 840"/>
                <a:gd name="T4" fmla="*/ 1 w 647"/>
                <a:gd name="T5" fmla="*/ 1 h 840"/>
                <a:gd name="T6" fmla="*/ 2 w 647"/>
                <a:gd name="T7" fmla="*/ 1 h 840"/>
                <a:gd name="T8" fmla="*/ 2 w 647"/>
                <a:gd name="T9" fmla="*/ 2 h 840"/>
                <a:gd name="T10" fmla="*/ 2 w 647"/>
                <a:gd name="T11" fmla="*/ 2 h 840"/>
                <a:gd name="T12" fmla="*/ 2 w 647"/>
                <a:gd name="T13" fmla="*/ 2 h 840"/>
                <a:gd name="T14" fmla="*/ 2 w 647"/>
                <a:gd name="T15" fmla="*/ 2 h 840"/>
                <a:gd name="T16" fmla="*/ 2 w 647"/>
                <a:gd name="T17" fmla="*/ 12 h 840"/>
                <a:gd name="T18" fmla="*/ 2 w 647"/>
                <a:gd name="T19" fmla="*/ 12 h 840"/>
                <a:gd name="T20" fmla="*/ 2 w 647"/>
                <a:gd name="T21" fmla="*/ 12 h 840"/>
                <a:gd name="T22" fmla="*/ 2 w 647"/>
                <a:gd name="T23" fmla="*/ 12 h 840"/>
                <a:gd name="T24" fmla="*/ 2 w 647"/>
                <a:gd name="T25" fmla="*/ 13 h 840"/>
                <a:gd name="T26" fmla="*/ 2 w 647"/>
                <a:gd name="T27" fmla="*/ 13 h 840"/>
                <a:gd name="T28" fmla="*/ 2 w 647"/>
                <a:gd name="T29" fmla="*/ 13 h 840"/>
                <a:gd name="T30" fmla="*/ 1 w 647"/>
                <a:gd name="T31" fmla="*/ 13 h 840"/>
                <a:gd name="T32" fmla="*/ 1 w 647"/>
                <a:gd name="T33" fmla="*/ 13 h 840"/>
                <a:gd name="T34" fmla="*/ 0 w 647"/>
                <a:gd name="T35" fmla="*/ 14 h 840"/>
                <a:gd name="T36" fmla="*/ 10 w 647"/>
                <a:gd name="T37" fmla="*/ 14 h 840"/>
                <a:gd name="T38" fmla="*/ 10 w 647"/>
                <a:gd name="T39" fmla="*/ 14 h 840"/>
                <a:gd name="T40" fmla="*/ 10 w 647"/>
                <a:gd name="T41" fmla="*/ 13 h 840"/>
                <a:gd name="T42" fmla="*/ 10 w 647"/>
                <a:gd name="T43" fmla="*/ 13 h 840"/>
                <a:gd name="T44" fmla="*/ 10 w 647"/>
                <a:gd name="T45" fmla="*/ 12 h 840"/>
                <a:gd name="T46" fmla="*/ 10 w 647"/>
                <a:gd name="T47" fmla="*/ 12 h 840"/>
                <a:gd name="T48" fmla="*/ 11 w 647"/>
                <a:gd name="T49" fmla="*/ 11 h 840"/>
                <a:gd name="T50" fmla="*/ 10 w 647"/>
                <a:gd name="T51" fmla="*/ 10 h 840"/>
                <a:gd name="T52" fmla="*/ 10 w 647"/>
                <a:gd name="T53" fmla="*/ 11 h 840"/>
                <a:gd name="T54" fmla="*/ 10 w 647"/>
                <a:gd name="T55" fmla="*/ 11 h 840"/>
                <a:gd name="T56" fmla="*/ 9 w 647"/>
                <a:gd name="T57" fmla="*/ 12 h 840"/>
                <a:gd name="T58" fmla="*/ 9 w 647"/>
                <a:gd name="T59" fmla="*/ 12 h 840"/>
                <a:gd name="T60" fmla="*/ 9 w 647"/>
                <a:gd name="T61" fmla="*/ 12 h 840"/>
                <a:gd name="T62" fmla="*/ 8 w 647"/>
                <a:gd name="T63" fmla="*/ 12 h 840"/>
                <a:gd name="T64" fmla="*/ 8 w 647"/>
                <a:gd name="T65" fmla="*/ 13 h 840"/>
                <a:gd name="T66" fmla="*/ 7 w 647"/>
                <a:gd name="T67" fmla="*/ 13 h 840"/>
                <a:gd name="T68" fmla="*/ 6 w 647"/>
                <a:gd name="T69" fmla="*/ 13 h 840"/>
                <a:gd name="T70" fmla="*/ 5 w 647"/>
                <a:gd name="T71" fmla="*/ 13 h 840"/>
                <a:gd name="T72" fmla="*/ 5 w 647"/>
                <a:gd name="T73" fmla="*/ 13 h 840"/>
                <a:gd name="T74" fmla="*/ 5 w 647"/>
                <a:gd name="T75" fmla="*/ 12 h 840"/>
                <a:gd name="T76" fmla="*/ 5 w 647"/>
                <a:gd name="T77" fmla="*/ 12 h 840"/>
                <a:gd name="T78" fmla="*/ 5 w 647"/>
                <a:gd name="T79" fmla="*/ 12 h 840"/>
                <a:gd name="T80" fmla="*/ 5 w 647"/>
                <a:gd name="T81" fmla="*/ 12 h 840"/>
                <a:gd name="T82" fmla="*/ 5 w 647"/>
                <a:gd name="T83" fmla="*/ 11 h 840"/>
                <a:gd name="T84" fmla="*/ 5 w 647"/>
                <a:gd name="T85" fmla="*/ 10 h 840"/>
                <a:gd name="T86" fmla="*/ 5 w 647"/>
                <a:gd name="T87" fmla="*/ 4 h 840"/>
                <a:gd name="T88" fmla="*/ 5 w 647"/>
                <a:gd name="T89" fmla="*/ 3 h 840"/>
                <a:gd name="T90" fmla="*/ 5 w 647"/>
                <a:gd name="T91" fmla="*/ 2 h 840"/>
                <a:gd name="T92" fmla="*/ 5 w 647"/>
                <a:gd name="T93" fmla="*/ 2 h 840"/>
                <a:gd name="T94" fmla="*/ 5 w 647"/>
                <a:gd name="T95" fmla="*/ 2 h 840"/>
                <a:gd name="T96" fmla="*/ 5 w 647"/>
                <a:gd name="T97" fmla="*/ 1 h 840"/>
                <a:gd name="T98" fmla="*/ 6 w 647"/>
                <a:gd name="T99" fmla="*/ 1 h 840"/>
                <a:gd name="T100" fmla="*/ 6 w 647"/>
                <a:gd name="T101" fmla="*/ 1 h 840"/>
                <a:gd name="T102" fmla="*/ 1 w 647"/>
                <a:gd name="T103" fmla="*/ 0 h 84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47"/>
                <a:gd name="T157" fmla="*/ 0 h 840"/>
                <a:gd name="T158" fmla="*/ 647 w 647"/>
                <a:gd name="T159" fmla="*/ 840 h 84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47" h="840">
                  <a:moveTo>
                    <a:pt x="8" y="38"/>
                  </a:moveTo>
                  <a:lnTo>
                    <a:pt x="20" y="39"/>
                  </a:lnTo>
                  <a:lnTo>
                    <a:pt x="31" y="40"/>
                  </a:lnTo>
                  <a:lnTo>
                    <a:pt x="42" y="41"/>
                  </a:lnTo>
                  <a:lnTo>
                    <a:pt x="53" y="44"/>
                  </a:lnTo>
                  <a:lnTo>
                    <a:pt x="62" y="46"/>
                  </a:lnTo>
                  <a:lnTo>
                    <a:pt x="71" y="50"/>
                  </a:lnTo>
                  <a:lnTo>
                    <a:pt x="78" y="54"/>
                  </a:lnTo>
                  <a:lnTo>
                    <a:pt x="87" y="59"/>
                  </a:lnTo>
                  <a:lnTo>
                    <a:pt x="93" y="66"/>
                  </a:lnTo>
                  <a:lnTo>
                    <a:pt x="99" y="72"/>
                  </a:lnTo>
                  <a:lnTo>
                    <a:pt x="104" y="79"/>
                  </a:lnTo>
                  <a:lnTo>
                    <a:pt x="108" y="87"/>
                  </a:lnTo>
                  <a:lnTo>
                    <a:pt x="111" y="97"/>
                  </a:lnTo>
                  <a:lnTo>
                    <a:pt x="113" y="107"/>
                  </a:lnTo>
                  <a:lnTo>
                    <a:pt x="115" y="118"/>
                  </a:lnTo>
                  <a:lnTo>
                    <a:pt x="115" y="130"/>
                  </a:lnTo>
                  <a:lnTo>
                    <a:pt x="115" y="724"/>
                  </a:lnTo>
                  <a:lnTo>
                    <a:pt x="115" y="731"/>
                  </a:lnTo>
                  <a:lnTo>
                    <a:pt x="114" y="739"/>
                  </a:lnTo>
                  <a:lnTo>
                    <a:pt x="112" y="745"/>
                  </a:lnTo>
                  <a:lnTo>
                    <a:pt x="110" y="751"/>
                  </a:lnTo>
                  <a:lnTo>
                    <a:pt x="107" y="757"/>
                  </a:lnTo>
                  <a:lnTo>
                    <a:pt x="104" y="763"/>
                  </a:lnTo>
                  <a:lnTo>
                    <a:pt x="100" y="768"/>
                  </a:lnTo>
                  <a:lnTo>
                    <a:pt x="95" y="774"/>
                  </a:lnTo>
                  <a:lnTo>
                    <a:pt x="91" y="778"/>
                  </a:lnTo>
                  <a:lnTo>
                    <a:pt x="85" y="782"/>
                  </a:lnTo>
                  <a:lnTo>
                    <a:pt x="79" y="785"/>
                  </a:lnTo>
                  <a:lnTo>
                    <a:pt x="73" y="788"/>
                  </a:lnTo>
                  <a:lnTo>
                    <a:pt x="67" y="791"/>
                  </a:lnTo>
                  <a:lnTo>
                    <a:pt x="60" y="792"/>
                  </a:lnTo>
                  <a:lnTo>
                    <a:pt x="54" y="793"/>
                  </a:lnTo>
                  <a:lnTo>
                    <a:pt x="47" y="794"/>
                  </a:lnTo>
                  <a:lnTo>
                    <a:pt x="0" y="794"/>
                  </a:lnTo>
                  <a:lnTo>
                    <a:pt x="0" y="840"/>
                  </a:lnTo>
                  <a:lnTo>
                    <a:pt x="586" y="840"/>
                  </a:lnTo>
                  <a:lnTo>
                    <a:pt x="589" y="839"/>
                  </a:lnTo>
                  <a:lnTo>
                    <a:pt x="592" y="838"/>
                  </a:lnTo>
                  <a:lnTo>
                    <a:pt x="594" y="835"/>
                  </a:lnTo>
                  <a:lnTo>
                    <a:pt x="597" y="832"/>
                  </a:lnTo>
                  <a:lnTo>
                    <a:pt x="603" y="824"/>
                  </a:lnTo>
                  <a:lnTo>
                    <a:pt x="608" y="813"/>
                  </a:lnTo>
                  <a:lnTo>
                    <a:pt x="614" y="798"/>
                  </a:lnTo>
                  <a:lnTo>
                    <a:pt x="619" y="783"/>
                  </a:lnTo>
                  <a:lnTo>
                    <a:pt x="624" y="765"/>
                  </a:lnTo>
                  <a:lnTo>
                    <a:pt x="628" y="748"/>
                  </a:lnTo>
                  <a:lnTo>
                    <a:pt x="636" y="711"/>
                  </a:lnTo>
                  <a:lnTo>
                    <a:pt x="641" y="676"/>
                  </a:lnTo>
                  <a:lnTo>
                    <a:pt x="645" y="646"/>
                  </a:lnTo>
                  <a:lnTo>
                    <a:pt x="647" y="626"/>
                  </a:lnTo>
                  <a:lnTo>
                    <a:pt x="601" y="616"/>
                  </a:lnTo>
                  <a:lnTo>
                    <a:pt x="599" y="632"/>
                  </a:lnTo>
                  <a:lnTo>
                    <a:pt x="596" y="647"/>
                  </a:lnTo>
                  <a:lnTo>
                    <a:pt x="593" y="663"/>
                  </a:lnTo>
                  <a:lnTo>
                    <a:pt x="588" y="677"/>
                  </a:lnTo>
                  <a:lnTo>
                    <a:pt x="582" y="690"/>
                  </a:lnTo>
                  <a:lnTo>
                    <a:pt x="574" y="704"/>
                  </a:lnTo>
                  <a:lnTo>
                    <a:pt x="566" y="717"/>
                  </a:lnTo>
                  <a:lnTo>
                    <a:pt x="558" y="728"/>
                  </a:lnTo>
                  <a:lnTo>
                    <a:pt x="548" y="740"/>
                  </a:lnTo>
                  <a:lnTo>
                    <a:pt x="536" y="749"/>
                  </a:lnTo>
                  <a:lnTo>
                    <a:pt x="524" y="757"/>
                  </a:lnTo>
                  <a:lnTo>
                    <a:pt x="511" y="764"/>
                  </a:lnTo>
                  <a:lnTo>
                    <a:pt x="496" y="770"/>
                  </a:lnTo>
                  <a:lnTo>
                    <a:pt x="481" y="775"/>
                  </a:lnTo>
                  <a:lnTo>
                    <a:pt x="465" y="778"/>
                  </a:lnTo>
                  <a:lnTo>
                    <a:pt x="447" y="779"/>
                  </a:lnTo>
                  <a:lnTo>
                    <a:pt x="339" y="779"/>
                  </a:lnTo>
                  <a:lnTo>
                    <a:pt x="332" y="778"/>
                  </a:lnTo>
                  <a:lnTo>
                    <a:pt x="326" y="778"/>
                  </a:lnTo>
                  <a:lnTo>
                    <a:pt x="320" y="776"/>
                  </a:lnTo>
                  <a:lnTo>
                    <a:pt x="314" y="775"/>
                  </a:lnTo>
                  <a:lnTo>
                    <a:pt x="308" y="772"/>
                  </a:lnTo>
                  <a:lnTo>
                    <a:pt x="303" y="769"/>
                  </a:lnTo>
                  <a:lnTo>
                    <a:pt x="299" y="766"/>
                  </a:lnTo>
                  <a:lnTo>
                    <a:pt x="295" y="762"/>
                  </a:lnTo>
                  <a:lnTo>
                    <a:pt x="287" y="754"/>
                  </a:lnTo>
                  <a:lnTo>
                    <a:pt x="281" y="745"/>
                  </a:lnTo>
                  <a:lnTo>
                    <a:pt x="276" y="734"/>
                  </a:lnTo>
                  <a:lnTo>
                    <a:pt x="271" y="722"/>
                  </a:lnTo>
                  <a:lnTo>
                    <a:pt x="268" y="709"/>
                  </a:lnTo>
                  <a:lnTo>
                    <a:pt x="266" y="695"/>
                  </a:lnTo>
                  <a:lnTo>
                    <a:pt x="264" y="681"/>
                  </a:lnTo>
                  <a:lnTo>
                    <a:pt x="263" y="667"/>
                  </a:lnTo>
                  <a:lnTo>
                    <a:pt x="262" y="638"/>
                  </a:lnTo>
                  <a:lnTo>
                    <a:pt x="262" y="609"/>
                  </a:lnTo>
                  <a:lnTo>
                    <a:pt x="262" y="223"/>
                  </a:lnTo>
                  <a:lnTo>
                    <a:pt x="262" y="170"/>
                  </a:lnTo>
                  <a:lnTo>
                    <a:pt x="263" y="131"/>
                  </a:lnTo>
                  <a:lnTo>
                    <a:pt x="264" y="116"/>
                  </a:lnTo>
                  <a:lnTo>
                    <a:pt x="267" y="103"/>
                  </a:lnTo>
                  <a:lnTo>
                    <a:pt x="270" y="91"/>
                  </a:lnTo>
                  <a:lnTo>
                    <a:pt x="275" y="82"/>
                  </a:lnTo>
                  <a:lnTo>
                    <a:pt x="281" y="74"/>
                  </a:lnTo>
                  <a:lnTo>
                    <a:pt x="289" y="68"/>
                  </a:lnTo>
                  <a:lnTo>
                    <a:pt x="298" y="61"/>
                  </a:lnTo>
                  <a:lnTo>
                    <a:pt x="309" y="56"/>
                  </a:lnTo>
                  <a:lnTo>
                    <a:pt x="323" y="52"/>
                  </a:lnTo>
                  <a:lnTo>
                    <a:pt x="338" y="47"/>
                  </a:lnTo>
                  <a:lnTo>
                    <a:pt x="357" y="43"/>
                  </a:lnTo>
                  <a:lnTo>
                    <a:pt x="377" y="38"/>
                  </a:lnTo>
                  <a:lnTo>
                    <a:pt x="377" y="0"/>
                  </a:lnTo>
                  <a:lnTo>
                    <a:pt x="8" y="0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Freeform 594"/>
            <p:cNvSpPr>
              <a:spLocks noChangeAspect="1" noEditPoints="1"/>
            </p:cNvSpPr>
            <p:nvPr/>
          </p:nvSpPr>
          <p:spPr bwMode="auto">
            <a:xfrm>
              <a:off x="35170" y="14325"/>
              <a:ext cx="717" cy="374"/>
            </a:xfrm>
            <a:custGeom>
              <a:avLst/>
              <a:gdLst>
                <a:gd name="T0" fmla="*/ 0 w 1434"/>
                <a:gd name="T1" fmla="*/ 12 h 748"/>
                <a:gd name="T2" fmla="*/ 3 w 1434"/>
                <a:gd name="T3" fmla="*/ 11 h 748"/>
                <a:gd name="T4" fmla="*/ 4 w 1434"/>
                <a:gd name="T5" fmla="*/ 9 h 748"/>
                <a:gd name="T6" fmla="*/ 4 w 1434"/>
                <a:gd name="T7" fmla="*/ 8 h 748"/>
                <a:gd name="T8" fmla="*/ 7 w 1434"/>
                <a:gd name="T9" fmla="*/ 8 h 748"/>
                <a:gd name="T10" fmla="*/ 7 w 1434"/>
                <a:gd name="T11" fmla="*/ 8 h 748"/>
                <a:gd name="T12" fmla="*/ 8 w 1434"/>
                <a:gd name="T13" fmla="*/ 9 h 748"/>
                <a:gd name="T14" fmla="*/ 8 w 1434"/>
                <a:gd name="T15" fmla="*/ 11 h 748"/>
                <a:gd name="T16" fmla="*/ 8 w 1434"/>
                <a:gd name="T17" fmla="*/ 11 h 748"/>
                <a:gd name="T18" fmla="*/ 8 w 1434"/>
                <a:gd name="T19" fmla="*/ 12 h 748"/>
                <a:gd name="T20" fmla="*/ 16 w 1434"/>
                <a:gd name="T21" fmla="*/ 12 h 748"/>
                <a:gd name="T22" fmla="*/ 17 w 1434"/>
                <a:gd name="T23" fmla="*/ 12 h 748"/>
                <a:gd name="T24" fmla="*/ 16 w 1434"/>
                <a:gd name="T25" fmla="*/ 11 h 748"/>
                <a:gd name="T26" fmla="*/ 15 w 1434"/>
                <a:gd name="T27" fmla="*/ 11 h 748"/>
                <a:gd name="T28" fmla="*/ 15 w 1434"/>
                <a:gd name="T29" fmla="*/ 10 h 748"/>
                <a:gd name="T30" fmla="*/ 15 w 1434"/>
                <a:gd name="T31" fmla="*/ 9 h 748"/>
                <a:gd name="T32" fmla="*/ 15 w 1434"/>
                <a:gd name="T33" fmla="*/ 6 h 748"/>
                <a:gd name="T34" fmla="*/ 17 w 1434"/>
                <a:gd name="T35" fmla="*/ 8 h 748"/>
                <a:gd name="T36" fmla="*/ 20 w 1434"/>
                <a:gd name="T37" fmla="*/ 12 h 748"/>
                <a:gd name="T38" fmla="*/ 23 w 1434"/>
                <a:gd name="T39" fmla="*/ 12 h 748"/>
                <a:gd name="T40" fmla="*/ 23 w 1434"/>
                <a:gd name="T41" fmla="*/ 12 h 748"/>
                <a:gd name="T42" fmla="*/ 22 w 1434"/>
                <a:gd name="T43" fmla="*/ 11 h 748"/>
                <a:gd name="T44" fmla="*/ 21 w 1434"/>
                <a:gd name="T45" fmla="*/ 11 h 748"/>
                <a:gd name="T46" fmla="*/ 20 w 1434"/>
                <a:gd name="T47" fmla="*/ 9 h 748"/>
                <a:gd name="T48" fmla="*/ 18 w 1434"/>
                <a:gd name="T49" fmla="*/ 7 h 748"/>
                <a:gd name="T50" fmla="*/ 17 w 1434"/>
                <a:gd name="T51" fmla="*/ 5 h 748"/>
                <a:gd name="T52" fmla="*/ 19 w 1434"/>
                <a:gd name="T53" fmla="*/ 3 h 748"/>
                <a:gd name="T54" fmla="*/ 21 w 1434"/>
                <a:gd name="T55" fmla="*/ 2 h 748"/>
                <a:gd name="T56" fmla="*/ 21 w 1434"/>
                <a:gd name="T57" fmla="*/ 1 h 748"/>
                <a:gd name="T58" fmla="*/ 22 w 1434"/>
                <a:gd name="T59" fmla="*/ 1 h 748"/>
                <a:gd name="T60" fmla="*/ 23 w 1434"/>
                <a:gd name="T61" fmla="*/ 1 h 748"/>
                <a:gd name="T62" fmla="*/ 19 w 1434"/>
                <a:gd name="T63" fmla="*/ 1 h 748"/>
                <a:gd name="T64" fmla="*/ 19 w 1434"/>
                <a:gd name="T65" fmla="*/ 2 h 748"/>
                <a:gd name="T66" fmla="*/ 18 w 1434"/>
                <a:gd name="T67" fmla="*/ 3 h 748"/>
                <a:gd name="T68" fmla="*/ 16 w 1434"/>
                <a:gd name="T69" fmla="*/ 5 h 748"/>
                <a:gd name="T70" fmla="*/ 15 w 1434"/>
                <a:gd name="T71" fmla="*/ 3 h 748"/>
                <a:gd name="T72" fmla="*/ 15 w 1434"/>
                <a:gd name="T73" fmla="*/ 2 h 748"/>
                <a:gd name="T74" fmla="*/ 16 w 1434"/>
                <a:gd name="T75" fmla="*/ 1 h 748"/>
                <a:gd name="T76" fmla="*/ 17 w 1434"/>
                <a:gd name="T77" fmla="*/ 1 h 748"/>
                <a:gd name="T78" fmla="*/ 12 w 1434"/>
                <a:gd name="T79" fmla="*/ 1 h 748"/>
                <a:gd name="T80" fmla="*/ 13 w 1434"/>
                <a:gd name="T81" fmla="*/ 2 h 748"/>
                <a:gd name="T82" fmla="*/ 13 w 1434"/>
                <a:gd name="T83" fmla="*/ 2 h 748"/>
                <a:gd name="T84" fmla="*/ 13 w 1434"/>
                <a:gd name="T85" fmla="*/ 11 h 748"/>
                <a:gd name="T86" fmla="*/ 13 w 1434"/>
                <a:gd name="T87" fmla="*/ 11 h 748"/>
                <a:gd name="T88" fmla="*/ 12 w 1434"/>
                <a:gd name="T89" fmla="*/ 12 h 748"/>
                <a:gd name="T90" fmla="*/ 12 w 1434"/>
                <a:gd name="T91" fmla="*/ 12 h 748"/>
                <a:gd name="T92" fmla="*/ 11 w 1434"/>
                <a:gd name="T93" fmla="*/ 11 h 748"/>
                <a:gd name="T94" fmla="*/ 10 w 1434"/>
                <a:gd name="T95" fmla="*/ 10 h 748"/>
                <a:gd name="T96" fmla="*/ 10 w 1434"/>
                <a:gd name="T97" fmla="*/ 9 h 748"/>
                <a:gd name="T98" fmla="*/ 9 w 1434"/>
                <a:gd name="T99" fmla="*/ 6 h 748"/>
                <a:gd name="T100" fmla="*/ 7 w 1434"/>
                <a:gd name="T101" fmla="*/ 2 h 748"/>
                <a:gd name="T102" fmla="*/ 6 w 1434"/>
                <a:gd name="T103" fmla="*/ 1 h 748"/>
                <a:gd name="T104" fmla="*/ 6 w 1434"/>
                <a:gd name="T105" fmla="*/ 1 h 748"/>
                <a:gd name="T106" fmla="*/ 5 w 1434"/>
                <a:gd name="T107" fmla="*/ 2 h 748"/>
                <a:gd name="T108" fmla="*/ 5 w 1434"/>
                <a:gd name="T109" fmla="*/ 4 h 748"/>
                <a:gd name="T110" fmla="*/ 4 w 1434"/>
                <a:gd name="T111" fmla="*/ 6 h 748"/>
                <a:gd name="T112" fmla="*/ 3 w 1434"/>
                <a:gd name="T113" fmla="*/ 8 h 748"/>
                <a:gd name="T114" fmla="*/ 2 w 1434"/>
                <a:gd name="T115" fmla="*/ 10 h 748"/>
                <a:gd name="T116" fmla="*/ 2 w 1434"/>
                <a:gd name="T117" fmla="*/ 11 h 748"/>
                <a:gd name="T118" fmla="*/ 1 w 1434"/>
                <a:gd name="T119" fmla="*/ 11 h 7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34"/>
                <a:gd name="T181" fmla="*/ 0 h 748"/>
                <a:gd name="T182" fmla="*/ 1434 w 1434"/>
                <a:gd name="T183" fmla="*/ 748 h 74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34" h="748">
                  <a:moveTo>
                    <a:pt x="327" y="195"/>
                  </a:moveTo>
                  <a:lnTo>
                    <a:pt x="416" y="432"/>
                  </a:lnTo>
                  <a:lnTo>
                    <a:pt x="245" y="431"/>
                  </a:lnTo>
                  <a:lnTo>
                    <a:pt x="327" y="195"/>
                  </a:lnTo>
                  <a:close/>
                  <a:moveTo>
                    <a:pt x="0" y="709"/>
                  </a:moveTo>
                  <a:lnTo>
                    <a:pt x="0" y="748"/>
                  </a:lnTo>
                  <a:lnTo>
                    <a:pt x="247" y="748"/>
                  </a:lnTo>
                  <a:lnTo>
                    <a:pt x="245" y="715"/>
                  </a:lnTo>
                  <a:lnTo>
                    <a:pt x="167" y="688"/>
                  </a:lnTo>
                  <a:lnTo>
                    <a:pt x="170" y="678"/>
                  </a:lnTo>
                  <a:lnTo>
                    <a:pt x="173" y="659"/>
                  </a:lnTo>
                  <a:lnTo>
                    <a:pt x="179" y="632"/>
                  </a:lnTo>
                  <a:lnTo>
                    <a:pt x="187" y="600"/>
                  </a:lnTo>
                  <a:lnTo>
                    <a:pt x="198" y="568"/>
                  </a:lnTo>
                  <a:lnTo>
                    <a:pt x="204" y="552"/>
                  </a:lnTo>
                  <a:lnTo>
                    <a:pt x="210" y="537"/>
                  </a:lnTo>
                  <a:lnTo>
                    <a:pt x="216" y="522"/>
                  </a:lnTo>
                  <a:lnTo>
                    <a:pt x="222" y="511"/>
                  </a:lnTo>
                  <a:lnTo>
                    <a:pt x="228" y="501"/>
                  </a:lnTo>
                  <a:lnTo>
                    <a:pt x="235" y="493"/>
                  </a:lnTo>
                  <a:lnTo>
                    <a:pt x="238" y="489"/>
                  </a:lnTo>
                  <a:lnTo>
                    <a:pt x="241" y="487"/>
                  </a:lnTo>
                  <a:lnTo>
                    <a:pt x="244" y="486"/>
                  </a:lnTo>
                  <a:lnTo>
                    <a:pt x="247" y="486"/>
                  </a:lnTo>
                  <a:lnTo>
                    <a:pt x="416" y="486"/>
                  </a:lnTo>
                  <a:lnTo>
                    <a:pt x="419" y="486"/>
                  </a:lnTo>
                  <a:lnTo>
                    <a:pt x="422" y="487"/>
                  </a:lnTo>
                  <a:lnTo>
                    <a:pt x="425" y="489"/>
                  </a:lnTo>
                  <a:lnTo>
                    <a:pt x="428" y="493"/>
                  </a:lnTo>
                  <a:lnTo>
                    <a:pt x="434" y="501"/>
                  </a:lnTo>
                  <a:lnTo>
                    <a:pt x="441" y="511"/>
                  </a:lnTo>
                  <a:lnTo>
                    <a:pt x="448" y="523"/>
                  </a:lnTo>
                  <a:lnTo>
                    <a:pt x="455" y="538"/>
                  </a:lnTo>
                  <a:lnTo>
                    <a:pt x="463" y="552"/>
                  </a:lnTo>
                  <a:lnTo>
                    <a:pt x="469" y="569"/>
                  </a:lnTo>
                  <a:lnTo>
                    <a:pt x="481" y="601"/>
                  </a:lnTo>
                  <a:lnTo>
                    <a:pt x="491" y="633"/>
                  </a:lnTo>
                  <a:lnTo>
                    <a:pt x="495" y="648"/>
                  </a:lnTo>
                  <a:lnTo>
                    <a:pt x="499" y="660"/>
                  </a:lnTo>
                  <a:lnTo>
                    <a:pt x="501" y="670"/>
                  </a:lnTo>
                  <a:lnTo>
                    <a:pt x="502" y="678"/>
                  </a:lnTo>
                  <a:lnTo>
                    <a:pt x="501" y="684"/>
                  </a:lnTo>
                  <a:lnTo>
                    <a:pt x="500" y="688"/>
                  </a:lnTo>
                  <a:lnTo>
                    <a:pt x="498" y="692"/>
                  </a:lnTo>
                  <a:lnTo>
                    <a:pt x="494" y="695"/>
                  </a:lnTo>
                  <a:lnTo>
                    <a:pt x="490" y="698"/>
                  </a:lnTo>
                  <a:lnTo>
                    <a:pt x="486" y="700"/>
                  </a:lnTo>
                  <a:lnTo>
                    <a:pt x="482" y="702"/>
                  </a:lnTo>
                  <a:lnTo>
                    <a:pt x="477" y="703"/>
                  </a:lnTo>
                  <a:lnTo>
                    <a:pt x="466" y="706"/>
                  </a:lnTo>
                  <a:lnTo>
                    <a:pt x="454" y="707"/>
                  </a:lnTo>
                  <a:lnTo>
                    <a:pt x="443" y="708"/>
                  </a:lnTo>
                  <a:lnTo>
                    <a:pt x="432" y="709"/>
                  </a:lnTo>
                  <a:lnTo>
                    <a:pt x="432" y="748"/>
                  </a:lnTo>
                  <a:lnTo>
                    <a:pt x="1017" y="748"/>
                  </a:lnTo>
                  <a:lnTo>
                    <a:pt x="1026" y="747"/>
                  </a:lnTo>
                  <a:lnTo>
                    <a:pt x="1032" y="745"/>
                  </a:lnTo>
                  <a:lnTo>
                    <a:pt x="1036" y="742"/>
                  </a:lnTo>
                  <a:lnTo>
                    <a:pt x="1039" y="738"/>
                  </a:lnTo>
                  <a:lnTo>
                    <a:pt x="1041" y="726"/>
                  </a:lnTo>
                  <a:lnTo>
                    <a:pt x="1041" y="709"/>
                  </a:lnTo>
                  <a:lnTo>
                    <a:pt x="1025" y="709"/>
                  </a:lnTo>
                  <a:lnTo>
                    <a:pt x="1011" y="708"/>
                  </a:lnTo>
                  <a:lnTo>
                    <a:pt x="999" y="707"/>
                  </a:lnTo>
                  <a:lnTo>
                    <a:pt x="987" y="704"/>
                  </a:lnTo>
                  <a:lnTo>
                    <a:pt x="977" y="702"/>
                  </a:lnTo>
                  <a:lnTo>
                    <a:pt x="969" y="698"/>
                  </a:lnTo>
                  <a:lnTo>
                    <a:pt x="961" y="693"/>
                  </a:lnTo>
                  <a:lnTo>
                    <a:pt x="955" y="688"/>
                  </a:lnTo>
                  <a:lnTo>
                    <a:pt x="949" y="682"/>
                  </a:lnTo>
                  <a:lnTo>
                    <a:pt x="944" y="673"/>
                  </a:lnTo>
                  <a:lnTo>
                    <a:pt x="940" y="665"/>
                  </a:lnTo>
                  <a:lnTo>
                    <a:pt x="938" y="655"/>
                  </a:lnTo>
                  <a:lnTo>
                    <a:pt x="935" y="644"/>
                  </a:lnTo>
                  <a:lnTo>
                    <a:pt x="934" y="631"/>
                  </a:lnTo>
                  <a:lnTo>
                    <a:pt x="933" y="617"/>
                  </a:lnTo>
                  <a:lnTo>
                    <a:pt x="933" y="601"/>
                  </a:lnTo>
                  <a:lnTo>
                    <a:pt x="932" y="574"/>
                  </a:lnTo>
                  <a:lnTo>
                    <a:pt x="932" y="546"/>
                  </a:lnTo>
                  <a:lnTo>
                    <a:pt x="932" y="518"/>
                  </a:lnTo>
                  <a:lnTo>
                    <a:pt x="932" y="489"/>
                  </a:lnTo>
                  <a:lnTo>
                    <a:pt x="933" y="462"/>
                  </a:lnTo>
                  <a:lnTo>
                    <a:pt x="933" y="434"/>
                  </a:lnTo>
                  <a:lnTo>
                    <a:pt x="933" y="406"/>
                  </a:lnTo>
                  <a:lnTo>
                    <a:pt x="933" y="377"/>
                  </a:lnTo>
                  <a:lnTo>
                    <a:pt x="943" y="388"/>
                  </a:lnTo>
                  <a:lnTo>
                    <a:pt x="958" y="403"/>
                  </a:lnTo>
                  <a:lnTo>
                    <a:pt x="976" y="425"/>
                  </a:lnTo>
                  <a:lnTo>
                    <a:pt x="997" y="449"/>
                  </a:lnTo>
                  <a:lnTo>
                    <a:pt x="1044" y="510"/>
                  </a:lnTo>
                  <a:lnTo>
                    <a:pt x="1094" y="576"/>
                  </a:lnTo>
                  <a:lnTo>
                    <a:pt x="1145" y="639"/>
                  </a:lnTo>
                  <a:lnTo>
                    <a:pt x="1189" y="695"/>
                  </a:lnTo>
                  <a:lnTo>
                    <a:pt x="1207" y="717"/>
                  </a:lnTo>
                  <a:lnTo>
                    <a:pt x="1223" y="733"/>
                  </a:lnTo>
                  <a:lnTo>
                    <a:pt x="1229" y="740"/>
                  </a:lnTo>
                  <a:lnTo>
                    <a:pt x="1234" y="744"/>
                  </a:lnTo>
                  <a:lnTo>
                    <a:pt x="1238" y="747"/>
                  </a:lnTo>
                  <a:lnTo>
                    <a:pt x="1241" y="748"/>
                  </a:lnTo>
                  <a:lnTo>
                    <a:pt x="1411" y="748"/>
                  </a:lnTo>
                  <a:lnTo>
                    <a:pt x="1419" y="747"/>
                  </a:lnTo>
                  <a:lnTo>
                    <a:pt x="1425" y="745"/>
                  </a:lnTo>
                  <a:lnTo>
                    <a:pt x="1429" y="742"/>
                  </a:lnTo>
                  <a:lnTo>
                    <a:pt x="1432" y="738"/>
                  </a:lnTo>
                  <a:lnTo>
                    <a:pt x="1433" y="726"/>
                  </a:lnTo>
                  <a:lnTo>
                    <a:pt x="1434" y="709"/>
                  </a:lnTo>
                  <a:lnTo>
                    <a:pt x="1426" y="708"/>
                  </a:lnTo>
                  <a:lnTo>
                    <a:pt x="1418" y="707"/>
                  </a:lnTo>
                  <a:lnTo>
                    <a:pt x="1410" y="705"/>
                  </a:lnTo>
                  <a:lnTo>
                    <a:pt x="1402" y="702"/>
                  </a:lnTo>
                  <a:lnTo>
                    <a:pt x="1386" y="696"/>
                  </a:lnTo>
                  <a:lnTo>
                    <a:pt x="1372" y="687"/>
                  </a:lnTo>
                  <a:lnTo>
                    <a:pt x="1356" y="677"/>
                  </a:lnTo>
                  <a:lnTo>
                    <a:pt x="1342" y="666"/>
                  </a:lnTo>
                  <a:lnTo>
                    <a:pt x="1327" y="654"/>
                  </a:lnTo>
                  <a:lnTo>
                    <a:pt x="1314" y="640"/>
                  </a:lnTo>
                  <a:lnTo>
                    <a:pt x="1287" y="613"/>
                  </a:lnTo>
                  <a:lnTo>
                    <a:pt x="1264" y="584"/>
                  </a:lnTo>
                  <a:lnTo>
                    <a:pt x="1243" y="557"/>
                  </a:lnTo>
                  <a:lnTo>
                    <a:pt x="1225" y="534"/>
                  </a:lnTo>
                  <a:lnTo>
                    <a:pt x="1202" y="507"/>
                  </a:lnTo>
                  <a:lnTo>
                    <a:pt x="1180" y="479"/>
                  </a:lnTo>
                  <a:lnTo>
                    <a:pt x="1157" y="452"/>
                  </a:lnTo>
                  <a:lnTo>
                    <a:pt x="1133" y="426"/>
                  </a:lnTo>
                  <a:lnTo>
                    <a:pt x="1111" y="399"/>
                  </a:lnTo>
                  <a:lnTo>
                    <a:pt x="1089" y="371"/>
                  </a:lnTo>
                  <a:lnTo>
                    <a:pt x="1068" y="344"/>
                  </a:lnTo>
                  <a:lnTo>
                    <a:pt x="1048" y="316"/>
                  </a:lnTo>
                  <a:lnTo>
                    <a:pt x="1065" y="303"/>
                  </a:lnTo>
                  <a:lnTo>
                    <a:pt x="1085" y="286"/>
                  </a:lnTo>
                  <a:lnTo>
                    <a:pt x="1108" y="265"/>
                  </a:lnTo>
                  <a:lnTo>
                    <a:pt x="1131" y="242"/>
                  </a:lnTo>
                  <a:lnTo>
                    <a:pt x="1156" y="218"/>
                  </a:lnTo>
                  <a:lnTo>
                    <a:pt x="1180" y="195"/>
                  </a:lnTo>
                  <a:lnTo>
                    <a:pt x="1201" y="174"/>
                  </a:lnTo>
                  <a:lnTo>
                    <a:pt x="1221" y="156"/>
                  </a:lnTo>
                  <a:lnTo>
                    <a:pt x="1244" y="134"/>
                  </a:lnTo>
                  <a:lnTo>
                    <a:pt x="1263" y="116"/>
                  </a:lnTo>
                  <a:lnTo>
                    <a:pt x="1272" y="107"/>
                  </a:lnTo>
                  <a:lnTo>
                    <a:pt x="1283" y="99"/>
                  </a:lnTo>
                  <a:lnTo>
                    <a:pt x="1296" y="90"/>
                  </a:lnTo>
                  <a:lnTo>
                    <a:pt x="1312" y="78"/>
                  </a:lnTo>
                  <a:lnTo>
                    <a:pt x="1323" y="72"/>
                  </a:lnTo>
                  <a:lnTo>
                    <a:pt x="1334" y="67"/>
                  </a:lnTo>
                  <a:lnTo>
                    <a:pt x="1344" y="63"/>
                  </a:lnTo>
                  <a:lnTo>
                    <a:pt x="1354" y="61"/>
                  </a:lnTo>
                  <a:lnTo>
                    <a:pt x="1372" y="58"/>
                  </a:lnTo>
                  <a:lnTo>
                    <a:pt x="1388" y="56"/>
                  </a:lnTo>
                  <a:lnTo>
                    <a:pt x="1394" y="55"/>
                  </a:lnTo>
                  <a:lnTo>
                    <a:pt x="1400" y="53"/>
                  </a:lnTo>
                  <a:lnTo>
                    <a:pt x="1406" y="51"/>
                  </a:lnTo>
                  <a:lnTo>
                    <a:pt x="1410" y="47"/>
                  </a:lnTo>
                  <a:lnTo>
                    <a:pt x="1414" y="41"/>
                  </a:lnTo>
                  <a:lnTo>
                    <a:pt x="1416" y="35"/>
                  </a:lnTo>
                  <a:lnTo>
                    <a:pt x="1418" y="26"/>
                  </a:lnTo>
                  <a:lnTo>
                    <a:pt x="1419" y="16"/>
                  </a:lnTo>
                  <a:lnTo>
                    <a:pt x="1133" y="16"/>
                  </a:lnTo>
                  <a:lnTo>
                    <a:pt x="1133" y="54"/>
                  </a:lnTo>
                  <a:lnTo>
                    <a:pt x="1180" y="54"/>
                  </a:lnTo>
                  <a:lnTo>
                    <a:pt x="1186" y="55"/>
                  </a:lnTo>
                  <a:lnTo>
                    <a:pt x="1191" y="58"/>
                  </a:lnTo>
                  <a:lnTo>
                    <a:pt x="1193" y="62"/>
                  </a:lnTo>
                  <a:lnTo>
                    <a:pt x="1194" y="67"/>
                  </a:lnTo>
                  <a:lnTo>
                    <a:pt x="1192" y="74"/>
                  </a:lnTo>
                  <a:lnTo>
                    <a:pt x="1190" y="83"/>
                  </a:lnTo>
                  <a:lnTo>
                    <a:pt x="1185" y="92"/>
                  </a:lnTo>
                  <a:lnTo>
                    <a:pt x="1179" y="101"/>
                  </a:lnTo>
                  <a:lnTo>
                    <a:pt x="1163" y="125"/>
                  </a:lnTo>
                  <a:lnTo>
                    <a:pt x="1144" y="150"/>
                  </a:lnTo>
                  <a:lnTo>
                    <a:pt x="1120" y="178"/>
                  </a:lnTo>
                  <a:lnTo>
                    <a:pt x="1095" y="206"/>
                  </a:lnTo>
                  <a:lnTo>
                    <a:pt x="1069" y="235"/>
                  </a:lnTo>
                  <a:lnTo>
                    <a:pt x="1042" y="262"/>
                  </a:lnTo>
                  <a:lnTo>
                    <a:pt x="1016" y="289"/>
                  </a:lnTo>
                  <a:lnTo>
                    <a:pt x="992" y="312"/>
                  </a:lnTo>
                  <a:lnTo>
                    <a:pt x="970" y="332"/>
                  </a:lnTo>
                  <a:lnTo>
                    <a:pt x="953" y="348"/>
                  </a:lnTo>
                  <a:lnTo>
                    <a:pt x="940" y="358"/>
                  </a:lnTo>
                  <a:lnTo>
                    <a:pt x="933" y="362"/>
                  </a:lnTo>
                  <a:lnTo>
                    <a:pt x="933" y="139"/>
                  </a:lnTo>
                  <a:lnTo>
                    <a:pt x="933" y="126"/>
                  </a:lnTo>
                  <a:lnTo>
                    <a:pt x="934" y="113"/>
                  </a:lnTo>
                  <a:lnTo>
                    <a:pt x="936" y="103"/>
                  </a:lnTo>
                  <a:lnTo>
                    <a:pt x="939" y="94"/>
                  </a:lnTo>
                  <a:lnTo>
                    <a:pt x="942" y="86"/>
                  </a:lnTo>
                  <a:lnTo>
                    <a:pt x="946" y="78"/>
                  </a:lnTo>
                  <a:lnTo>
                    <a:pt x="952" y="72"/>
                  </a:lnTo>
                  <a:lnTo>
                    <a:pt x="958" y="67"/>
                  </a:lnTo>
                  <a:lnTo>
                    <a:pt x="964" y="62"/>
                  </a:lnTo>
                  <a:lnTo>
                    <a:pt x="972" y="59"/>
                  </a:lnTo>
                  <a:lnTo>
                    <a:pt x="980" y="56"/>
                  </a:lnTo>
                  <a:lnTo>
                    <a:pt x="988" y="53"/>
                  </a:lnTo>
                  <a:lnTo>
                    <a:pt x="1009" y="49"/>
                  </a:lnTo>
                  <a:lnTo>
                    <a:pt x="1033" y="47"/>
                  </a:lnTo>
                  <a:lnTo>
                    <a:pt x="1033" y="16"/>
                  </a:lnTo>
                  <a:lnTo>
                    <a:pt x="717" y="16"/>
                  </a:lnTo>
                  <a:lnTo>
                    <a:pt x="717" y="47"/>
                  </a:lnTo>
                  <a:lnTo>
                    <a:pt x="736" y="48"/>
                  </a:lnTo>
                  <a:lnTo>
                    <a:pt x="753" y="51"/>
                  </a:lnTo>
                  <a:lnTo>
                    <a:pt x="761" y="53"/>
                  </a:lnTo>
                  <a:lnTo>
                    <a:pt x="769" y="55"/>
                  </a:lnTo>
                  <a:lnTo>
                    <a:pt x="776" y="58"/>
                  </a:lnTo>
                  <a:lnTo>
                    <a:pt x="783" y="62"/>
                  </a:lnTo>
                  <a:lnTo>
                    <a:pt x="788" y="66"/>
                  </a:lnTo>
                  <a:lnTo>
                    <a:pt x="794" y="71"/>
                  </a:lnTo>
                  <a:lnTo>
                    <a:pt x="798" y="76"/>
                  </a:lnTo>
                  <a:lnTo>
                    <a:pt x="803" y="84"/>
                  </a:lnTo>
                  <a:lnTo>
                    <a:pt x="806" y="90"/>
                  </a:lnTo>
                  <a:lnTo>
                    <a:pt x="808" y="98"/>
                  </a:lnTo>
                  <a:lnTo>
                    <a:pt x="809" y="106"/>
                  </a:lnTo>
                  <a:lnTo>
                    <a:pt x="810" y="115"/>
                  </a:lnTo>
                  <a:lnTo>
                    <a:pt x="810" y="632"/>
                  </a:lnTo>
                  <a:lnTo>
                    <a:pt x="810" y="643"/>
                  </a:lnTo>
                  <a:lnTo>
                    <a:pt x="809" y="652"/>
                  </a:lnTo>
                  <a:lnTo>
                    <a:pt x="808" y="660"/>
                  </a:lnTo>
                  <a:lnTo>
                    <a:pt x="806" y="667"/>
                  </a:lnTo>
                  <a:lnTo>
                    <a:pt x="803" y="674"/>
                  </a:lnTo>
                  <a:lnTo>
                    <a:pt x="800" y="681"/>
                  </a:lnTo>
                  <a:lnTo>
                    <a:pt x="796" y="687"/>
                  </a:lnTo>
                  <a:lnTo>
                    <a:pt x="791" y="692"/>
                  </a:lnTo>
                  <a:lnTo>
                    <a:pt x="787" y="696"/>
                  </a:lnTo>
                  <a:lnTo>
                    <a:pt x="781" y="700"/>
                  </a:lnTo>
                  <a:lnTo>
                    <a:pt x="775" y="703"/>
                  </a:lnTo>
                  <a:lnTo>
                    <a:pt x="768" y="705"/>
                  </a:lnTo>
                  <a:lnTo>
                    <a:pt x="760" y="707"/>
                  </a:lnTo>
                  <a:lnTo>
                    <a:pt x="751" y="708"/>
                  </a:lnTo>
                  <a:lnTo>
                    <a:pt x="742" y="709"/>
                  </a:lnTo>
                  <a:lnTo>
                    <a:pt x="733" y="709"/>
                  </a:lnTo>
                  <a:lnTo>
                    <a:pt x="725" y="709"/>
                  </a:lnTo>
                  <a:lnTo>
                    <a:pt x="715" y="708"/>
                  </a:lnTo>
                  <a:lnTo>
                    <a:pt x="705" y="706"/>
                  </a:lnTo>
                  <a:lnTo>
                    <a:pt x="696" y="703"/>
                  </a:lnTo>
                  <a:lnTo>
                    <a:pt x="687" y="699"/>
                  </a:lnTo>
                  <a:lnTo>
                    <a:pt x="678" y="694"/>
                  </a:lnTo>
                  <a:lnTo>
                    <a:pt x="669" y="687"/>
                  </a:lnTo>
                  <a:lnTo>
                    <a:pt x="662" y="680"/>
                  </a:lnTo>
                  <a:lnTo>
                    <a:pt x="654" y="671"/>
                  </a:lnTo>
                  <a:lnTo>
                    <a:pt x="646" y="662"/>
                  </a:lnTo>
                  <a:lnTo>
                    <a:pt x="638" y="652"/>
                  </a:lnTo>
                  <a:lnTo>
                    <a:pt x="632" y="640"/>
                  </a:lnTo>
                  <a:lnTo>
                    <a:pt x="625" y="629"/>
                  </a:lnTo>
                  <a:lnTo>
                    <a:pt x="613" y="606"/>
                  </a:lnTo>
                  <a:lnTo>
                    <a:pt x="600" y="580"/>
                  </a:lnTo>
                  <a:lnTo>
                    <a:pt x="589" y="553"/>
                  </a:lnTo>
                  <a:lnTo>
                    <a:pt x="580" y="525"/>
                  </a:lnTo>
                  <a:lnTo>
                    <a:pt x="570" y="499"/>
                  </a:lnTo>
                  <a:lnTo>
                    <a:pt x="561" y="472"/>
                  </a:lnTo>
                  <a:lnTo>
                    <a:pt x="546" y="424"/>
                  </a:lnTo>
                  <a:lnTo>
                    <a:pt x="533" y="385"/>
                  </a:lnTo>
                  <a:lnTo>
                    <a:pt x="517" y="342"/>
                  </a:lnTo>
                  <a:lnTo>
                    <a:pt x="499" y="294"/>
                  </a:lnTo>
                  <a:lnTo>
                    <a:pt x="478" y="243"/>
                  </a:lnTo>
                  <a:lnTo>
                    <a:pt x="457" y="189"/>
                  </a:lnTo>
                  <a:lnTo>
                    <a:pt x="437" y="137"/>
                  </a:lnTo>
                  <a:lnTo>
                    <a:pt x="419" y="87"/>
                  </a:lnTo>
                  <a:lnTo>
                    <a:pt x="411" y="63"/>
                  </a:lnTo>
                  <a:lnTo>
                    <a:pt x="404" y="40"/>
                  </a:lnTo>
                  <a:lnTo>
                    <a:pt x="398" y="19"/>
                  </a:lnTo>
                  <a:lnTo>
                    <a:pt x="394" y="0"/>
                  </a:lnTo>
                  <a:lnTo>
                    <a:pt x="387" y="1"/>
                  </a:lnTo>
                  <a:lnTo>
                    <a:pt x="380" y="2"/>
                  </a:lnTo>
                  <a:lnTo>
                    <a:pt x="374" y="4"/>
                  </a:lnTo>
                  <a:lnTo>
                    <a:pt x="368" y="6"/>
                  </a:lnTo>
                  <a:lnTo>
                    <a:pt x="358" y="13"/>
                  </a:lnTo>
                  <a:lnTo>
                    <a:pt x="349" y="21"/>
                  </a:lnTo>
                  <a:lnTo>
                    <a:pt x="340" y="30"/>
                  </a:lnTo>
                  <a:lnTo>
                    <a:pt x="333" y="40"/>
                  </a:lnTo>
                  <a:lnTo>
                    <a:pt x="326" y="52"/>
                  </a:lnTo>
                  <a:lnTo>
                    <a:pt x="321" y="63"/>
                  </a:lnTo>
                  <a:lnTo>
                    <a:pt x="311" y="89"/>
                  </a:lnTo>
                  <a:lnTo>
                    <a:pt x="302" y="115"/>
                  </a:lnTo>
                  <a:lnTo>
                    <a:pt x="294" y="141"/>
                  </a:lnTo>
                  <a:lnTo>
                    <a:pt x="287" y="163"/>
                  </a:lnTo>
                  <a:lnTo>
                    <a:pt x="277" y="188"/>
                  </a:lnTo>
                  <a:lnTo>
                    <a:pt x="266" y="214"/>
                  </a:lnTo>
                  <a:lnTo>
                    <a:pt x="256" y="239"/>
                  </a:lnTo>
                  <a:lnTo>
                    <a:pt x="247" y="264"/>
                  </a:lnTo>
                  <a:lnTo>
                    <a:pt x="237" y="289"/>
                  </a:lnTo>
                  <a:lnTo>
                    <a:pt x="227" y="314"/>
                  </a:lnTo>
                  <a:lnTo>
                    <a:pt x="218" y="338"/>
                  </a:lnTo>
                  <a:lnTo>
                    <a:pt x="210" y="363"/>
                  </a:lnTo>
                  <a:lnTo>
                    <a:pt x="201" y="389"/>
                  </a:lnTo>
                  <a:lnTo>
                    <a:pt x="191" y="413"/>
                  </a:lnTo>
                  <a:lnTo>
                    <a:pt x="181" y="439"/>
                  </a:lnTo>
                  <a:lnTo>
                    <a:pt x="172" y="464"/>
                  </a:lnTo>
                  <a:lnTo>
                    <a:pt x="162" y="489"/>
                  </a:lnTo>
                  <a:lnTo>
                    <a:pt x="151" y="514"/>
                  </a:lnTo>
                  <a:lnTo>
                    <a:pt x="141" y="539"/>
                  </a:lnTo>
                  <a:lnTo>
                    <a:pt x="132" y="563"/>
                  </a:lnTo>
                  <a:lnTo>
                    <a:pt x="122" y="589"/>
                  </a:lnTo>
                  <a:lnTo>
                    <a:pt x="112" y="615"/>
                  </a:lnTo>
                  <a:lnTo>
                    <a:pt x="108" y="627"/>
                  </a:lnTo>
                  <a:lnTo>
                    <a:pt x="103" y="639"/>
                  </a:lnTo>
                  <a:lnTo>
                    <a:pt x="98" y="651"/>
                  </a:lnTo>
                  <a:lnTo>
                    <a:pt x="92" y="661"/>
                  </a:lnTo>
                  <a:lnTo>
                    <a:pt x="85" y="671"/>
                  </a:lnTo>
                  <a:lnTo>
                    <a:pt x="76" y="681"/>
                  </a:lnTo>
                  <a:lnTo>
                    <a:pt x="68" y="689"/>
                  </a:lnTo>
                  <a:lnTo>
                    <a:pt x="58" y="695"/>
                  </a:lnTo>
                  <a:lnTo>
                    <a:pt x="46" y="701"/>
                  </a:lnTo>
                  <a:lnTo>
                    <a:pt x="32" y="705"/>
                  </a:lnTo>
                  <a:lnTo>
                    <a:pt x="18" y="708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Freeform 595"/>
            <p:cNvSpPr>
              <a:spLocks noChangeAspect="1" noEditPoints="1"/>
            </p:cNvSpPr>
            <p:nvPr/>
          </p:nvSpPr>
          <p:spPr bwMode="auto">
            <a:xfrm>
              <a:off x="30838" y="14332"/>
              <a:ext cx="343" cy="370"/>
            </a:xfrm>
            <a:custGeom>
              <a:avLst/>
              <a:gdLst>
                <a:gd name="T0" fmla="*/ 4 w 686"/>
                <a:gd name="T1" fmla="*/ 1 h 740"/>
                <a:gd name="T2" fmla="*/ 4 w 686"/>
                <a:gd name="T3" fmla="*/ 1 h 740"/>
                <a:gd name="T4" fmla="*/ 5 w 686"/>
                <a:gd name="T5" fmla="*/ 1 h 740"/>
                <a:gd name="T6" fmla="*/ 6 w 686"/>
                <a:gd name="T7" fmla="*/ 1 h 740"/>
                <a:gd name="T8" fmla="*/ 7 w 686"/>
                <a:gd name="T9" fmla="*/ 2 h 740"/>
                <a:gd name="T10" fmla="*/ 7 w 686"/>
                <a:gd name="T11" fmla="*/ 3 h 740"/>
                <a:gd name="T12" fmla="*/ 7 w 686"/>
                <a:gd name="T13" fmla="*/ 4 h 740"/>
                <a:gd name="T14" fmla="*/ 7 w 686"/>
                <a:gd name="T15" fmla="*/ 5 h 740"/>
                <a:gd name="T16" fmla="*/ 6 w 686"/>
                <a:gd name="T17" fmla="*/ 6 h 740"/>
                <a:gd name="T18" fmla="*/ 5 w 686"/>
                <a:gd name="T19" fmla="*/ 6 h 740"/>
                <a:gd name="T20" fmla="*/ 4 w 686"/>
                <a:gd name="T21" fmla="*/ 6 h 740"/>
                <a:gd name="T22" fmla="*/ 2 w 686"/>
                <a:gd name="T23" fmla="*/ 11 h 740"/>
                <a:gd name="T24" fmla="*/ 2 w 686"/>
                <a:gd name="T25" fmla="*/ 11 h 740"/>
                <a:gd name="T26" fmla="*/ 1 w 686"/>
                <a:gd name="T27" fmla="*/ 11 h 740"/>
                <a:gd name="T28" fmla="*/ 1 w 686"/>
                <a:gd name="T29" fmla="*/ 11 h 740"/>
                <a:gd name="T30" fmla="*/ 5 w 686"/>
                <a:gd name="T31" fmla="*/ 11 h 740"/>
                <a:gd name="T32" fmla="*/ 5 w 686"/>
                <a:gd name="T33" fmla="*/ 11 h 740"/>
                <a:gd name="T34" fmla="*/ 4 w 686"/>
                <a:gd name="T35" fmla="*/ 11 h 740"/>
                <a:gd name="T36" fmla="*/ 4 w 686"/>
                <a:gd name="T37" fmla="*/ 11 h 740"/>
                <a:gd name="T38" fmla="*/ 4 w 686"/>
                <a:gd name="T39" fmla="*/ 10 h 740"/>
                <a:gd name="T40" fmla="*/ 5 w 686"/>
                <a:gd name="T41" fmla="*/ 7 h 740"/>
                <a:gd name="T42" fmla="*/ 5 w 686"/>
                <a:gd name="T43" fmla="*/ 7 h 740"/>
                <a:gd name="T44" fmla="*/ 6 w 686"/>
                <a:gd name="T45" fmla="*/ 8 h 740"/>
                <a:gd name="T46" fmla="*/ 7 w 686"/>
                <a:gd name="T47" fmla="*/ 10 h 740"/>
                <a:gd name="T48" fmla="*/ 7 w 686"/>
                <a:gd name="T49" fmla="*/ 11 h 740"/>
                <a:gd name="T50" fmla="*/ 8 w 686"/>
                <a:gd name="T51" fmla="*/ 11 h 740"/>
                <a:gd name="T52" fmla="*/ 9 w 686"/>
                <a:gd name="T53" fmla="*/ 12 h 740"/>
                <a:gd name="T54" fmla="*/ 11 w 686"/>
                <a:gd name="T55" fmla="*/ 12 h 740"/>
                <a:gd name="T56" fmla="*/ 11 w 686"/>
                <a:gd name="T57" fmla="*/ 11 h 740"/>
                <a:gd name="T58" fmla="*/ 10 w 686"/>
                <a:gd name="T59" fmla="*/ 10 h 740"/>
                <a:gd name="T60" fmla="*/ 8 w 686"/>
                <a:gd name="T61" fmla="*/ 9 h 740"/>
                <a:gd name="T62" fmla="*/ 7 w 686"/>
                <a:gd name="T63" fmla="*/ 7 h 740"/>
                <a:gd name="T64" fmla="*/ 7 w 686"/>
                <a:gd name="T65" fmla="*/ 6 h 740"/>
                <a:gd name="T66" fmla="*/ 8 w 686"/>
                <a:gd name="T67" fmla="*/ 6 h 740"/>
                <a:gd name="T68" fmla="*/ 8 w 686"/>
                <a:gd name="T69" fmla="*/ 5 h 740"/>
                <a:gd name="T70" fmla="*/ 9 w 686"/>
                <a:gd name="T71" fmla="*/ 5 h 740"/>
                <a:gd name="T72" fmla="*/ 9 w 686"/>
                <a:gd name="T73" fmla="*/ 4 h 740"/>
                <a:gd name="T74" fmla="*/ 9 w 686"/>
                <a:gd name="T75" fmla="*/ 3 h 740"/>
                <a:gd name="T76" fmla="*/ 9 w 686"/>
                <a:gd name="T77" fmla="*/ 2 h 740"/>
                <a:gd name="T78" fmla="*/ 9 w 686"/>
                <a:gd name="T79" fmla="*/ 1 h 740"/>
                <a:gd name="T80" fmla="*/ 8 w 686"/>
                <a:gd name="T81" fmla="*/ 1 h 740"/>
                <a:gd name="T82" fmla="*/ 7 w 686"/>
                <a:gd name="T83" fmla="*/ 1 h 740"/>
                <a:gd name="T84" fmla="*/ 0 w 686"/>
                <a:gd name="T85" fmla="*/ 1 h 740"/>
                <a:gd name="T86" fmla="*/ 1 w 686"/>
                <a:gd name="T87" fmla="*/ 1 h 740"/>
                <a:gd name="T88" fmla="*/ 1 w 686"/>
                <a:gd name="T89" fmla="*/ 1 h 740"/>
                <a:gd name="T90" fmla="*/ 1 w 686"/>
                <a:gd name="T91" fmla="*/ 1 h 740"/>
                <a:gd name="T92" fmla="*/ 2 w 686"/>
                <a:gd name="T93" fmla="*/ 1 h 740"/>
                <a:gd name="T94" fmla="*/ 2 w 686"/>
                <a:gd name="T95" fmla="*/ 2 h 7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6"/>
                <a:gd name="T145" fmla="*/ 0 h 740"/>
                <a:gd name="T146" fmla="*/ 686 w 686"/>
                <a:gd name="T147" fmla="*/ 740 h 74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6" h="740">
                  <a:moveTo>
                    <a:pt x="224" y="69"/>
                  </a:moveTo>
                  <a:lnTo>
                    <a:pt x="224" y="62"/>
                  </a:lnTo>
                  <a:lnTo>
                    <a:pt x="225" y="58"/>
                  </a:lnTo>
                  <a:lnTo>
                    <a:pt x="226" y="54"/>
                  </a:lnTo>
                  <a:lnTo>
                    <a:pt x="228" y="51"/>
                  </a:lnTo>
                  <a:lnTo>
                    <a:pt x="231" y="48"/>
                  </a:lnTo>
                  <a:lnTo>
                    <a:pt x="235" y="47"/>
                  </a:lnTo>
                  <a:lnTo>
                    <a:pt x="240" y="46"/>
                  </a:lnTo>
                  <a:lnTo>
                    <a:pt x="246" y="46"/>
                  </a:lnTo>
                  <a:lnTo>
                    <a:pt x="277" y="46"/>
                  </a:lnTo>
                  <a:lnTo>
                    <a:pt x="290" y="46"/>
                  </a:lnTo>
                  <a:lnTo>
                    <a:pt x="304" y="48"/>
                  </a:lnTo>
                  <a:lnTo>
                    <a:pt x="317" y="51"/>
                  </a:lnTo>
                  <a:lnTo>
                    <a:pt x="330" y="54"/>
                  </a:lnTo>
                  <a:lnTo>
                    <a:pt x="343" y="59"/>
                  </a:lnTo>
                  <a:lnTo>
                    <a:pt x="355" y="64"/>
                  </a:lnTo>
                  <a:lnTo>
                    <a:pt x="366" y="71"/>
                  </a:lnTo>
                  <a:lnTo>
                    <a:pt x="378" y="78"/>
                  </a:lnTo>
                  <a:lnTo>
                    <a:pt x="387" y="86"/>
                  </a:lnTo>
                  <a:lnTo>
                    <a:pt x="396" y="95"/>
                  </a:lnTo>
                  <a:lnTo>
                    <a:pt x="404" y="105"/>
                  </a:lnTo>
                  <a:lnTo>
                    <a:pt x="410" y="115"/>
                  </a:lnTo>
                  <a:lnTo>
                    <a:pt x="417" y="126"/>
                  </a:lnTo>
                  <a:lnTo>
                    <a:pt x="420" y="137"/>
                  </a:lnTo>
                  <a:lnTo>
                    <a:pt x="423" y="149"/>
                  </a:lnTo>
                  <a:lnTo>
                    <a:pt x="424" y="161"/>
                  </a:lnTo>
                  <a:lnTo>
                    <a:pt x="424" y="216"/>
                  </a:lnTo>
                  <a:lnTo>
                    <a:pt x="423" y="232"/>
                  </a:lnTo>
                  <a:lnTo>
                    <a:pt x="421" y="248"/>
                  </a:lnTo>
                  <a:lnTo>
                    <a:pt x="418" y="264"/>
                  </a:lnTo>
                  <a:lnTo>
                    <a:pt x="413" y="278"/>
                  </a:lnTo>
                  <a:lnTo>
                    <a:pt x="406" y="293"/>
                  </a:lnTo>
                  <a:lnTo>
                    <a:pt x="399" y="305"/>
                  </a:lnTo>
                  <a:lnTo>
                    <a:pt x="391" y="316"/>
                  </a:lnTo>
                  <a:lnTo>
                    <a:pt x="381" y="328"/>
                  </a:lnTo>
                  <a:lnTo>
                    <a:pt x="370" y="337"/>
                  </a:lnTo>
                  <a:lnTo>
                    <a:pt x="359" y="345"/>
                  </a:lnTo>
                  <a:lnTo>
                    <a:pt x="346" y="352"/>
                  </a:lnTo>
                  <a:lnTo>
                    <a:pt x="332" y="358"/>
                  </a:lnTo>
                  <a:lnTo>
                    <a:pt x="318" y="363"/>
                  </a:lnTo>
                  <a:lnTo>
                    <a:pt x="303" y="367"/>
                  </a:lnTo>
                  <a:lnTo>
                    <a:pt x="286" y="369"/>
                  </a:lnTo>
                  <a:lnTo>
                    <a:pt x="270" y="370"/>
                  </a:lnTo>
                  <a:lnTo>
                    <a:pt x="224" y="370"/>
                  </a:lnTo>
                  <a:lnTo>
                    <a:pt x="224" y="69"/>
                  </a:lnTo>
                  <a:close/>
                  <a:moveTo>
                    <a:pt x="92" y="92"/>
                  </a:moveTo>
                  <a:lnTo>
                    <a:pt x="92" y="632"/>
                  </a:lnTo>
                  <a:lnTo>
                    <a:pt x="92" y="641"/>
                  </a:lnTo>
                  <a:lnTo>
                    <a:pt x="90" y="649"/>
                  </a:lnTo>
                  <a:lnTo>
                    <a:pt x="88" y="657"/>
                  </a:lnTo>
                  <a:lnTo>
                    <a:pt x="85" y="664"/>
                  </a:lnTo>
                  <a:lnTo>
                    <a:pt x="81" y="670"/>
                  </a:lnTo>
                  <a:lnTo>
                    <a:pt x="77" y="674"/>
                  </a:lnTo>
                  <a:lnTo>
                    <a:pt x="72" y="679"/>
                  </a:lnTo>
                  <a:lnTo>
                    <a:pt x="65" y="682"/>
                  </a:lnTo>
                  <a:lnTo>
                    <a:pt x="59" y="685"/>
                  </a:lnTo>
                  <a:lnTo>
                    <a:pt x="52" y="688"/>
                  </a:lnTo>
                  <a:lnTo>
                    <a:pt x="44" y="689"/>
                  </a:lnTo>
                  <a:lnTo>
                    <a:pt x="36" y="691"/>
                  </a:lnTo>
                  <a:lnTo>
                    <a:pt x="18" y="693"/>
                  </a:lnTo>
                  <a:lnTo>
                    <a:pt x="0" y="693"/>
                  </a:lnTo>
                  <a:lnTo>
                    <a:pt x="0" y="732"/>
                  </a:lnTo>
                  <a:lnTo>
                    <a:pt x="316" y="732"/>
                  </a:lnTo>
                  <a:lnTo>
                    <a:pt x="316" y="693"/>
                  </a:lnTo>
                  <a:lnTo>
                    <a:pt x="304" y="693"/>
                  </a:lnTo>
                  <a:lnTo>
                    <a:pt x="293" y="692"/>
                  </a:lnTo>
                  <a:lnTo>
                    <a:pt x="283" y="691"/>
                  </a:lnTo>
                  <a:lnTo>
                    <a:pt x="275" y="689"/>
                  </a:lnTo>
                  <a:lnTo>
                    <a:pt x="266" y="686"/>
                  </a:lnTo>
                  <a:lnTo>
                    <a:pt x="258" y="683"/>
                  </a:lnTo>
                  <a:lnTo>
                    <a:pt x="251" y="679"/>
                  </a:lnTo>
                  <a:lnTo>
                    <a:pt x="245" y="675"/>
                  </a:lnTo>
                  <a:lnTo>
                    <a:pt x="240" y="670"/>
                  </a:lnTo>
                  <a:lnTo>
                    <a:pt x="236" y="664"/>
                  </a:lnTo>
                  <a:lnTo>
                    <a:pt x="232" y="656"/>
                  </a:lnTo>
                  <a:lnTo>
                    <a:pt x="229" y="648"/>
                  </a:lnTo>
                  <a:lnTo>
                    <a:pt x="227" y="640"/>
                  </a:lnTo>
                  <a:lnTo>
                    <a:pt x="225" y="631"/>
                  </a:lnTo>
                  <a:lnTo>
                    <a:pt x="224" y="620"/>
                  </a:lnTo>
                  <a:lnTo>
                    <a:pt x="224" y="609"/>
                  </a:lnTo>
                  <a:lnTo>
                    <a:pt x="224" y="408"/>
                  </a:lnTo>
                  <a:lnTo>
                    <a:pt x="240" y="409"/>
                  </a:lnTo>
                  <a:lnTo>
                    <a:pt x="256" y="412"/>
                  </a:lnTo>
                  <a:lnTo>
                    <a:pt x="271" y="416"/>
                  </a:lnTo>
                  <a:lnTo>
                    <a:pt x="284" y="422"/>
                  </a:lnTo>
                  <a:lnTo>
                    <a:pt x="295" y="430"/>
                  </a:lnTo>
                  <a:lnTo>
                    <a:pt x="307" y="438"/>
                  </a:lnTo>
                  <a:lnTo>
                    <a:pt x="316" y="449"/>
                  </a:lnTo>
                  <a:lnTo>
                    <a:pt x="325" y="460"/>
                  </a:lnTo>
                  <a:lnTo>
                    <a:pt x="333" y="472"/>
                  </a:lnTo>
                  <a:lnTo>
                    <a:pt x="342" y="485"/>
                  </a:lnTo>
                  <a:lnTo>
                    <a:pt x="349" y="499"/>
                  </a:lnTo>
                  <a:lnTo>
                    <a:pt x="357" y="513"/>
                  </a:lnTo>
                  <a:lnTo>
                    <a:pt x="371" y="543"/>
                  </a:lnTo>
                  <a:lnTo>
                    <a:pt x="386" y="574"/>
                  </a:lnTo>
                  <a:lnTo>
                    <a:pt x="394" y="590"/>
                  </a:lnTo>
                  <a:lnTo>
                    <a:pt x="402" y="605"/>
                  </a:lnTo>
                  <a:lnTo>
                    <a:pt x="412" y="620"/>
                  </a:lnTo>
                  <a:lnTo>
                    <a:pt x="422" y="635"/>
                  </a:lnTo>
                  <a:lnTo>
                    <a:pt x="433" y="649"/>
                  </a:lnTo>
                  <a:lnTo>
                    <a:pt x="445" y="662"/>
                  </a:lnTo>
                  <a:lnTo>
                    <a:pt x="459" y="676"/>
                  </a:lnTo>
                  <a:lnTo>
                    <a:pt x="473" y="688"/>
                  </a:lnTo>
                  <a:lnTo>
                    <a:pt x="490" y="699"/>
                  </a:lnTo>
                  <a:lnTo>
                    <a:pt x="507" y="709"/>
                  </a:lnTo>
                  <a:lnTo>
                    <a:pt x="527" y="718"/>
                  </a:lnTo>
                  <a:lnTo>
                    <a:pt x="548" y="725"/>
                  </a:lnTo>
                  <a:lnTo>
                    <a:pt x="571" y="731"/>
                  </a:lnTo>
                  <a:lnTo>
                    <a:pt x="596" y="736"/>
                  </a:lnTo>
                  <a:lnTo>
                    <a:pt x="624" y="739"/>
                  </a:lnTo>
                  <a:lnTo>
                    <a:pt x="655" y="740"/>
                  </a:lnTo>
                  <a:lnTo>
                    <a:pt x="677" y="740"/>
                  </a:lnTo>
                  <a:lnTo>
                    <a:pt x="686" y="709"/>
                  </a:lnTo>
                  <a:lnTo>
                    <a:pt x="679" y="707"/>
                  </a:lnTo>
                  <a:lnTo>
                    <a:pt x="670" y="703"/>
                  </a:lnTo>
                  <a:lnTo>
                    <a:pt x="662" y="698"/>
                  </a:lnTo>
                  <a:lnTo>
                    <a:pt x="654" y="692"/>
                  </a:lnTo>
                  <a:lnTo>
                    <a:pt x="634" y="677"/>
                  </a:lnTo>
                  <a:lnTo>
                    <a:pt x="615" y="658"/>
                  </a:lnTo>
                  <a:lnTo>
                    <a:pt x="593" y="636"/>
                  </a:lnTo>
                  <a:lnTo>
                    <a:pt x="572" y="612"/>
                  </a:lnTo>
                  <a:lnTo>
                    <a:pt x="550" y="585"/>
                  </a:lnTo>
                  <a:lnTo>
                    <a:pt x="529" y="558"/>
                  </a:lnTo>
                  <a:lnTo>
                    <a:pt x="509" y="530"/>
                  </a:lnTo>
                  <a:lnTo>
                    <a:pt x="490" y="502"/>
                  </a:lnTo>
                  <a:lnTo>
                    <a:pt x="472" y="474"/>
                  </a:lnTo>
                  <a:lnTo>
                    <a:pt x="457" y="449"/>
                  </a:lnTo>
                  <a:lnTo>
                    <a:pt x="443" y="424"/>
                  </a:lnTo>
                  <a:lnTo>
                    <a:pt x="433" y="403"/>
                  </a:lnTo>
                  <a:lnTo>
                    <a:pt x="429" y="393"/>
                  </a:lnTo>
                  <a:lnTo>
                    <a:pt x="427" y="384"/>
                  </a:lnTo>
                  <a:lnTo>
                    <a:pt x="425" y="377"/>
                  </a:lnTo>
                  <a:lnTo>
                    <a:pt x="424" y="370"/>
                  </a:lnTo>
                  <a:lnTo>
                    <a:pt x="436" y="367"/>
                  </a:lnTo>
                  <a:lnTo>
                    <a:pt x="448" y="361"/>
                  </a:lnTo>
                  <a:lnTo>
                    <a:pt x="461" y="355"/>
                  </a:lnTo>
                  <a:lnTo>
                    <a:pt x="473" y="348"/>
                  </a:lnTo>
                  <a:lnTo>
                    <a:pt x="484" y="340"/>
                  </a:lnTo>
                  <a:lnTo>
                    <a:pt x="497" y="331"/>
                  </a:lnTo>
                  <a:lnTo>
                    <a:pt x="507" y="320"/>
                  </a:lnTo>
                  <a:lnTo>
                    <a:pt x="517" y="309"/>
                  </a:lnTo>
                  <a:lnTo>
                    <a:pt x="528" y="298"/>
                  </a:lnTo>
                  <a:lnTo>
                    <a:pt x="536" y="285"/>
                  </a:lnTo>
                  <a:lnTo>
                    <a:pt x="543" y="272"/>
                  </a:lnTo>
                  <a:lnTo>
                    <a:pt x="550" y="259"/>
                  </a:lnTo>
                  <a:lnTo>
                    <a:pt x="555" y="244"/>
                  </a:lnTo>
                  <a:lnTo>
                    <a:pt x="559" y="230"/>
                  </a:lnTo>
                  <a:lnTo>
                    <a:pt x="561" y="216"/>
                  </a:lnTo>
                  <a:lnTo>
                    <a:pt x="562" y="200"/>
                  </a:lnTo>
                  <a:lnTo>
                    <a:pt x="562" y="161"/>
                  </a:lnTo>
                  <a:lnTo>
                    <a:pt x="561" y="152"/>
                  </a:lnTo>
                  <a:lnTo>
                    <a:pt x="561" y="143"/>
                  </a:lnTo>
                  <a:lnTo>
                    <a:pt x="559" y="133"/>
                  </a:lnTo>
                  <a:lnTo>
                    <a:pt x="557" y="124"/>
                  </a:lnTo>
                  <a:lnTo>
                    <a:pt x="555" y="116"/>
                  </a:lnTo>
                  <a:lnTo>
                    <a:pt x="552" y="108"/>
                  </a:lnTo>
                  <a:lnTo>
                    <a:pt x="549" y="99"/>
                  </a:lnTo>
                  <a:lnTo>
                    <a:pt x="545" y="92"/>
                  </a:lnTo>
                  <a:lnTo>
                    <a:pt x="536" y="77"/>
                  </a:lnTo>
                  <a:lnTo>
                    <a:pt x="524" y="64"/>
                  </a:lnTo>
                  <a:lnTo>
                    <a:pt x="512" y="52"/>
                  </a:lnTo>
                  <a:lnTo>
                    <a:pt x="499" y="41"/>
                  </a:lnTo>
                  <a:lnTo>
                    <a:pt x="483" y="32"/>
                  </a:lnTo>
                  <a:lnTo>
                    <a:pt x="467" y="23"/>
                  </a:lnTo>
                  <a:lnTo>
                    <a:pt x="451" y="16"/>
                  </a:lnTo>
                  <a:lnTo>
                    <a:pt x="432" y="10"/>
                  </a:lnTo>
                  <a:lnTo>
                    <a:pt x="414" y="6"/>
                  </a:lnTo>
                  <a:lnTo>
                    <a:pt x="394" y="2"/>
                  </a:lnTo>
                  <a:lnTo>
                    <a:pt x="375" y="0"/>
                  </a:lnTo>
                  <a:lnTo>
                    <a:pt x="35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" y="14"/>
                  </a:lnTo>
                  <a:lnTo>
                    <a:pt x="3" y="19"/>
                  </a:lnTo>
                  <a:lnTo>
                    <a:pt x="4" y="24"/>
                  </a:lnTo>
                  <a:lnTo>
                    <a:pt x="6" y="28"/>
                  </a:lnTo>
                  <a:lnTo>
                    <a:pt x="9" y="32"/>
                  </a:lnTo>
                  <a:lnTo>
                    <a:pt x="12" y="35"/>
                  </a:lnTo>
                  <a:lnTo>
                    <a:pt x="15" y="37"/>
                  </a:lnTo>
                  <a:lnTo>
                    <a:pt x="22" y="39"/>
                  </a:lnTo>
                  <a:lnTo>
                    <a:pt x="29" y="41"/>
                  </a:lnTo>
                  <a:lnTo>
                    <a:pt x="38" y="41"/>
                  </a:lnTo>
                  <a:lnTo>
                    <a:pt x="47" y="41"/>
                  </a:lnTo>
                  <a:lnTo>
                    <a:pt x="55" y="41"/>
                  </a:lnTo>
                  <a:lnTo>
                    <a:pt x="63" y="42"/>
                  </a:lnTo>
                  <a:lnTo>
                    <a:pt x="70" y="44"/>
                  </a:lnTo>
                  <a:lnTo>
                    <a:pt x="78" y="48"/>
                  </a:lnTo>
                  <a:lnTo>
                    <a:pt x="81" y="50"/>
                  </a:lnTo>
                  <a:lnTo>
                    <a:pt x="84" y="54"/>
                  </a:lnTo>
                  <a:lnTo>
                    <a:pt x="86" y="58"/>
                  </a:lnTo>
                  <a:lnTo>
                    <a:pt x="88" y="63"/>
                  </a:lnTo>
                  <a:lnTo>
                    <a:pt x="90" y="69"/>
                  </a:lnTo>
                  <a:lnTo>
                    <a:pt x="91" y="76"/>
                  </a:lnTo>
                  <a:lnTo>
                    <a:pt x="92" y="83"/>
                  </a:lnTo>
                  <a:lnTo>
                    <a:pt x="92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Freeform 596"/>
            <p:cNvSpPr>
              <a:spLocks noChangeAspect="1"/>
            </p:cNvSpPr>
            <p:nvPr/>
          </p:nvSpPr>
          <p:spPr bwMode="auto">
            <a:xfrm>
              <a:off x="30445" y="14332"/>
              <a:ext cx="389" cy="374"/>
            </a:xfrm>
            <a:custGeom>
              <a:avLst/>
              <a:gdLst>
                <a:gd name="T0" fmla="*/ 2 w 777"/>
                <a:gd name="T1" fmla="*/ 1 h 748"/>
                <a:gd name="T2" fmla="*/ 2 w 777"/>
                <a:gd name="T3" fmla="*/ 2 h 748"/>
                <a:gd name="T4" fmla="*/ 2 w 777"/>
                <a:gd name="T5" fmla="*/ 4 h 748"/>
                <a:gd name="T6" fmla="*/ 2 w 777"/>
                <a:gd name="T7" fmla="*/ 6 h 748"/>
                <a:gd name="T8" fmla="*/ 2 w 777"/>
                <a:gd name="T9" fmla="*/ 7 h 748"/>
                <a:gd name="T10" fmla="*/ 2 w 777"/>
                <a:gd name="T11" fmla="*/ 9 h 748"/>
                <a:gd name="T12" fmla="*/ 2 w 777"/>
                <a:gd name="T13" fmla="*/ 10 h 748"/>
                <a:gd name="T14" fmla="*/ 3 w 777"/>
                <a:gd name="T15" fmla="*/ 11 h 748"/>
                <a:gd name="T16" fmla="*/ 4 w 777"/>
                <a:gd name="T17" fmla="*/ 12 h 748"/>
                <a:gd name="T18" fmla="*/ 5 w 777"/>
                <a:gd name="T19" fmla="*/ 12 h 748"/>
                <a:gd name="T20" fmla="*/ 7 w 777"/>
                <a:gd name="T21" fmla="*/ 12 h 748"/>
                <a:gd name="T22" fmla="*/ 8 w 777"/>
                <a:gd name="T23" fmla="*/ 12 h 748"/>
                <a:gd name="T24" fmla="*/ 8 w 777"/>
                <a:gd name="T25" fmla="*/ 12 h 748"/>
                <a:gd name="T26" fmla="*/ 9 w 777"/>
                <a:gd name="T27" fmla="*/ 12 h 748"/>
                <a:gd name="T28" fmla="*/ 9 w 777"/>
                <a:gd name="T29" fmla="*/ 11 h 748"/>
                <a:gd name="T30" fmla="*/ 10 w 777"/>
                <a:gd name="T31" fmla="*/ 11 h 748"/>
                <a:gd name="T32" fmla="*/ 10 w 777"/>
                <a:gd name="T33" fmla="*/ 11 h 748"/>
                <a:gd name="T34" fmla="*/ 10 w 777"/>
                <a:gd name="T35" fmla="*/ 10 h 748"/>
                <a:gd name="T36" fmla="*/ 11 w 777"/>
                <a:gd name="T37" fmla="*/ 9 h 748"/>
                <a:gd name="T38" fmla="*/ 11 w 777"/>
                <a:gd name="T39" fmla="*/ 7 h 748"/>
                <a:gd name="T40" fmla="*/ 11 w 777"/>
                <a:gd name="T41" fmla="*/ 6 h 748"/>
                <a:gd name="T42" fmla="*/ 11 w 777"/>
                <a:gd name="T43" fmla="*/ 4 h 748"/>
                <a:gd name="T44" fmla="*/ 11 w 777"/>
                <a:gd name="T45" fmla="*/ 3 h 748"/>
                <a:gd name="T46" fmla="*/ 11 w 777"/>
                <a:gd name="T47" fmla="*/ 2 h 748"/>
                <a:gd name="T48" fmla="*/ 11 w 777"/>
                <a:gd name="T49" fmla="*/ 1 h 748"/>
                <a:gd name="T50" fmla="*/ 12 w 777"/>
                <a:gd name="T51" fmla="*/ 1 h 748"/>
                <a:gd name="T52" fmla="*/ 13 w 777"/>
                <a:gd name="T53" fmla="*/ 1 h 748"/>
                <a:gd name="T54" fmla="*/ 8 w 777"/>
                <a:gd name="T55" fmla="*/ 1 h 748"/>
                <a:gd name="T56" fmla="*/ 9 w 777"/>
                <a:gd name="T57" fmla="*/ 1 h 748"/>
                <a:gd name="T58" fmla="*/ 9 w 777"/>
                <a:gd name="T59" fmla="*/ 1 h 748"/>
                <a:gd name="T60" fmla="*/ 10 w 777"/>
                <a:gd name="T61" fmla="*/ 1 h 748"/>
                <a:gd name="T62" fmla="*/ 10 w 777"/>
                <a:gd name="T63" fmla="*/ 2 h 748"/>
                <a:gd name="T64" fmla="*/ 10 w 777"/>
                <a:gd name="T65" fmla="*/ 3 h 748"/>
                <a:gd name="T66" fmla="*/ 10 w 777"/>
                <a:gd name="T67" fmla="*/ 8 h 748"/>
                <a:gd name="T68" fmla="*/ 10 w 777"/>
                <a:gd name="T69" fmla="*/ 9 h 748"/>
                <a:gd name="T70" fmla="*/ 10 w 777"/>
                <a:gd name="T71" fmla="*/ 10 h 748"/>
                <a:gd name="T72" fmla="*/ 9 w 777"/>
                <a:gd name="T73" fmla="*/ 10 h 748"/>
                <a:gd name="T74" fmla="*/ 9 w 777"/>
                <a:gd name="T75" fmla="*/ 11 h 748"/>
                <a:gd name="T76" fmla="*/ 8 w 777"/>
                <a:gd name="T77" fmla="*/ 11 h 748"/>
                <a:gd name="T78" fmla="*/ 8 w 777"/>
                <a:gd name="T79" fmla="*/ 11 h 748"/>
                <a:gd name="T80" fmla="*/ 7 w 777"/>
                <a:gd name="T81" fmla="*/ 11 h 748"/>
                <a:gd name="T82" fmla="*/ 6 w 777"/>
                <a:gd name="T83" fmla="*/ 11 h 748"/>
                <a:gd name="T84" fmla="*/ 6 w 777"/>
                <a:gd name="T85" fmla="*/ 11 h 748"/>
                <a:gd name="T86" fmla="*/ 6 w 777"/>
                <a:gd name="T87" fmla="*/ 11 h 748"/>
                <a:gd name="T88" fmla="*/ 5 w 777"/>
                <a:gd name="T89" fmla="*/ 10 h 748"/>
                <a:gd name="T90" fmla="*/ 5 w 777"/>
                <a:gd name="T91" fmla="*/ 10 h 748"/>
                <a:gd name="T92" fmla="*/ 4 w 777"/>
                <a:gd name="T93" fmla="*/ 9 h 748"/>
                <a:gd name="T94" fmla="*/ 4 w 777"/>
                <a:gd name="T95" fmla="*/ 8 h 748"/>
                <a:gd name="T96" fmla="*/ 4 w 777"/>
                <a:gd name="T97" fmla="*/ 2 h 748"/>
                <a:gd name="T98" fmla="*/ 4 w 777"/>
                <a:gd name="T99" fmla="*/ 2 h 748"/>
                <a:gd name="T100" fmla="*/ 4 w 777"/>
                <a:gd name="T101" fmla="*/ 1 h 748"/>
                <a:gd name="T102" fmla="*/ 5 w 777"/>
                <a:gd name="T103" fmla="*/ 1 h 748"/>
                <a:gd name="T104" fmla="*/ 5 w 777"/>
                <a:gd name="T105" fmla="*/ 1 h 748"/>
                <a:gd name="T106" fmla="*/ 5 w 777"/>
                <a:gd name="T107" fmla="*/ 1 h 748"/>
                <a:gd name="T108" fmla="*/ 6 w 777"/>
                <a:gd name="T109" fmla="*/ 0 h 7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77"/>
                <a:gd name="T166" fmla="*/ 0 h 748"/>
                <a:gd name="T167" fmla="*/ 777 w 777"/>
                <a:gd name="T168" fmla="*/ 748 h 74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77" h="748">
                  <a:moveTo>
                    <a:pt x="0" y="31"/>
                  </a:moveTo>
                  <a:lnTo>
                    <a:pt x="69" y="38"/>
                  </a:lnTo>
                  <a:lnTo>
                    <a:pt x="80" y="57"/>
                  </a:lnTo>
                  <a:lnTo>
                    <a:pt x="89" y="78"/>
                  </a:lnTo>
                  <a:lnTo>
                    <a:pt x="95" y="100"/>
                  </a:lnTo>
                  <a:lnTo>
                    <a:pt x="101" y="124"/>
                  </a:lnTo>
                  <a:lnTo>
                    <a:pt x="105" y="150"/>
                  </a:lnTo>
                  <a:lnTo>
                    <a:pt x="107" y="176"/>
                  </a:lnTo>
                  <a:lnTo>
                    <a:pt x="108" y="203"/>
                  </a:lnTo>
                  <a:lnTo>
                    <a:pt x="108" y="231"/>
                  </a:lnTo>
                  <a:lnTo>
                    <a:pt x="106" y="289"/>
                  </a:lnTo>
                  <a:lnTo>
                    <a:pt x="103" y="348"/>
                  </a:lnTo>
                  <a:lnTo>
                    <a:pt x="102" y="378"/>
                  </a:lnTo>
                  <a:lnTo>
                    <a:pt x="101" y="408"/>
                  </a:lnTo>
                  <a:lnTo>
                    <a:pt x="101" y="437"/>
                  </a:lnTo>
                  <a:lnTo>
                    <a:pt x="101" y="466"/>
                  </a:lnTo>
                  <a:lnTo>
                    <a:pt x="102" y="494"/>
                  </a:lnTo>
                  <a:lnTo>
                    <a:pt x="105" y="522"/>
                  </a:lnTo>
                  <a:lnTo>
                    <a:pt x="109" y="548"/>
                  </a:lnTo>
                  <a:lnTo>
                    <a:pt x="114" y="574"/>
                  </a:lnTo>
                  <a:lnTo>
                    <a:pt x="121" y="599"/>
                  </a:lnTo>
                  <a:lnTo>
                    <a:pt x="130" y="622"/>
                  </a:lnTo>
                  <a:lnTo>
                    <a:pt x="143" y="644"/>
                  </a:lnTo>
                  <a:lnTo>
                    <a:pt x="157" y="664"/>
                  </a:lnTo>
                  <a:lnTo>
                    <a:pt x="173" y="682"/>
                  </a:lnTo>
                  <a:lnTo>
                    <a:pt x="193" y="698"/>
                  </a:lnTo>
                  <a:lnTo>
                    <a:pt x="217" y="713"/>
                  </a:lnTo>
                  <a:lnTo>
                    <a:pt x="242" y="725"/>
                  </a:lnTo>
                  <a:lnTo>
                    <a:pt x="272" y="734"/>
                  </a:lnTo>
                  <a:lnTo>
                    <a:pt x="306" y="742"/>
                  </a:lnTo>
                  <a:lnTo>
                    <a:pt x="343" y="746"/>
                  </a:lnTo>
                  <a:lnTo>
                    <a:pt x="385" y="748"/>
                  </a:lnTo>
                  <a:lnTo>
                    <a:pt x="408" y="748"/>
                  </a:lnTo>
                  <a:lnTo>
                    <a:pt x="422" y="747"/>
                  </a:lnTo>
                  <a:lnTo>
                    <a:pt x="436" y="746"/>
                  </a:lnTo>
                  <a:lnTo>
                    <a:pt x="450" y="744"/>
                  </a:lnTo>
                  <a:lnTo>
                    <a:pt x="463" y="742"/>
                  </a:lnTo>
                  <a:lnTo>
                    <a:pt x="475" y="739"/>
                  </a:lnTo>
                  <a:lnTo>
                    <a:pt x="488" y="734"/>
                  </a:lnTo>
                  <a:lnTo>
                    <a:pt x="500" y="729"/>
                  </a:lnTo>
                  <a:lnTo>
                    <a:pt x="511" y="724"/>
                  </a:lnTo>
                  <a:lnTo>
                    <a:pt x="523" y="719"/>
                  </a:lnTo>
                  <a:lnTo>
                    <a:pt x="533" y="713"/>
                  </a:lnTo>
                  <a:lnTo>
                    <a:pt x="543" y="706"/>
                  </a:lnTo>
                  <a:lnTo>
                    <a:pt x="553" y="698"/>
                  </a:lnTo>
                  <a:lnTo>
                    <a:pt x="563" y="690"/>
                  </a:lnTo>
                  <a:lnTo>
                    <a:pt x="572" y="682"/>
                  </a:lnTo>
                  <a:lnTo>
                    <a:pt x="581" y="673"/>
                  </a:lnTo>
                  <a:lnTo>
                    <a:pt x="589" y="664"/>
                  </a:lnTo>
                  <a:lnTo>
                    <a:pt x="598" y="654"/>
                  </a:lnTo>
                  <a:lnTo>
                    <a:pt x="605" y="644"/>
                  </a:lnTo>
                  <a:lnTo>
                    <a:pt x="612" y="634"/>
                  </a:lnTo>
                  <a:lnTo>
                    <a:pt x="619" y="622"/>
                  </a:lnTo>
                  <a:lnTo>
                    <a:pt x="632" y="600"/>
                  </a:lnTo>
                  <a:lnTo>
                    <a:pt x="643" y="576"/>
                  </a:lnTo>
                  <a:lnTo>
                    <a:pt x="652" y="552"/>
                  </a:lnTo>
                  <a:lnTo>
                    <a:pt x="661" y="526"/>
                  </a:lnTo>
                  <a:lnTo>
                    <a:pt x="668" y="500"/>
                  </a:lnTo>
                  <a:lnTo>
                    <a:pt x="674" y="473"/>
                  </a:lnTo>
                  <a:lnTo>
                    <a:pt x="678" y="442"/>
                  </a:lnTo>
                  <a:lnTo>
                    <a:pt x="680" y="410"/>
                  </a:lnTo>
                  <a:lnTo>
                    <a:pt x="681" y="376"/>
                  </a:lnTo>
                  <a:lnTo>
                    <a:pt x="681" y="342"/>
                  </a:lnTo>
                  <a:lnTo>
                    <a:pt x="680" y="308"/>
                  </a:lnTo>
                  <a:lnTo>
                    <a:pt x="679" y="274"/>
                  </a:lnTo>
                  <a:lnTo>
                    <a:pt x="678" y="240"/>
                  </a:lnTo>
                  <a:lnTo>
                    <a:pt x="678" y="207"/>
                  </a:lnTo>
                  <a:lnTo>
                    <a:pt x="678" y="168"/>
                  </a:lnTo>
                  <a:lnTo>
                    <a:pt x="679" y="134"/>
                  </a:lnTo>
                  <a:lnTo>
                    <a:pt x="680" y="119"/>
                  </a:lnTo>
                  <a:lnTo>
                    <a:pt x="681" y="106"/>
                  </a:lnTo>
                  <a:lnTo>
                    <a:pt x="684" y="92"/>
                  </a:lnTo>
                  <a:lnTo>
                    <a:pt x="688" y="81"/>
                  </a:lnTo>
                  <a:lnTo>
                    <a:pt x="693" y="71"/>
                  </a:lnTo>
                  <a:lnTo>
                    <a:pt x="699" y="61"/>
                  </a:lnTo>
                  <a:lnTo>
                    <a:pt x="708" y="53"/>
                  </a:lnTo>
                  <a:lnTo>
                    <a:pt x="717" y="46"/>
                  </a:lnTo>
                  <a:lnTo>
                    <a:pt x="729" y="41"/>
                  </a:lnTo>
                  <a:lnTo>
                    <a:pt x="742" y="36"/>
                  </a:lnTo>
                  <a:lnTo>
                    <a:pt x="759" y="33"/>
                  </a:lnTo>
                  <a:lnTo>
                    <a:pt x="777" y="31"/>
                  </a:lnTo>
                  <a:lnTo>
                    <a:pt x="777" y="0"/>
                  </a:lnTo>
                  <a:lnTo>
                    <a:pt x="500" y="0"/>
                  </a:lnTo>
                  <a:lnTo>
                    <a:pt x="500" y="31"/>
                  </a:lnTo>
                  <a:lnTo>
                    <a:pt x="515" y="31"/>
                  </a:lnTo>
                  <a:lnTo>
                    <a:pt x="530" y="32"/>
                  </a:lnTo>
                  <a:lnTo>
                    <a:pt x="542" y="34"/>
                  </a:lnTo>
                  <a:lnTo>
                    <a:pt x="553" y="37"/>
                  </a:lnTo>
                  <a:lnTo>
                    <a:pt x="565" y="40"/>
                  </a:lnTo>
                  <a:lnTo>
                    <a:pt x="574" y="45"/>
                  </a:lnTo>
                  <a:lnTo>
                    <a:pt x="582" y="50"/>
                  </a:lnTo>
                  <a:lnTo>
                    <a:pt x="589" y="56"/>
                  </a:lnTo>
                  <a:lnTo>
                    <a:pt x="596" y="63"/>
                  </a:lnTo>
                  <a:lnTo>
                    <a:pt x="602" y="73"/>
                  </a:lnTo>
                  <a:lnTo>
                    <a:pt x="606" y="82"/>
                  </a:lnTo>
                  <a:lnTo>
                    <a:pt x="610" y="92"/>
                  </a:lnTo>
                  <a:lnTo>
                    <a:pt x="612" y="103"/>
                  </a:lnTo>
                  <a:lnTo>
                    <a:pt x="614" y="117"/>
                  </a:lnTo>
                  <a:lnTo>
                    <a:pt x="615" y="131"/>
                  </a:lnTo>
                  <a:lnTo>
                    <a:pt x="616" y="146"/>
                  </a:lnTo>
                  <a:lnTo>
                    <a:pt x="616" y="438"/>
                  </a:lnTo>
                  <a:lnTo>
                    <a:pt x="615" y="459"/>
                  </a:lnTo>
                  <a:lnTo>
                    <a:pt x="613" y="480"/>
                  </a:lnTo>
                  <a:lnTo>
                    <a:pt x="609" y="500"/>
                  </a:lnTo>
                  <a:lnTo>
                    <a:pt x="604" y="521"/>
                  </a:lnTo>
                  <a:lnTo>
                    <a:pt x="597" y="541"/>
                  </a:lnTo>
                  <a:lnTo>
                    <a:pt x="588" y="561"/>
                  </a:lnTo>
                  <a:lnTo>
                    <a:pt x="579" y="580"/>
                  </a:lnTo>
                  <a:lnTo>
                    <a:pt x="569" y="598"/>
                  </a:lnTo>
                  <a:lnTo>
                    <a:pt x="557" y="615"/>
                  </a:lnTo>
                  <a:lnTo>
                    <a:pt x="544" y="631"/>
                  </a:lnTo>
                  <a:lnTo>
                    <a:pt x="537" y="638"/>
                  </a:lnTo>
                  <a:lnTo>
                    <a:pt x="530" y="644"/>
                  </a:lnTo>
                  <a:lnTo>
                    <a:pt x="523" y="650"/>
                  </a:lnTo>
                  <a:lnTo>
                    <a:pt x="515" y="655"/>
                  </a:lnTo>
                  <a:lnTo>
                    <a:pt x="507" y="660"/>
                  </a:lnTo>
                  <a:lnTo>
                    <a:pt x="499" y="665"/>
                  </a:lnTo>
                  <a:lnTo>
                    <a:pt x="491" y="669"/>
                  </a:lnTo>
                  <a:lnTo>
                    <a:pt x="483" y="672"/>
                  </a:lnTo>
                  <a:lnTo>
                    <a:pt x="473" y="675"/>
                  </a:lnTo>
                  <a:lnTo>
                    <a:pt x="465" y="677"/>
                  </a:lnTo>
                  <a:lnTo>
                    <a:pt x="456" y="678"/>
                  </a:lnTo>
                  <a:lnTo>
                    <a:pt x="447" y="678"/>
                  </a:lnTo>
                  <a:lnTo>
                    <a:pt x="400" y="678"/>
                  </a:lnTo>
                  <a:lnTo>
                    <a:pt x="390" y="678"/>
                  </a:lnTo>
                  <a:lnTo>
                    <a:pt x="380" y="677"/>
                  </a:lnTo>
                  <a:lnTo>
                    <a:pt x="370" y="675"/>
                  </a:lnTo>
                  <a:lnTo>
                    <a:pt x="360" y="673"/>
                  </a:lnTo>
                  <a:lnTo>
                    <a:pt x="351" y="670"/>
                  </a:lnTo>
                  <a:lnTo>
                    <a:pt x="343" y="666"/>
                  </a:lnTo>
                  <a:lnTo>
                    <a:pt x="335" y="661"/>
                  </a:lnTo>
                  <a:lnTo>
                    <a:pt x="327" y="657"/>
                  </a:lnTo>
                  <a:lnTo>
                    <a:pt x="318" y="652"/>
                  </a:lnTo>
                  <a:lnTo>
                    <a:pt x="311" y="646"/>
                  </a:lnTo>
                  <a:lnTo>
                    <a:pt x="304" y="640"/>
                  </a:lnTo>
                  <a:lnTo>
                    <a:pt x="297" y="634"/>
                  </a:lnTo>
                  <a:lnTo>
                    <a:pt x="284" y="618"/>
                  </a:lnTo>
                  <a:lnTo>
                    <a:pt x="273" y="602"/>
                  </a:lnTo>
                  <a:lnTo>
                    <a:pt x="263" y="584"/>
                  </a:lnTo>
                  <a:lnTo>
                    <a:pt x="255" y="566"/>
                  </a:lnTo>
                  <a:lnTo>
                    <a:pt x="247" y="546"/>
                  </a:lnTo>
                  <a:lnTo>
                    <a:pt x="241" y="526"/>
                  </a:lnTo>
                  <a:lnTo>
                    <a:pt x="236" y="504"/>
                  </a:lnTo>
                  <a:lnTo>
                    <a:pt x="233" y="483"/>
                  </a:lnTo>
                  <a:lnTo>
                    <a:pt x="231" y="461"/>
                  </a:lnTo>
                  <a:lnTo>
                    <a:pt x="231" y="438"/>
                  </a:lnTo>
                  <a:lnTo>
                    <a:pt x="231" y="99"/>
                  </a:lnTo>
                  <a:lnTo>
                    <a:pt x="231" y="88"/>
                  </a:lnTo>
                  <a:lnTo>
                    <a:pt x="234" y="78"/>
                  </a:lnTo>
                  <a:lnTo>
                    <a:pt x="237" y="69"/>
                  </a:lnTo>
                  <a:lnTo>
                    <a:pt x="242" y="61"/>
                  </a:lnTo>
                  <a:lnTo>
                    <a:pt x="248" y="54"/>
                  </a:lnTo>
                  <a:lnTo>
                    <a:pt x="255" y="49"/>
                  </a:lnTo>
                  <a:lnTo>
                    <a:pt x="262" y="43"/>
                  </a:lnTo>
                  <a:lnTo>
                    <a:pt x="269" y="38"/>
                  </a:lnTo>
                  <a:lnTo>
                    <a:pt x="284" y="39"/>
                  </a:lnTo>
                  <a:lnTo>
                    <a:pt x="297" y="39"/>
                  </a:lnTo>
                  <a:lnTo>
                    <a:pt x="306" y="39"/>
                  </a:lnTo>
                  <a:lnTo>
                    <a:pt x="313" y="37"/>
                  </a:lnTo>
                  <a:lnTo>
                    <a:pt x="316" y="36"/>
                  </a:lnTo>
                  <a:lnTo>
                    <a:pt x="318" y="33"/>
                  </a:lnTo>
                  <a:lnTo>
                    <a:pt x="319" y="30"/>
                  </a:lnTo>
                  <a:lnTo>
                    <a:pt x="320" y="25"/>
                  </a:lnTo>
                  <a:lnTo>
                    <a:pt x="322" y="15"/>
                  </a:lnTo>
                  <a:lnTo>
                    <a:pt x="323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Freeform 597"/>
            <p:cNvSpPr>
              <a:spLocks noChangeAspect="1" noEditPoints="1"/>
            </p:cNvSpPr>
            <p:nvPr/>
          </p:nvSpPr>
          <p:spPr bwMode="auto">
            <a:xfrm>
              <a:off x="30014" y="14271"/>
              <a:ext cx="427" cy="435"/>
            </a:xfrm>
            <a:custGeom>
              <a:avLst/>
              <a:gdLst>
                <a:gd name="T0" fmla="*/ 2 w 856"/>
                <a:gd name="T1" fmla="*/ 4 h 872"/>
                <a:gd name="T2" fmla="*/ 3 w 856"/>
                <a:gd name="T3" fmla="*/ 3 h 872"/>
                <a:gd name="T4" fmla="*/ 3 w 856"/>
                <a:gd name="T5" fmla="*/ 2 h 872"/>
                <a:gd name="T6" fmla="*/ 4 w 856"/>
                <a:gd name="T7" fmla="*/ 1 h 872"/>
                <a:gd name="T8" fmla="*/ 5 w 856"/>
                <a:gd name="T9" fmla="*/ 0 h 872"/>
                <a:gd name="T10" fmla="*/ 6 w 856"/>
                <a:gd name="T11" fmla="*/ 0 h 872"/>
                <a:gd name="T12" fmla="*/ 7 w 856"/>
                <a:gd name="T13" fmla="*/ 1 h 872"/>
                <a:gd name="T14" fmla="*/ 8 w 856"/>
                <a:gd name="T15" fmla="*/ 1 h 872"/>
                <a:gd name="T16" fmla="*/ 9 w 856"/>
                <a:gd name="T17" fmla="*/ 2 h 872"/>
                <a:gd name="T18" fmla="*/ 10 w 856"/>
                <a:gd name="T19" fmla="*/ 3 h 872"/>
                <a:gd name="T20" fmla="*/ 10 w 856"/>
                <a:gd name="T21" fmla="*/ 4 h 872"/>
                <a:gd name="T22" fmla="*/ 10 w 856"/>
                <a:gd name="T23" fmla="*/ 6 h 872"/>
                <a:gd name="T24" fmla="*/ 10 w 856"/>
                <a:gd name="T25" fmla="*/ 8 h 872"/>
                <a:gd name="T26" fmla="*/ 10 w 856"/>
                <a:gd name="T27" fmla="*/ 10 h 872"/>
                <a:gd name="T28" fmla="*/ 9 w 856"/>
                <a:gd name="T29" fmla="*/ 11 h 872"/>
                <a:gd name="T30" fmla="*/ 9 w 856"/>
                <a:gd name="T31" fmla="*/ 12 h 872"/>
                <a:gd name="T32" fmla="*/ 8 w 856"/>
                <a:gd name="T33" fmla="*/ 12 h 872"/>
                <a:gd name="T34" fmla="*/ 7 w 856"/>
                <a:gd name="T35" fmla="*/ 12 h 872"/>
                <a:gd name="T36" fmla="*/ 6 w 856"/>
                <a:gd name="T37" fmla="*/ 12 h 872"/>
                <a:gd name="T38" fmla="*/ 5 w 856"/>
                <a:gd name="T39" fmla="*/ 12 h 872"/>
                <a:gd name="T40" fmla="*/ 4 w 856"/>
                <a:gd name="T41" fmla="*/ 11 h 872"/>
                <a:gd name="T42" fmla="*/ 3 w 856"/>
                <a:gd name="T43" fmla="*/ 10 h 872"/>
                <a:gd name="T44" fmla="*/ 3 w 856"/>
                <a:gd name="T45" fmla="*/ 9 h 872"/>
                <a:gd name="T46" fmla="*/ 2 w 856"/>
                <a:gd name="T47" fmla="*/ 7 h 872"/>
                <a:gd name="T48" fmla="*/ 0 w 856"/>
                <a:gd name="T49" fmla="*/ 6 h 872"/>
                <a:gd name="T50" fmla="*/ 0 w 856"/>
                <a:gd name="T51" fmla="*/ 8 h 872"/>
                <a:gd name="T52" fmla="*/ 0 w 856"/>
                <a:gd name="T53" fmla="*/ 9 h 872"/>
                <a:gd name="T54" fmla="*/ 1 w 856"/>
                <a:gd name="T55" fmla="*/ 11 h 872"/>
                <a:gd name="T56" fmla="*/ 2 w 856"/>
                <a:gd name="T57" fmla="*/ 12 h 872"/>
                <a:gd name="T58" fmla="*/ 4 w 856"/>
                <a:gd name="T59" fmla="*/ 13 h 872"/>
                <a:gd name="T60" fmla="*/ 5 w 856"/>
                <a:gd name="T61" fmla="*/ 13 h 872"/>
                <a:gd name="T62" fmla="*/ 7 w 856"/>
                <a:gd name="T63" fmla="*/ 13 h 872"/>
                <a:gd name="T64" fmla="*/ 9 w 856"/>
                <a:gd name="T65" fmla="*/ 13 h 872"/>
                <a:gd name="T66" fmla="*/ 10 w 856"/>
                <a:gd name="T67" fmla="*/ 12 h 872"/>
                <a:gd name="T68" fmla="*/ 11 w 856"/>
                <a:gd name="T69" fmla="*/ 11 h 872"/>
                <a:gd name="T70" fmla="*/ 12 w 856"/>
                <a:gd name="T71" fmla="*/ 10 h 872"/>
                <a:gd name="T72" fmla="*/ 13 w 856"/>
                <a:gd name="T73" fmla="*/ 8 h 872"/>
                <a:gd name="T74" fmla="*/ 13 w 856"/>
                <a:gd name="T75" fmla="*/ 7 h 872"/>
                <a:gd name="T76" fmla="*/ 13 w 856"/>
                <a:gd name="T77" fmla="*/ 4 h 872"/>
                <a:gd name="T78" fmla="*/ 12 w 856"/>
                <a:gd name="T79" fmla="*/ 3 h 872"/>
                <a:gd name="T80" fmla="*/ 11 w 856"/>
                <a:gd name="T81" fmla="*/ 2 h 872"/>
                <a:gd name="T82" fmla="*/ 10 w 856"/>
                <a:gd name="T83" fmla="*/ 1 h 872"/>
                <a:gd name="T84" fmla="*/ 9 w 856"/>
                <a:gd name="T85" fmla="*/ 0 h 872"/>
                <a:gd name="T86" fmla="*/ 8 w 856"/>
                <a:gd name="T87" fmla="*/ 0 h 872"/>
                <a:gd name="T88" fmla="*/ 6 w 856"/>
                <a:gd name="T89" fmla="*/ 0 h 872"/>
                <a:gd name="T90" fmla="*/ 4 w 856"/>
                <a:gd name="T91" fmla="*/ 0 h 872"/>
                <a:gd name="T92" fmla="*/ 3 w 856"/>
                <a:gd name="T93" fmla="*/ 0 h 872"/>
                <a:gd name="T94" fmla="*/ 2 w 856"/>
                <a:gd name="T95" fmla="*/ 1 h 872"/>
                <a:gd name="T96" fmla="*/ 1 w 856"/>
                <a:gd name="T97" fmla="*/ 3 h 872"/>
                <a:gd name="T98" fmla="*/ 0 w 856"/>
                <a:gd name="T99" fmla="*/ 4 h 872"/>
                <a:gd name="T100" fmla="*/ 0 w 856"/>
                <a:gd name="T101" fmla="*/ 6 h 8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872"/>
                <a:gd name="T155" fmla="*/ 856 w 856"/>
                <a:gd name="T156" fmla="*/ 872 h 8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872">
                  <a:moveTo>
                    <a:pt x="170" y="439"/>
                  </a:moveTo>
                  <a:lnTo>
                    <a:pt x="171" y="405"/>
                  </a:lnTo>
                  <a:lnTo>
                    <a:pt x="173" y="370"/>
                  </a:lnTo>
                  <a:lnTo>
                    <a:pt x="177" y="335"/>
                  </a:lnTo>
                  <a:lnTo>
                    <a:pt x="182" y="301"/>
                  </a:lnTo>
                  <a:lnTo>
                    <a:pt x="185" y="285"/>
                  </a:lnTo>
                  <a:lnTo>
                    <a:pt x="189" y="269"/>
                  </a:lnTo>
                  <a:lnTo>
                    <a:pt x="193" y="252"/>
                  </a:lnTo>
                  <a:lnTo>
                    <a:pt x="198" y="237"/>
                  </a:lnTo>
                  <a:lnTo>
                    <a:pt x="203" y="221"/>
                  </a:lnTo>
                  <a:lnTo>
                    <a:pt x="210" y="206"/>
                  </a:lnTo>
                  <a:lnTo>
                    <a:pt x="216" y="192"/>
                  </a:lnTo>
                  <a:lnTo>
                    <a:pt x="222" y="178"/>
                  </a:lnTo>
                  <a:lnTo>
                    <a:pt x="230" y="165"/>
                  </a:lnTo>
                  <a:lnTo>
                    <a:pt x="237" y="151"/>
                  </a:lnTo>
                  <a:lnTo>
                    <a:pt x="246" y="139"/>
                  </a:lnTo>
                  <a:lnTo>
                    <a:pt x="255" y="128"/>
                  </a:lnTo>
                  <a:lnTo>
                    <a:pt x="264" y="117"/>
                  </a:lnTo>
                  <a:lnTo>
                    <a:pt x="274" y="106"/>
                  </a:lnTo>
                  <a:lnTo>
                    <a:pt x="285" y="97"/>
                  </a:lnTo>
                  <a:lnTo>
                    <a:pt x="296" y="89"/>
                  </a:lnTo>
                  <a:lnTo>
                    <a:pt x="308" y="81"/>
                  </a:lnTo>
                  <a:lnTo>
                    <a:pt x="321" y="74"/>
                  </a:lnTo>
                  <a:lnTo>
                    <a:pt x="334" y="68"/>
                  </a:lnTo>
                  <a:lnTo>
                    <a:pt x="347" y="63"/>
                  </a:lnTo>
                  <a:lnTo>
                    <a:pt x="362" y="59"/>
                  </a:lnTo>
                  <a:lnTo>
                    <a:pt x="377" y="57"/>
                  </a:lnTo>
                  <a:lnTo>
                    <a:pt x="392" y="55"/>
                  </a:lnTo>
                  <a:lnTo>
                    <a:pt x="409" y="54"/>
                  </a:lnTo>
                  <a:lnTo>
                    <a:pt x="424" y="54"/>
                  </a:lnTo>
                  <a:lnTo>
                    <a:pt x="440" y="55"/>
                  </a:lnTo>
                  <a:lnTo>
                    <a:pt x="455" y="56"/>
                  </a:lnTo>
                  <a:lnTo>
                    <a:pt x="470" y="59"/>
                  </a:lnTo>
                  <a:lnTo>
                    <a:pt x="485" y="62"/>
                  </a:lnTo>
                  <a:lnTo>
                    <a:pt x="498" y="67"/>
                  </a:lnTo>
                  <a:lnTo>
                    <a:pt x="512" y="72"/>
                  </a:lnTo>
                  <a:lnTo>
                    <a:pt x="525" y="80"/>
                  </a:lnTo>
                  <a:lnTo>
                    <a:pt x="537" y="87"/>
                  </a:lnTo>
                  <a:lnTo>
                    <a:pt x="550" y="94"/>
                  </a:lnTo>
                  <a:lnTo>
                    <a:pt x="561" y="103"/>
                  </a:lnTo>
                  <a:lnTo>
                    <a:pt x="572" y="112"/>
                  </a:lnTo>
                  <a:lnTo>
                    <a:pt x="582" y="123"/>
                  </a:lnTo>
                  <a:lnTo>
                    <a:pt x="593" y="134"/>
                  </a:lnTo>
                  <a:lnTo>
                    <a:pt x="602" y="145"/>
                  </a:lnTo>
                  <a:lnTo>
                    <a:pt x="611" y="158"/>
                  </a:lnTo>
                  <a:lnTo>
                    <a:pt x="619" y="170"/>
                  </a:lnTo>
                  <a:lnTo>
                    <a:pt x="628" y="183"/>
                  </a:lnTo>
                  <a:lnTo>
                    <a:pt x="635" y="197"/>
                  </a:lnTo>
                  <a:lnTo>
                    <a:pt x="642" y="211"/>
                  </a:lnTo>
                  <a:lnTo>
                    <a:pt x="648" y="225"/>
                  </a:lnTo>
                  <a:lnTo>
                    <a:pt x="654" y="240"/>
                  </a:lnTo>
                  <a:lnTo>
                    <a:pt x="659" y="255"/>
                  </a:lnTo>
                  <a:lnTo>
                    <a:pt x="665" y="271"/>
                  </a:lnTo>
                  <a:lnTo>
                    <a:pt x="670" y="286"/>
                  </a:lnTo>
                  <a:lnTo>
                    <a:pt x="673" y="303"/>
                  </a:lnTo>
                  <a:lnTo>
                    <a:pt x="677" y="318"/>
                  </a:lnTo>
                  <a:lnTo>
                    <a:pt x="680" y="334"/>
                  </a:lnTo>
                  <a:lnTo>
                    <a:pt x="682" y="351"/>
                  </a:lnTo>
                  <a:lnTo>
                    <a:pt x="684" y="367"/>
                  </a:lnTo>
                  <a:lnTo>
                    <a:pt x="685" y="384"/>
                  </a:lnTo>
                  <a:lnTo>
                    <a:pt x="686" y="400"/>
                  </a:lnTo>
                  <a:lnTo>
                    <a:pt x="686" y="417"/>
                  </a:lnTo>
                  <a:lnTo>
                    <a:pt x="686" y="516"/>
                  </a:lnTo>
                  <a:lnTo>
                    <a:pt x="685" y="545"/>
                  </a:lnTo>
                  <a:lnTo>
                    <a:pt x="682" y="573"/>
                  </a:lnTo>
                  <a:lnTo>
                    <a:pt x="678" y="601"/>
                  </a:lnTo>
                  <a:lnTo>
                    <a:pt x="671" y="627"/>
                  </a:lnTo>
                  <a:lnTo>
                    <a:pt x="667" y="641"/>
                  </a:lnTo>
                  <a:lnTo>
                    <a:pt x="663" y="653"/>
                  </a:lnTo>
                  <a:lnTo>
                    <a:pt x="657" y="665"/>
                  </a:lnTo>
                  <a:lnTo>
                    <a:pt x="652" y="678"/>
                  </a:lnTo>
                  <a:lnTo>
                    <a:pt x="646" y="690"/>
                  </a:lnTo>
                  <a:lnTo>
                    <a:pt x="640" y="701"/>
                  </a:lnTo>
                  <a:lnTo>
                    <a:pt x="634" y="713"/>
                  </a:lnTo>
                  <a:lnTo>
                    <a:pt x="627" y="724"/>
                  </a:lnTo>
                  <a:lnTo>
                    <a:pt x="618" y="734"/>
                  </a:lnTo>
                  <a:lnTo>
                    <a:pt x="611" y="743"/>
                  </a:lnTo>
                  <a:lnTo>
                    <a:pt x="602" y="753"/>
                  </a:lnTo>
                  <a:lnTo>
                    <a:pt x="594" y="762"/>
                  </a:lnTo>
                  <a:lnTo>
                    <a:pt x="584" y="770"/>
                  </a:lnTo>
                  <a:lnTo>
                    <a:pt x="574" y="778"/>
                  </a:lnTo>
                  <a:lnTo>
                    <a:pt x="564" y="785"/>
                  </a:lnTo>
                  <a:lnTo>
                    <a:pt x="554" y="792"/>
                  </a:lnTo>
                  <a:lnTo>
                    <a:pt x="543" y="798"/>
                  </a:lnTo>
                  <a:lnTo>
                    <a:pt x="531" y="803"/>
                  </a:lnTo>
                  <a:lnTo>
                    <a:pt x="520" y="807"/>
                  </a:lnTo>
                  <a:lnTo>
                    <a:pt x="507" y="811"/>
                  </a:lnTo>
                  <a:lnTo>
                    <a:pt x="495" y="813"/>
                  </a:lnTo>
                  <a:lnTo>
                    <a:pt x="482" y="815"/>
                  </a:lnTo>
                  <a:lnTo>
                    <a:pt x="468" y="817"/>
                  </a:lnTo>
                  <a:lnTo>
                    <a:pt x="455" y="817"/>
                  </a:lnTo>
                  <a:lnTo>
                    <a:pt x="431" y="817"/>
                  </a:lnTo>
                  <a:lnTo>
                    <a:pt x="417" y="817"/>
                  </a:lnTo>
                  <a:lnTo>
                    <a:pt x="403" y="815"/>
                  </a:lnTo>
                  <a:lnTo>
                    <a:pt x="389" y="812"/>
                  </a:lnTo>
                  <a:lnTo>
                    <a:pt x="376" y="808"/>
                  </a:lnTo>
                  <a:lnTo>
                    <a:pt x="363" y="803"/>
                  </a:lnTo>
                  <a:lnTo>
                    <a:pt x="349" y="797"/>
                  </a:lnTo>
                  <a:lnTo>
                    <a:pt x="337" y="790"/>
                  </a:lnTo>
                  <a:lnTo>
                    <a:pt x="325" y="781"/>
                  </a:lnTo>
                  <a:lnTo>
                    <a:pt x="313" y="772"/>
                  </a:lnTo>
                  <a:lnTo>
                    <a:pt x="302" y="763"/>
                  </a:lnTo>
                  <a:lnTo>
                    <a:pt x="291" y="752"/>
                  </a:lnTo>
                  <a:lnTo>
                    <a:pt x="280" y="740"/>
                  </a:lnTo>
                  <a:lnTo>
                    <a:pt x="270" y="729"/>
                  </a:lnTo>
                  <a:lnTo>
                    <a:pt x="260" y="717"/>
                  </a:lnTo>
                  <a:lnTo>
                    <a:pt x="251" y="703"/>
                  </a:lnTo>
                  <a:lnTo>
                    <a:pt x="242" y="689"/>
                  </a:lnTo>
                  <a:lnTo>
                    <a:pt x="233" y="676"/>
                  </a:lnTo>
                  <a:lnTo>
                    <a:pt x="226" y="660"/>
                  </a:lnTo>
                  <a:lnTo>
                    <a:pt x="219" y="646"/>
                  </a:lnTo>
                  <a:lnTo>
                    <a:pt x="212" y="630"/>
                  </a:lnTo>
                  <a:lnTo>
                    <a:pt x="204" y="615"/>
                  </a:lnTo>
                  <a:lnTo>
                    <a:pt x="199" y="599"/>
                  </a:lnTo>
                  <a:lnTo>
                    <a:pt x="193" y="583"/>
                  </a:lnTo>
                  <a:lnTo>
                    <a:pt x="189" y="567"/>
                  </a:lnTo>
                  <a:lnTo>
                    <a:pt x="184" y="551"/>
                  </a:lnTo>
                  <a:lnTo>
                    <a:pt x="181" y="535"/>
                  </a:lnTo>
                  <a:lnTo>
                    <a:pt x="178" y="518"/>
                  </a:lnTo>
                  <a:lnTo>
                    <a:pt x="175" y="503"/>
                  </a:lnTo>
                  <a:lnTo>
                    <a:pt x="173" y="486"/>
                  </a:lnTo>
                  <a:lnTo>
                    <a:pt x="171" y="471"/>
                  </a:lnTo>
                  <a:lnTo>
                    <a:pt x="171" y="455"/>
                  </a:lnTo>
                  <a:lnTo>
                    <a:pt x="170" y="439"/>
                  </a:lnTo>
                  <a:close/>
                  <a:moveTo>
                    <a:pt x="0" y="424"/>
                  </a:moveTo>
                  <a:lnTo>
                    <a:pt x="1" y="447"/>
                  </a:lnTo>
                  <a:lnTo>
                    <a:pt x="2" y="471"/>
                  </a:lnTo>
                  <a:lnTo>
                    <a:pt x="4" y="494"/>
                  </a:lnTo>
                  <a:lnTo>
                    <a:pt x="7" y="516"/>
                  </a:lnTo>
                  <a:lnTo>
                    <a:pt x="11" y="538"/>
                  </a:lnTo>
                  <a:lnTo>
                    <a:pt x="16" y="559"/>
                  </a:lnTo>
                  <a:lnTo>
                    <a:pt x="23" y="580"/>
                  </a:lnTo>
                  <a:lnTo>
                    <a:pt x="30" y="601"/>
                  </a:lnTo>
                  <a:lnTo>
                    <a:pt x="37" y="620"/>
                  </a:lnTo>
                  <a:lnTo>
                    <a:pt x="45" y="640"/>
                  </a:lnTo>
                  <a:lnTo>
                    <a:pt x="55" y="658"/>
                  </a:lnTo>
                  <a:lnTo>
                    <a:pt x="65" y="677"/>
                  </a:lnTo>
                  <a:lnTo>
                    <a:pt x="75" y="694"/>
                  </a:lnTo>
                  <a:lnTo>
                    <a:pt x="87" y="710"/>
                  </a:lnTo>
                  <a:lnTo>
                    <a:pt x="100" y="727"/>
                  </a:lnTo>
                  <a:lnTo>
                    <a:pt x="112" y="742"/>
                  </a:lnTo>
                  <a:lnTo>
                    <a:pt x="126" y="757"/>
                  </a:lnTo>
                  <a:lnTo>
                    <a:pt x="141" y="771"/>
                  </a:lnTo>
                  <a:lnTo>
                    <a:pt x="156" y="784"/>
                  </a:lnTo>
                  <a:lnTo>
                    <a:pt x="172" y="797"/>
                  </a:lnTo>
                  <a:lnTo>
                    <a:pt x="188" y="808"/>
                  </a:lnTo>
                  <a:lnTo>
                    <a:pt x="205" y="818"/>
                  </a:lnTo>
                  <a:lnTo>
                    <a:pt x="223" y="829"/>
                  </a:lnTo>
                  <a:lnTo>
                    <a:pt x="241" y="837"/>
                  </a:lnTo>
                  <a:lnTo>
                    <a:pt x="260" y="845"/>
                  </a:lnTo>
                  <a:lnTo>
                    <a:pt x="279" y="852"/>
                  </a:lnTo>
                  <a:lnTo>
                    <a:pt x="300" y="857"/>
                  </a:lnTo>
                  <a:lnTo>
                    <a:pt x="321" y="863"/>
                  </a:lnTo>
                  <a:lnTo>
                    <a:pt x="342" y="867"/>
                  </a:lnTo>
                  <a:lnTo>
                    <a:pt x="364" y="869"/>
                  </a:lnTo>
                  <a:lnTo>
                    <a:pt x="386" y="871"/>
                  </a:lnTo>
                  <a:lnTo>
                    <a:pt x="409" y="872"/>
                  </a:lnTo>
                  <a:lnTo>
                    <a:pt x="462" y="872"/>
                  </a:lnTo>
                  <a:lnTo>
                    <a:pt x="482" y="871"/>
                  </a:lnTo>
                  <a:lnTo>
                    <a:pt x="500" y="869"/>
                  </a:lnTo>
                  <a:lnTo>
                    <a:pt x="520" y="867"/>
                  </a:lnTo>
                  <a:lnTo>
                    <a:pt x="538" y="863"/>
                  </a:lnTo>
                  <a:lnTo>
                    <a:pt x="556" y="857"/>
                  </a:lnTo>
                  <a:lnTo>
                    <a:pt x="574" y="851"/>
                  </a:lnTo>
                  <a:lnTo>
                    <a:pt x="593" y="845"/>
                  </a:lnTo>
                  <a:lnTo>
                    <a:pt x="610" y="837"/>
                  </a:lnTo>
                  <a:lnTo>
                    <a:pt x="627" y="828"/>
                  </a:lnTo>
                  <a:lnTo>
                    <a:pt x="644" y="818"/>
                  </a:lnTo>
                  <a:lnTo>
                    <a:pt x="661" y="808"/>
                  </a:lnTo>
                  <a:lnTo>
                    <a:pt x="676" y="797"/>
                  </a:lnTo>
                  <a:lnTo>
                    <a:pt x="691" y="784"/>
                  </a:lnTo>
                  <a:lnTo>
                    <a:pt x="707" y="772"/>
                  </a:lnTo>
                  <a:lnTo>
                    <a:pt x="721" y="759"/>
                  </a:lnTo>
                  <a:lnTo>
                    <a:pt x="735" y="745"/>
                  </a:lnTo>
                  <a:lnTo>
                    <a:pt x="749" y="730"/>
                  </a:lnTo>
                  <a:lnTo>
                    <a:pt x="761" y="716"/>
                  </a:lnTo>
                  <a:lnTo>
                    <a:pt x="773" y="699"/>
                  </a:lnTo>
                  <a:lnTo>
                    <a:pt x="785" y="684"/>
                  </a:lnTo>
                  <a:lnTo>
                    <a:pt x="795" y="666"/>
                  </a:lnTo>
                  <a:lnTo>
                    <a:pt x="805" y="650"/>
                  </a:lnTo>
                  <a:lnTo>
                    <a:pt x="815" y="632"/>
                  </a:lnTo>
                  <a:lnTo>
                    <a:pt x="823" y="614"/>
                  </a:lnTo>
                  <a:lnTo>
                    <a:pt x="830" y="596"/>
                  </a:lnTo>
                  <a:lnTo>
                    <a:pt x="837" y="578"/>
                  </a:lnTo>
                  <a:lnTo>
                    <a:pt x="842" y="558"/>
                  </a:lnTo>
                  <a:lnTo>
                    <a:pt x="847" y="540"/>
                  </a:lnTo>
                  <a:lnTo>
                    <a:pt x="851" y="520"/>
                  </a:lnTo>
                  <a:lnTo>
                    <a:pt x="854" y="502"/>
                  </a:lnTo>
                  <a:lnTo>
                    <a:pt x="856" y="482"/>
                  </a:lnTo>
                  <a:lnTo>
                    <a:pt x="856" y="463"/>
                  </a:lnTo>
                  <a:lnTo>
                    <a:pt x="856" y="370"/>
                  </a:lnTo>
                  <a:lnTo>
                    <a:pt x="856" y="353"/>
                  </a:lnTo>
                  <a:lnTo>
                    <a:pt x="854" y="336"/>
                  </a:lnTo>
                  <a:lnTo>
                    <a:pt x="851" y="320"/>
                  </a:lnTo>
                  <a:lnTo>
                    <a:pt x="847" y="303"/>
                  </a:lnTo>
                  <a:lnTo>
                    <a:pt x="842" y="286"/>
                  </a:lnTo>
                  <a:lnTo>
                    <a:pt x="837" y="270"/>
                  </a:lnTo>
                  <a:lnTo>
                    <a:pt x="831" y="253"/>
                  </a:lnTo>
                  <a:lnTo>
                    <a:pt x="824" y="237"/>
                  </a:lnTo>
                  <a:lnTo>
                    <a:pt x="816" y="220"/>
                  </a:lnTo>
                  <a:lnTo>
                    <a:pt x="806" y="205"/>
                  </a:lnTo>
                  <a:lnTo>
                    <a:pt x="797" y="189"/>
                  </a:lnTo>
                  <a:lnTo>
                    <a:pt x="787" y="174"/>
                  </a:lnTo>
                  <a:lnTo>
                    <a:pt x="776" y="160"/>
                  </a:lnTo>
                  <a:lnTo>
                    <a:pt x="764" y="145"/>
                  </a:lnTo>
                  <a:lnTo>
                    <a:pt x="752" y="131"/>
                  </a:lnTo>
                  <a:lnTo>
                    <a:pt x="740" y="118"/>
                  </a:lnTo>
                  <a:lnTo>
                    <a:pt x="726" y="105"/>
                  </a:lnTo>
                  <a:lnTo>
                    <a:pt x="712" y="93"/>
                  </a:lnTo>
                  <a:lnTo>
                    <a:pt x="697" y="81"/>
                  </a:lnTo>
                  <a:lnTo>
                    <a:pt x="683" y="70"/>
                  </a:lnTo>
                  <a:lnTo>
                    <a:pt x="668" y="59"/>
                  </a:lnTo>
                  <a:lnTo>
                    <a:pt x="652" y="50"/>
                  </a:lnTo>
                  <a:lnTo>
                    <a:pt x="637" y="40"/>
                  </a:lnTo>
                  <a:lnTo>
                    <a:pt x="620" y="32"/>
                  </a:lnTo>
                  <a:lnTo>
                    <a:pt x="604" y="25"/>
                  </a:lnTo>
                  <a:lnTo>
                    <a:pt x="588" y="19"/>
                  </a:lnTo>
                  <a:lnTo>
                    <a:pt x="571" y="14"/>
                  </a:lnTo>
                  <a:lnTo>
                    <a:pt x="555" y="9"/>
                  </a:lnTo>
                  <a:lnTo>
                    <a:pt x="537" y="5"/>
                  </a:lnTo>
                  <a:lnTo>
                    <a:pt x="520" y="2"/>
                  </a:lnTo>
                  <a:lnTo>
                    <a:pt x="503" y="0"/>
                  </a:lnTo>
                  <a:lnTo>
                    <a:pt x="486" y="0"/>
                  </a:lnTo>
                  <a:lnTo>
                    <a:pt x="447" y="0"/>
                  </a:lnTo>
                  <a:lnTo>
                    <a:pt x="424" y="0"/>
                  </a:lnTo>
                  <a:lnTo>
                    <a:pt x="402" y="2"/>
                  </a:lnTo>
                  <a:lnTo>
                    <a:pt x="380" y="6"/>
                  </a:lnTo>
                  <a:lnTo>
                    <a:pt x="358" y="9"/>
                  </a:lnTo>
                  <a:lnTo>
                    <a:pt x="336" y="14"/>
                  </a:lnTo>
                  <a:lnTo>
                    <a:pt x="315" y="20"/>
                  </a:lnTo>
                  <a:lnTo>
                    <a:pt x="295" y="26"/>
                  </a:lnTo>
                  <a:lnTo>
                    <a:pt x="274" y="34"/>
                  </a:lnTo>
                  <a:lnTo>
                    <a:pt x="255" y="43"/>
                  </a:lnTo>
                  <a:lnTo>
                    <a:pt x="235" y="53"/>
                  </a:lnTo>
                  <a:lnTo>
                    <a:pt x="217" y="63"/>
                  </a:lnTo>
                  <a:lnTo>
                    <a:pt x="198" y="74"/>
                  </a:lnTo>
                  <a:lnTo>
                    <a:pt x="181" y="87"/>
                  </a:lnTo>
                  <a:lnTo>
                    <a:pt x="163" y="99"/>
                  </a:lnTo>
                  <a:lnTo>
                    <a:pt x="148" y="112"/>
                  </a:lnTo>
                  <a:lnTo>
                    <a:pt x="132" y="127"/>
                  </a:lnTo>
                  <a:lnTo>
                    <a:pt x="117" y="141"/>
                  </a:lnTo>
                  <a:lnTo>
                    <a:pt x="103" y="157"/>
                  </a:lnTo>
                  <a:lnTo>
                    <a:pt x="89" y="173"/>
                  </a:lnTo>
                  <a:lnTo>
                    <a:pt x="77" y="189"/>
                  </a:lnTo>
                  <a:lnTo>
                    <a:pt x="66" y="207"/>
                  </a:lnTo>
                  <a:lnTo>
                    <a:pt x="55" y="224"/>
                  </a:lnTo>
                  <a:lnTo>
                    <a:pt x="44" y="243"/>
                  </a:lnTo>
                  <a:lnTo>
                    <a:pt x="36" y="261"/>
                  </a:lnTo>
                  <a:lnTo>
                    <a:pt x="28" y="281"/>
                  </a:lnTo>
                  <a:lnTo>
                    <a:pt x="21" y="300"/>
                  </a:lnTo>
                  <a:lnTo>
                    <a:pt x="14" y="320"/>
                  </a:lnTo>
                  <a:lnTo>
                    <a:pt x="9" y="341"/>
                  </a:lnTo>
                  <a:lnTo>
                    <a:pt x="5" y="361"/>
                  </a:lnTo>
                  <a:lnTo>
                    <a:pt x="2" y="382"/>
                  </a:lnTo>
                  <a:lnTo>
                    <a:pt x="1" y="403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Freeform 598"/>
            <p:cNvSpPr>
              <a:spLocks noChangeAspect="1"/>
            </p:cNvSpPr>
            <p:nvPr/>
          </p:nvSpPr>
          <p:spPr bwMode="auto">
            <a:xfrm>
              <a:off x="28260" y="14425"/>
              <a:ext cx="1553" cy="1226"/>
            </a:xfrm>
            <a:custGeom>
              <a:avLst/>
              <a:gdLst>
                <a:gd name="T0" fmla="*/ 1 w 3106"/>
                <a:gd name="T1" fmla="*/ 12 h 2451"/>
                <a:gd name="T2" fmla="*/ 2 w 3106"/>
                <a:gd name="T3" fmla="*/ 11 h 2451"/>
                <a:gd name="T4" fmla="*/ 4 w 3106"/>
                <a:gd name="T5" fmla="*/ 11 h 2451"/>
                <a:gd name="T6" fmla="*/ 5 w 3106"/>
                <a:gd name="T7" fmla="*/ 11 h 2451"/>
                <a:gd name="T8" fmla="*/ 7 w 3106"/>
                <a:gd name="T9" fmla="*/ 10 h 2451"/>
                <a:gd name="T10" fmla="*/ 9 w 3106"/>
                <a:gd name="T11" fmla="*/ 10 h 2451"/>
                <a:gd name="T12" fmla="*/ 12 w 3106"/>
                <a:gd name="T13" fmla="*/ 10 h 2451"/>
                <a:gd name="T14" fmla="*/ 15 w 3106"/>
                <a:gd name="T15" fmla="*/ 9 h 2451"/>
                <a:gd name="T16" fmla="*/ 18 w 3106"/>
                <a:gd name="T17" fmla="*/ 9 h 2451"/>
                <a:gd name="T18" fmla="*/ 20 w 3106"/>
                <a:gd name="T19" fmla="*/ 9 h 2451"/>
                <a:gd name="T20" fmla="*/ 18 w 3106"/>
                <a:gd name="T21" fmla="*/ 39 h 2451"/>
                <a:gd name="T22" fmla="*/ 30 w 3106"/>
                <a:gd name="T23" fmla="*/ 26 h 2451"/>
                <a:gd name="T24" fmla="*/ 30 w 3106"/>
                <a:gd name="T25" fmla="*/ 9 h 2451"/>
                <a:gd name="T26" fmla="*/ 32 w 3106"/>
                <a:gd name="T27" fmla="*/ 9 h 2451"/>
                <a:gd name="T28" fmla="*/ 34 w 3106"/>
                <a:gd name="T29" fmla="*/ 9 h 2451"/>
                <a:gd name="T30" fmla="*/ 36 w 3106"/>
                <a:gd name="T31" fmla="*/ 9 h 2451"/>
                <a:gd name="T32" fmla="*/ 39 w 3106"/>
                <a:gd name="T33" fmla="*/ 10 h 2451"/>
                <a:gd name="T34" fmla="*/ 41 w 3106"/>
                <a:gd name="T35" fmla="*/ 10 h 2451"/>
                <a:gd name="T36" fmla="*/ 43 w 3106"/>
                <a:gd name="T37" fmla="*/ 10 h 2451"/>
                <a:gd name="T38" fmla="*/ 45 w 3106"/>
                <a:gd name="T39" fmla="*/ 11 h 2451"/>
                <a:gd name="T40" fmla="*/ 47 w 3106"/>
                <a:gd name="T41" fmla="*/ 11 h 2451"/>
                <a:gd name="T42" fmla="*/ 48 w 3106"/>
                <a:gd name="T43" fmla="*/ 12 h 2451"/>
                <a:gd name="T44" fmla="*/ 48 w 3106"/>
                <a:gd name="T45" fmla="*/ 12 h 2451"/>
                <a:gd name="T46" fmla="*/ 49 w 3106"/>
                <a:gd name="T47" fmla="*/ 12 h 2451"/>
                <a:gd name="T48" fmla="*/ 49 w 3106"/>
                <a:gd name="T49" fmla="*/ 12 h 2451"/>
                <a:gd name="T50" fmla="*/ 49 w 3106"/>
                <a:gd name="T51" fmla="*/ 11 h 2451"/>
                <a:gd name="T52" fmla="*/ 49 w 3106"/>
                <a:gd name="T53" fmla="*/ 11 h 2451"/>
                <a:gd name="T54" fmla="*/ 49 w 3106"/>
                <a:gd name="T55" fmla="*/ 9 h 2451"/>
                <a:gd name="T56" fmla="*/ 49 w 3106"/>
                <a:gd name="T57" fmla="*/ 7 h 2451"/>
                <a:gd name="T58" fmla="*/ 49 w 3106"/>
                <a:gd name="T59" fmla="*/ 5 h 2451"/>
                <a:gd name="T60" fmla="*/ 49 w 3106"/>
                <a:gd name="T61" fmla="*/ 4 h 2451"/>
                <a:gd name="T62" fmla="*/ 48 w 3106"/>
                <a:gd name="T63" fmla="*/ 2 h 2451"/>
                <a:gd name="T64" fmla="*/ 48 w 3106"/>
                <a:gd name="T65" fmla="*/ 1 h 2451"/>
                <a:gd name="T66" fmla="*/ 42 w 3106"/>
                <a:gd name="T67" fmla="*/ 1 h 2451"/>
                <a:gd name="T68" fmla="*/ 39 w 3106"/>
                <a:gd name="T69" fmla="*/ 1 h 2451"/>
                <a:gd name="T70" fmla="*/ 36 w 3106"/>
                <a:gd name="T71" fmla="*/ 2 h 2451"/>
                <a:gd name="T72" fmla="*/ 33 w 3106"/>
                <a:gd name="T73" fmla="*/ 2 h 2451"/>
                <a:gd name="T74" fmla="*/ 29 w 3106"/>
                <a:gd name="T75" fmla="*/ 2 h 2451"/>
                <a:gd name="T76" fmla="*/ 26 w 3106"/>
                <a:gd name="T77" fmla="*/ 2 h 2451"/>
                <a:gd name="T78" fmla="*/ 22 w 3106"/>
                <a:gd name="T79" fmla="*/ 2 h 2451"/>
                <a:gd name="T80" fmla="*/ 19 w 3106"/>
                <a:gd name="T81" fmla="*/ 2 h 2451"/>
                <a:gd name="T82" fmla="*/ 16 w 3106"/>
                <a:gd name="T83" fmla="*/ 2 h 2451"/>
                <a:gd name="T84" fmla="*/ 14 w 3106"/>
                <a:gd name="T85" fmla="*/ 2 h 2451"/>
                <a:gd name="T86" fmla="*/ 12 w 3106"/>
                <a:gd name="T87" fmla="*/ 2 h 2451"/>
                <a:gd name="T88" fmla="*/ 11 w 3106"/>
                <a:gd name="T89" fmla="*/ 1 h 2451"/>
                <a:gd name="T90" fmla="*/ 9 w 3106"/>
                <a:gd name="T91" fmla="*/ 1 h 2451"/>
                <a:gd name="T92" fmla="*/ 7 w 3106"/>
                <a:gd name="T93" fmla="*/ 1 h 2451"/>
                <a:gd name="T94" fmla="*/ 2 w 3106"/>
                <a:gd name="T95" fmla="*/ 0 h 2451"/>
                <a:gd name="T96" fmla="*/ 2 w 3106"/>
                <a:gd name="T97" fmla="*/ 2 h 2451"/>
                <a:gd name="T98" fmla="*/ 1 w 3106"/>
                <a:gd name="T99" fmla="*/ 4 h 2451"/>
                <a:gd name="T100" fmla="*/ 1 w 3106"/>
                <a:gd name="T101" fmla="*/ 6 h 2451"/>
                <a:gd name="T102" fmla="*/ 0 w 3106"/>
                <a:gd name="T103" fmla="*/ 7 h 24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106"/>
                <a:gd name="T157" fmla="*/ 0 h 2451"/>
                <a:gd name="T158" fmla="*/ 3106 w 3106"/>
                <a:gd name="T159" fmla="*/ 2451 h 24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106" h="2451">
                  <a:moveTo>
                    <a:pt x="0" y="393"/>
                  </a:moveTo>
                  <a:lnTo>
                    <a:pt x="0" y="662"/>
                  </a:lnTo>
                  <a:lnTo>
                    <a:pt x="9" y="717"/>
                  </a:lnTo>
                  <a:lnTo>
                    <a:pt x="33" y="713"/>
                  </a:lnTo>
                  <a:lnTo>
                    <a:pt x="65" y="707"/>
                  </a:lnTo>
                  <a:lnTo>
                    <a:pt x="102" y="698"/>
                  </a:lnTo>
                  <a:lnTo>
                    <a:pt x="142" y="689"/>
                  </a:lnTo>
                  <a:lnTo>
                    <a:pt x="183" y="679"/>
                  </a:lnTo>
                  <a:lnTo>
                    <a:pt x="221" y="669"/>
                  </a:lnTo>
                  <a:lnTo>
                    <a:pt x="256" y="660"/>
                  </a:lnTo>
                  <a:lnTo>
                    <a:pt x="284" y="653"/>
                  </a:lnTo>
                  <a:lnTo>
                    <a:pt x="317" y="646"/>
                  </a:lnTo>
                  <a:lnTo>
                    <a:pt x="352" y="639"/>
                  </a:lnTo>
                  <a:lnTo>
                    <a:pt x="388" y="632"/>
                  </a:lnTo>
                  <a:lnTo>
                    <a:pt x="425" y="624"/>
                  </a:lnTo>
                  <a:lnTo>
                    <a:pt x="462" y="618"/>
                  </a:lnTo>
                  <a:lnTo>
                    <a:pt x="499" y="612"/>
                  </a:lnTo>
                  <a:lnTo>
                    <a:pt x="535" y="606"/>
                  </a:lnTo>
                  <a:lnTo>
                    <a:pt x="569" y="600"/>
                  </a:lnTo>
                  <a:lnTo>
                    <a:pt x="639" y="588"/>
                  </a:lnTo>
                  <a:lnTo>
                    <a:pt x="713" y="577"/>
                  </a:lnTo>
                  <a:lnTo>
                    <a:pt x="791" y="566"/>
                  </a:lnTo>
                  <a:lnTo>
                    <a:pt x="871" y="555"/>
                  </a:lnTo>
                  <a:lnTo>
                    <a:pt x="953" y="545"/>
                  </a:lnTo>
                  <a:lnTo>
                    <a:pt x="1034" y="538"/>
                  </a:lnTo>
                  <a:lnTo>
                    <a:pt x="1073" y="535"/>
                  </a:lnTo>
                  <a:lnTo>
                    <a:pt x="1112" y="533"/>
                  </a:lnTo>
                  <a:lnTo>
                    <a:pt x="1150" y="532"/>
                  </a:lnTo>
                  <a:lnTo>
                    <a:pt x="1188" y="532"/>
                  </a:lnTo>
                  <a:lnTo>
                    <a:pt x="1263" y="532"/>
                  </a:lnTo>
                  <a:lnTo>
                    <a:pt x="1180" y="1635"/>
                  </a:lnTo>
                  <a:lnTo>
                    <a:pt x="1157" y="1842"/>
                  </a:lnTo>
                  <a:lnTo>
                    <a:pt x="1103" y="2451"/>
                  </a:lnTo>
                  <a:lnTo>
                    <a:pt x="1981" y="2451"/>
                  </a:lnTo>
                  <a:lnTo>
                    <a:pt x="1927" y="1842"/>
                  </a:lnTo>
                  <a:lnTo>
                    <a:pt x="1904" y="1635"/>
                  </a:lnTo>
                  <a:lnTo>
                    <a:pt x="1827" y="555"/>
                  </a:lnTo>
                  <a:lnTo>
                    <a:pt x="1827" y="524"/>
                  </a:lnTo>
                  <a:lnTo>
                    <a:pt x="1872" y="525"/>
                  </a:lnTo>
                  <a:lnTo>
                    <a:pt x="1918" y="527"/>
                  </a:lnTo>
                  <a:lnTo>
                    <a:pt x="1965" y="529"/>
                  </a:lnTo>
                  <a:lnTo>
                    <a:pt x="2013" y="533"/>
                  </a:lnTo>
                  <a:lnTo>
                    <a:pt x="2061" y="538"/>
                  </a:lnTo>
                  <a:lnTo>
                    <a:pt x="2109" y="543"/>
                  </a:lnTo>
                  <a:lnTo>
                    <a:pt x="2157" y="549"/>
                  </a:lnTo>
                  <a:lnTo>
                    <a:pt x="2206" y="556"/>
                  </a:lnTo>
                  <a:lnTo>
                    <a:pt x="2255" y="563"/>
                  </a:lnTo>
                  <a:lnTo>
                    <a:pt x="2302" y="570"/>
                  </a:lnTo>
                  <a:lnTo>
                    <a:pt x="2351" y="577"/>
                  </a:lnTo>
                  <a:lnTo>
                    <a:pt x="2397" y="584"/>
                  </a:lnTo>
                  <a:lnTo>
                    <a:pt x="2443" y="591"/>
                  </a:lnTo>
                  <a:lnTo>
                    <a:pt x="2488" y="598"/>
                  </a:lnTo>
                  <a:lnTo>
                    <a:pt x="2531" y="604"/>
                  </a:lnTo>
                  <a:lnTo>
                    <a:pt x="2574" y="609"/>
                  </a:lnTo>
                  <a:lnTo>
                    <a:pt x="2616" y="615"/>
                  </a:lnTo>
                  <a:lnTo>
                    <a:pt x="2658" y="623"/>
                  </a:lnTo>
                  <a:lnTo>
                    <a:pt x="2703" y="632"/>
                  </a:lnTo>
                  <a:lnTo>
                    <a:pt x="2747" y="641"/>
                  </a:lnTo>
                  <a:lnTo>
                    <a:pt x="2792" y="650"/>
                  </a:lnTo>
                  <a:lnTo>
                    <a:pt x="2836" y="660"/>
                  </a:lnTo>
                  <a:lnTo>
                    <a:pt x="2879" y="670"/>
                  </a:lnTo>
                  <a:lnTo>
                    <a:pt x="2921" y="679"/>
                  </a:lnTo>
                  <a:lnTo>
                    <a:pt x="2954" y="686"/>
                  </a:lnTo>
                  <a:lnTo>
                    <a:pt x="2983" y="694"/>
                  </a:lnTo>
                  <a:lnTo>
                    <a:pt x="3009" y="702"/>
                  </a:lnTo>
                  <a:lnTo>
                    <a:pt x="3030" y="709"/>
                  </a:lnTo>
                  <a:lnTo>
                    <a:pt x="3049" y="714"/>
                  </a:lnTo>
                  <a:lnTo>
                    <a:pt x="3063" y="717"/>
                  </a:lnTo>
                  <a:lnTo>
                    <a:pt x="3070" y="718"/>
                  </a:lnTo>
                  <a:lnTo>
                    <a:pt x="3076" y="718"/>
                  </a:lnTo>
                  <a:lnTo>
                    <a:pt x="3081" y="718"/>
                  </a:lnTo>
                  <a:lnTo>
                    <a:pt x="3085" y="716"/>
                  </a:lnTo>
                  <a:lnTo>
                    <a:pt x="3089" y="714"/>
                  </a:lnTo>
                  <a:lnTo>
                    <a:pt x="3092" y="711"/>
                  </a:lnTo>
                  <a:lnTo>
                    <a:pt x="3095" y="707"/>
                  </a:lnTo>
                  <a:lnTo>
                    <a:pt x="3098" y="702"/>
                  </a:lnTo>
                  <a:lnTo>
                    <a:pt x="3100" y="695"/>
                  </a:lnTo>
                  <a:lnTo>
                    <a:pt x="3101" y="687"/>
                  </a:lnTo>
                  <a:lnTo>
                    <a:pt x="3103" y="679"/>
                  </a:lnTo>
                  <a:lnTo>
                    <a:pt x="3104" y="669"/>
                  </a:lnTo>
                  <a:lnTo>
                    <a:pt x="3105" y="644"/>
                  </a:lnTo>
                  <a:lnTo>
                    <a:pt x="3106" y="613"/>
                  </a:lnTo>
                  <a:lnTo>
                    <a:pt x="3106" y="576"/>
                  </a:lnTo>
                  <a:lnTo>
                    <a:pt x="3106" y="532"/>
                  </a:lnTo>
                  <a:lnTo>
                    <a:pt x="3105" y="493"/>
                  </a:lnTo>
                  <a:lnTo>
                    <a:pt x="3104" y="456"/>
                  </a:lnTo>
                  <a:lnTo>
                    <a:pt x="3102" y="420"/>
                  </a:lnTo>
                  <a:lnTo>
                    <a:pt x="3099" y="386"/>
                  </a:lnTo>
                  <a:lnTo>
                    <a:pt x="3095" y="351"/>
                  </a:lnTo>
                  <a:lnTo>
                    <a:pt x="3091" y="317"/>
                  </a:lnTo>
                  <a:lnTo>
                    <a:pt x="3087" y="283"/>
                  </a:lnTo>
                  <a:lnTo>
                    <a:pt x="3082" y="248"/>
                  </a:lnTo>
                  <a:lnTo>
                    <a:pt x="3076" y="213"/>
                  </a:lnTo>
                  <a:lnTo>
                    <a:pt x="3068" y="181"/>
                  </a:lnTo>
                  <a:lnTo>
                    <a:pt x="3059" y="149"/>
                  </a:lnTo>
                  <a:lnTo>
                    <a:pt x="3050" y="119"/>
                  </a:lnTo>
                  <a:lnTo>
                    <a:pt x="3040" y="89"/>
                  </a:lnTo>
                  <a:lnTo>
                    <a:pt x="3030" y="59"/>
                  </a:lnTo>
                  <a:lnTo>
                    <a:pt x="3022" y="31"/>
                  </a:lnTo>
                  <a:lnTo>
                    <a:pt x="3014" y="0"/>
                  </a:lnTo>
                  <a:lnTo>
                    <a:pt x="2790" y="31"/>
                  </a:lnTo>
                  <a:lnTo>
                    <a:pt x="2667" y="38"/>
                  </a:lnTo>
                  <a:lnTo>
                    <a:pt x="2601" y="44"/>
                  </a:lnTo>
                  <a:lnTo>
                    <a:pt x="2534" y="48"/>
                  </a:lnTo>
                  <a:lnTo>
                    <a:pt x="2468" y="53"/>
                  </a:lnTo>
                  <a:lnTo>
                    <a:pt x="2399" y="57"/>
                  </a:lnTo>
                  <a:lnTo>
                    <a:pt x="2330" y="61"/>
                  </a:lnTo>
                  <a:lnTo>
                    <a:pt x="2260" y="65"/>
                  </a:lnTo>
                  <a:lnTo>
                    <a:pt x="2190" y="69"/>
                  </a:lnTo>
                  <a:lnTo>
                    <a:pt x="2119" y="72"/>
                  </a:lnTo>
                  <a:lnTo>
                    <a:pt x="2049" y="75"/>
                  </a:lnTo>
                  <a:lnTo>
                    <a:pt x="1977" y="78"/>
                  </a:lnTo>
                  <a:lnTo>
                    <a:pt x="1906" y="80"/>
                  </a:lnTo>
                  <a:lnTo>
                    <a:pt x="1834" y="81"/>
                  </a:lnTo>
                  <a:lnTo>
                    <a:pt x="1763" y="83"/>
                  </a:lnTo>
                  <a:lnTo>
                    <a:pt x="1691" y="84"/>
                  </a:lnTo>
                  <a:lnTo>
                    <a:pt x="1620" y="84"/>
                  </a:lnTo>
                  <a:lnTo>
                    <a:pt x="1549" y="84"/>
                  </a:lnTo>
                  <a:lnTo>
                    <a:pt x="1476" y="84"/>
                  </a:lnTo>
                  <a:lnTo>
                    <a:pt x="1402" y="82"/>
                  </a:lnTo>
                  <a:lnTo>
                    <a:pt x="1331" y="80"/>
                  </a:lnTo>
                  <a:lnTo>
                    <a:pt x="1259" y="77"/>
                  </a:lnTo>
                  <a:lnTo>
                    <a:pt x="1188" y="74"/>
                  </a:lnTo>
                  <a:lnTo>
                    <a:pt x="1118" y="72"/>
                  </a:lnTo>
                  <a:lnTo>
                    <a:pt x="1048" y="70"/>
                  </a:lnTo>
                  <a:lnTo>
                    <a:pt x="979" y="69"/>
                  </a:lnTo>
                  <a:lnTo>
                    <a:pt x="943" y="69"/>
                  </a:lnTo>
                  <a:lnTo>
                    <a:pt x="907" y="69"/>
                  </a:lnTo>
                  <a:lnTo>
                    <a:pt x="870" y="69"/>
                  </a:lnTo>
                  <a:lnTo>
                    <a:pt x="834" y="69"/>
                  </a:lnTo>
                  <a:lnTo>
                    <a:pt x="799" y="67"/>
                  </a:lnTo>
                  <a:lnTo>
                    <a:pt x="763" y="66"/>
                  </a:lnTo>
                  <a:lnTo>
                    <a:pt x="729" y="64"/>
                  </a:lnTo>
                  <a:lnTo>
                    <a:pt x="695" y="60"/>
                  </a:lnTo>
                  <a:lnTo>
                    <a:pt x="668" y="57"/>
                  </a:lnTo>
                  <a:lnTo>
                    <a:pt x="634" y="54"/>
                  </a:lnTo>
                  <a:lnTo>
                    <a:pt x="597" y="50"/>
                  </a:lnTo>
                  <a:lnTo>
                    <a:pt x="557" y="47"/>
                  </a:lnTo>
                  <a:lnTo>
                    <a:pt x="518" y="44"/>
                  </a:lnTo>
                  <a:lnTo>
                    <a:pt x="482" y="41"/>
                  </a:lnTo>
                  <a:lnTo>
                    <a:pt x="449" y="39"/>
                  </a:lnTo>
                  <a:lnTo>
                    <a:pt x="425" y="38"/>
                  </a:lnTo>
                  <a:lnTo>
                    <a:pt x="293" y="22"/>
                  </a:lnTo>
                  <a:lnTo>
                    <a:pt x="93" y="0"/>
                  </a:lnTo>
                  <a:lnTo>
                    <a:pt x="85" y="18"/>
                  </a:lnTo>
                  <a:lnTo>
                    <a:pt x="76" y="40"/>
                  </a:lnTo>
                  <a:lnTo>
                    <a:pt x="69" y="65"/>
                  </a:lnTo>
                  <a:lnTo>
                    <a:pt x="61" y="94"/>
                  </a:lnTo>
                  <a:lnTo>
                    <a:pt x="47" y="156"/>
                  </a:lnTo>
                  <a:lnTo>
                    <a:pt x="34" y="221"/>
                  </a:lnTo>
                  <a:lnTo>
                    <a:pt x="23" y="282"/>
                  </a:lnTo>
                  <a:lnTo>
                    <a:pt x="14" y="336"/>
                  </a:lnTo>
                  <a:lnTo>
                    <a:pt x="10" y="356"/>
                  </a:lnTo>
                  <a:lnTo>
                    <a:pt x="7" y="374"/>
                  </a:lnTo>
                  <a:lnTo>
                    <a:pt x="4" y="386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599"/>
            <p:cNvSpPr>
              <a:spLocks noChangeAspect="1"/>
            </p:cNvSpPr>
            <p:nvPr/>
          </p:nvSpPr>
          <p:spPr bwMode="auto">
            <a:xfrm>
              <a:off x="33485" y="14907"/>
              <a:ext cx="320" cy="382"/>
            </a:xfrm>
            <a:custGeom>
              <a:avLst/>
              <a:gdLst>
                <a:gd name="T0" fmla="*/ 1 w 640"/>
                <a:gd name="T1" fmla="*/ 4 h 763"/>
                <a:gd name="T2" fmla="*/ 1 w 640"/>
                <a:gd name="T3" fmla="*/ 3 h 763"/>
                <a:gd name="T4" fmla="*/ 1 w 640"/>
                <a:gd name="T5" fmla="*/ 3 h 763"/>
                <a:gd name="T6" fmla="*/ 2 w 640"/>
                <a:gd name="T7" fmla="*/ 2 h 763"/>
                <a:gd name="T8" fmla="*/ 2 w 640"/>
                <a:gd name="T9" fmla="*/ 2 h 763"/>
                <a:gd name="T10" fmla="*/ 2 w 640"/>
                <a:gd name="T11" fmla="*/ 2 h 763"/>
                <a:gd name="T12" fmla="*/ 2 w 640"/>
                <a:gd name="T13" fmla="*/ 2 h 763"/>
                <a:gd name="T14" fmla="*/ 3 w 640"/>
                <a:gd name="T15" fmla="*/ 2 h 763"/>
                <a:gd name="T16" fmla="*/ 5 w 640"/>
                <a:gd name="T17" fmla="*/ 2 h 763"/>
                <a:gd name="T18" fmla="*/ 4 w 640"/>
                <a:gd name="T19" fmla="*/ 10 h 763"/>
                <a:gd name="T20" fmla="*/ 4 w 640"/>
                <a:gd name="T21" fmla="*/ 11 h 763"/>
                <a:gd name="T22" fmla="*/ 4 w 640"/>
                <a:gd name="T23" fmla="*/ 11 h 763"/>
                <a:gd name="T24" fmla="*/ 4 w 640"/>
                <a:gd name="T25" fmla="*/ 11 h 763"/>
                <a:gd name="T26" fmla="*/ 4 w 640"/>
                <a:gd name="T27" fmla="*/ 12 h 763"/>
                <a:gd name="T28" fmla="*/ 4 w 640"/>
                <a:gd name="T29" fmla="*/ 12 h 763"/>
                <a:gd name="T30" fmla="*/ 3 w 640"/>
                <a:gd name="T31" fmla="*/ 12 h 763"/>
                <a:gd name="T32" fmla="*/ 3 w 640"/>
                <a:gd name="T33" fmla="*/ 12 h 763"/>
                <a:gd name="T34" fmla="*/ 3 w 640"/>
                <a:gd name="T35" fmla="*/ 12 h 763"/>
                <a:gd name="T36" fmla="*/ 8 w 640"/>
                <a:gd name="T37" fmla="*/ 12 h 763"/>
                <a:gd name="T38" fmla="*/ 8 w 640"/>
                <a:gd name="T39" fmla="*/ 12 h 763"/>
                <a:gd name="T40" fmla="*/ 8 w 640"/>
                <a:gd name="T41" fmla="*/ 12 h 763"/>
                <a:gd name="T42" fmla="*/ 8 w 640"/>
                <a:gd name="T43" fmla="*/ 12 h 763"/>
                <a:gd name="T44" fmla="*/ 8 w 640"/>
                <a:gd name="T45" fmla="*/ 12 h 763"/>
                <a:gd name="T46" fmla="*/ 7 w 640"/>
                <a:gd name="T47" fmla="*/ 12 h 763"/>
                <a:gd name="T48" fmla="*/ 7 w 640"/>
                <a:gd name="T49" fmla="*/ 12 h 763"/>
                <a:gd name="T50" fmla="*/ 7 w 640"/>
                <a:gd name="T51" fmla="*/ 12 h 763"/>
                <a:gd name="T52" fmla="*/ 7 w 640"/>
                <a:gd name="T53" fmla="*/ 12 h 763"/>
                <a:gd name="T54" fmla="*/ 7 w 640"/>
                <a:gd name="T55" fmla="*/ 11 h 763"/>
                <a:gd name="T56" fmla="*/ 7 w 640"/>
                <a:gd name="T57" fmla="*/ 11 h 763"/>
                <a:gd name="T58" fmla="*/ 6 w 640"/>
                <a:gd name="T59" fmla="*/ 11 h 763"/>
                <a:gd name="T60" fmla="*/ 6 w 640"/>
                <a:gd name="T61" fmla="*/ 11 h 763"/>
                <a:gd name="T62" fmla="*/ 6 w 640"/>
                <a:gd name="T63" fmla="*/ 10 h 763"/>
                <a:gd name="T64" fmla="*/ 6 w 640"/>
                <a:gd name="T65" fmla="*/ 2 h 763"/>
                <a:gd name="T66" fmla="*/ 8 w 640"/>
                <a:gd name="T67" fmla="*/ 2 h 763"/>
                <a:gd name="T68" fmla="*/ 8 w 640"/>
                <a:gd name="T69" fmla="*/ 2 h 763"/>
                <a:gd name="T70" fmla="*/ 9 w 640"/>
                <a:gd name="T71" fmla="*/ 2 h 763"/>
                <a:gd name="T72" fmla="*/ 9 w 640"/>
                <a:gd name="T73" fmla="*/ 2 h 763"/>
                <a:gd name="T74" fmla="*/ 9 w 640"/>
                <a:gd name="T75" fmla="*/ 2 h 763"/>
                <a:gd name="T76" fmla="*/ 10 w 640"/>
                <a:gd name="T77" fmla="*/ 3 h 763"/>
                <a:gd name="T78" fmla="*/ 10 w 640"/>
                <a:gd name="T79" fmla="*/ 3 h 763"/>
                <a:gd name="T80" fmla="*/ 10 w 640"/>
                <a:gd name="T81" fmla="*/ 4 h 763"/>
                <a:gd name="T82" fmla="*/ 10 w 640"/>
                <a:gd name="T83" fmla="*/ 0 h 763"/>
                <a:gd name="T84" fmla="*/ 10 w 640"/>
                <a:gd name="T85" fmla="*/ 1 h 763"/>
                <a:gd name="T86" fmla="*/ 10 w 640"/>
                <a:gd name="T87" fmla="*/ 1 h 763"/>
                <a:gd name="T88" fmla="*/ 10 w 640"/>
                <a:gd name="T89" fmla="*/ 1 h 763"/>
                <a:gd name="T90" fmla="*/ 10 w 640"/>
                <a:gd name="T91" fmla="*/ 1 h 763"/>
                <a:gd name="T92" fmla="*/ 9 w 640"/>
                <a:gd name="T93" fmla="*/ 1 h 763"/>
                <a:gd name="T94" fmla="*/ 9 w 640"/>
                <a:gd name="T95" fmla="*/ 1 h 763"/>
                <a:gd name="T96" fmla="*/ 2 w 640"/>
                <a:gd name="T97" fmla="*/ 1 h 763"/>
                <a:gd name="T98" fmla="*/ 1 w 640"/>
                <a:gd name="T99" fmla="*/ 1 h 763"/>
                <a:gd name="T100" fmla="*/ 1 w 640"/>
                <a:gd name="T101" fmla="*/ 1 h 763"/>
                <a:gd name="T102" fmla="*/ 1 w 640"/>
                <a:gd name="T103" fmla="*/ 1 h 763"/>
                <a:gd name="T104" fmla="*/ 1 w 640"/>
                <a:gd name="T105" fmla="*/ 1 h 763"/>
                <a:gd name="T106" fmla="*/ 1 w 640"/>
                <a:gd name="T107" fmla="*/ 1 h 763"/>
                <a:gd name="T108" fmla="*/ 0 w 640"/>
                <a:gd name="T109" fmla="*/ 3 h 7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40"/>
                <a:gd name="T166" fmla="*/ 0 h 763"/>
                <a:gd name="T167" fmla="*/ 640 w 640"/>
                <a:gd name="T168" fmla="*/ 763 h 76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40" h="763">
                  <a:moveTo>
                    <a:pt x="0" y="176"/>
                  </a:moveTo>
                  <a:lnTo>
                    <a:pt x="2" y="207"/>
                  </a:lnTo>
                  <a:lnTo>
                    <a:pt x="33" y="207"/>
                  </a:lnTo>
                  <a:lnTo>
                    <a:pt x="45" y="181"/>
                  </a:lnTo>
                  <a:lnTo>
                    <a:pt x="54" y="157"/>
                  </a:lnTo>
                  <a:lnTo>
                    <a:pt x="58" y="144"/>
                  </a:lnTo>
                  <a:lnTo>
                    <a:pt x="63" y="134"/>
                  </a:lnTo>
                  <a:lnTo>
                    <a:pt x="68" y="124"/>
                  </a:lnTo>
                  <a:lnTo>
                    <a:pt x="74" y="115"/>
                  </a:lnTo>
                  <a:lnTo>
                    <a:pt x="82" y="106"/>
                  </a:lnTo>
                  <a:lnTo>
                    <a:pt x="90" y="99"/>
                  </a:lnTo>
                  <a:lnTo>
                    <a:pt x="99" y="92"/>
                  </a:lnTo>
                  <a:lnTo>
                    <a:pt x="110" y="87"/>
                  </a:lnTo>
                  <a:lnTo>
                    <a:pt x="125" y="83"/>
                  </a:lnTo>
                  <a:lnTo>
                    <a:pt x="140" y="79"/>
                  </a:lnTo>
                  <a:lnTo>
                    <a:pt x="159" y="78"/>
                  </a:lnTo>
                  <a:lnTo>
                    <a:pt x="179" y="77"/>
                  </a:lnTo>
                  <a:lnTo>
                    <a:pt x="257" y="77"/>
                  </a:lnTo>
                  <a:lnTo>
                    <a:pt x="257" y="616"/>
                  </a:lnTo>
                  <a:lnTo>
                    <a:pt x="256" y="631"/>
                  </a:lnTo>
                  <a:lnTo>
                    <a:pt x="255" y="646"/>
                  </a:lnTo>
                  <a:lnTo>
                    <a:pt x="254" y="658"/>
                  </a:lnTo>
                  <a:lnTo>
                    <a:pt x="252" y="670"/>
                  </a:lnTo>
                  <a:lnTo>
                    <a:pt x="249" y="680"/>
                  </a:lnTo>
                  <a:lnTo>
                    <a:pt x="246" y="688"/>
                  </a:lnTo>
                  <a:lnTo>
                    <a:pt x="241" y="696"/>
                  </a:lnTo>
                  <a:lnTo>
                    <a:pt x="236" y="702"/>
                  </a:lnTo>
                  <a:lnTo>
                    <a:pt x="228" y="709"/>
                  </a:lnTo>
                  <a:lnTo>
                    <a:pt x="221" y="713"/>
                  </a:lnTo>
                  <a:lnTo>
                    <a:pt x="212" y="717"/>
                  </a:lnTo>
                  <a:lnTo>
                    <a:pt x="203" y="720"/>
                  </a:lnTo>
                  <a:lnTo>
                    <a:pt x="191" y="722"/>
                  </a:lnTo>
                  <a:lnTo>
                    <a:pt x="178" y="723"/>
                  </a:lnTo>
                  <a:lnTo>
                    <a:pt x="165" y="724"/>
                  </a:lnTo>
                  <a:lnTo>
                    <a:pt x="148" y="724"/>
                  </a:lnTo>
                  <a:lnTo>
                    <a:pt x="148" y="763"/>
                  </a:lnTo>
                  <a:lnTo>
                    <a:pt x="495" y="763"/>
                  </a:lnTo>
                  <a:lnTo>
                    <a:pt x="495" y="754"/>
                  </a:lnTo>
                  <a:lnTo>
                    <a:pt x="494" y="747"/>
                  </a:lnTo>
                  <a:lnTo>
                    <a:pt x="492" y="740"/>
                  </a:lnTo>
                  <a:lnTo>
                    <a:pt x="490" y="735"/>
                  </a:lnTo>
                  <a:lnTo>
                    <a:pt x="487" y="731"/>
                  </a:lnTo>
                  <a:lnTo>
                    <a:pt x="484" y="728"/>
                  </a:lnTo>
                  <a:lnTo>
                    <a:pt x="480" y="726"/>
                  </a:lnTo>
                  <a:lnTo>
                    <a:pt x="477" y="724"/>
                  </a:lnTo>
                  <a:lnTo>
                    <a:pt x="468" y="722"/>
                  </a:lnTo>
                  <a:lnTo>
                    <a:pt x="458" y="722"/>
                  </a:lnTo>
                  <a:lnTo>
                    <a:pt x="447" y="722"/>
                  </a:lnTo>
                  <a:lnTo>
                    <a:pt x="437" y="721"/>
                  </a:lnTo>
                  <a:lnTo>
                    <a:pt x="432" y="721"/>
                  </a:lnTo>
                  <a:lnTo>
                    <a:pt x="427" y="719"/>
                  </a:lnTo>
                  <a:lnTo>
                    <a:pt x="422" y="718"/>
                  </a:lnTo>
                  <a:lnTo>
                    <a:pt x="416" y="716"/>
                  </a:lnTo>
                  <a:lnTo>
                    <a:pt x="411" y="713"/>
                  </a:lnTo>
                  <a:lnTo>
                    <a:pt x="406" y="709"/>
                  </a:lnTo>
                  <a:lnTo>
                    <a:pt x="402" y="704"/>
                  </a:lnTo>
                  <a:lnTo>
                    <a:pt x="398" y="698"/>
                  </a:lnTo>
                  <a:lnTo>
                    <a:pt x="394" y="691"/>
                  </a:lnTo>
                  <a:lnTo>
                    <a:pt x="391" y="683"/>
                  </a:lnTo>
                  <a:lnTo>
                    <a:pt x="388" y="674"/>
                  </a:lnTo>
                  <a:lnTo>
                    <a:pt x="385" y="662"/>
                  </a:lnTo>
                  <a:lnTo>
                    <a:pt x="382" y="650"/>
                  </a:lnTo>
                  <a:lnTo>
                    <a:pt x="381" y="635"/>
                  </a:lnTo>
                  <a:lnTo>
                    <a:pt x="380" y="619"/>
                  </a:lnTo>
                  <a:lnTo>
                    <a:pt x="380" y="601"/>
                  </a:lnTo>
                  <a:lnTo>
                    <a:pt x="380" y="77"/>
                  </a:lnTo>
                  <a:lnTo>
                    <a:pt x="449" y="77"/>
                  </a:lnTo>
                  <a:lnTo>
                    <a:pt x="470" y="77"/>
                  </a:lnTo>
                  <a:lnTo>
                    <a:pt x="488" y="79"/>
                  </a:lnTo>
                  <a:lnTo>
                    <a:pt x="505" y="81"/>
                  </a:lnTo>
                  <a:lnTo>
                    <a:pt x="519" y="84"/>
                  </a:lnTo>
                  <a:lnTo>
                    <a:pt x="532" y="88"/>
                  </a:lnTo>
                  <a:lnTo>
                    <a:pt x="544" y="93"/>
                  </a:lnTo>
                  <a:lnTo>
                    <a:pt x="553" y="99"/>
                  </a:lnTo>
                  <a:lnTo>
                    <a:pt x="562" y="106"/>
                  </a:lnTo>
                  <a:lnTo>
                    <a:pt x="569" y="116"/>
                  </a:lnTo>
                  <a:lnTo>
                    <a:pt x="576" y="125"/>
                  </a:lnTo>
                  <a:lnTo>
                    <a:pt x="582" y="136"/>
                  </a:lnTo>
                  <a:lnTo>
                    <a:pt x="587" y="148"/>
                  </a:lnTo>
                  <a:lnTo>
                    <a:pt x="595" y="175"/>
                  </a:lnTo>
                  <a:lnTo>
                    <a:pt x="603" y="207"/>
                  </a:lnTo>
                  <a:lnTo>
                    <a:pt x="640" y="208"/>
                  </a:lnTo>
                  <a:lnTo>
                    <a:pt x="627" y="22"/>
                  </a:lnTo>
                  <a:lnTo>
                    <a:pt x="627" y="0"/>
                  </a:lnTo>
                  <a:lnTo>
                    <a:pt x="618" y="1"/>
                  </a:lnTo>
                  <a:lnTo>
                    <a:pt x="612" y="2"/>
                  </a:lnTo>
                  <a:lnTo>
                    <a:pt x="605" y="4"/>
                  </a:lnTo>
                  <a:lnTo>
                    <a:pt x="601" y="6"/>
                  </a:lnTo>
                  <a:lnTo>
                    <a:pt x="594" y="11"/>
                  </a:lnTo>
                  <a:lnTo>
                    <a:pt x="590" y="16"/>
                  </a:lnTo>
                  <a:lnTo>
                    <a:pt x="586" y="21"/>
                  </a:lnTo>
                  <a:lnTo>
                    <a:pt x="582" y="26"/>
                  </a:lnTo>
                  <a:lnTo>
                    <a:pt x="579" y="27"/>
                  </a:lnTo>
                  <a:lnTo>
                    <a:pt x="576" y="29"/>
                  </a:lnTo>
                  <a:lnTo>
                    <a:pt x="570" y="30"/>
                  </a:lnTo>
                  <a:lnTo>
                    <a:pt x="565" y="30"/>
                  </a:lnTo>
                  <a:lnTo>
                    <a:pt x="71" y="30"/>
                  </a:lnTo>
                  <a:lnTo>
                    <a:pt x="66" y="30"/>
                  </a:lnTo>
                  <a:lnTo>
                    <a:pt x="61" y="29"/>
                  </a:lnTo>
                  <a:lnTo>
                    <a:pt x="58" y="27"/>
                  </a:lnTo>
                  <a:lnTo>
                    <a:pt x="55" y="26"/>
                  </a:lnTo>
                  <a:lnTo>
                    <a:pt x="51" y="21"/>
                  </a:lnTo>
                  <a:lnTo>
                    <a:pt x="47" y="16"/>
                  </a:lnTo>
                  <a:lnTo>
                    <a:pt x="43" y="11"/>
                  </a:lnTo>
                  <a:lnTo>
                    <a:pt x="36" y="6"/>
                  </a:lnTo>
                  <a:lnTo>
                    <a:pt x="32" y="4"/>
                  </a:lnTo>
                  <a:lnTo>
                    <a:pt x="26" y="2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Freeform 600"/>
            <p:cNvSpPr>
              <a:spLocks noChangeAspect="1"/>
            </p:cNvSpPr>
            <p:nvPr/>
          </p:nvSpPr>
          <p:spPr bwMode="auto">
            <a:xfrm>
              <a:off x="31185" y="14914"/>
              <a:ext cx="339" cy="384"/>
            </a:xfrm>
            <a:custGeom>
              <a:avLst/>
              <a:gdLst>
                <a:gd name="T0" fmla="*/ 0 w 679"/>
                <a:gd name="T1" fmla="*/ 7 h 768"/>
                <a:gd name="T2" fmla="*/ 0 w 679"/>
                <a:gd name="T3" fmla="*/ 8 h 768"/>
                <a:gd name="T4" fmla="*/ 0 w 679"/>
                <a:gd name="T5" fmla="*/ 9 h 768"/>
                <a:gd name="T6" fmla="*/ 0 w 679"/>
                <a:gd name="T7" fmla="*/ 10 h 768"/>
                <a:gd name="T8" fmla="*/ 1 w 679"/>
                <a:gd name="T9" fmla="*/ 10 h 768"/>
                <a:gd name="T10" fmla="*/ 1 w 679"/>
                <a:gd name="T11" fmla="*/ 11 h 768"/>
                <a:gd name="T12" fmla="*/ 2 w 679"/>
                <a:gd name="T13" fmla="*/ 11 h 768"/>
                <a:gd name="T14" fmla="*/ 3 w 679"/>
                <a:gd name="T15" fmla="*/ 12 h 768"/>
                <a:gd name="T16" fmla="*/ 3 w 679"/>
                <a:gd name="T17" fmla="*/ 12 h 768"/>
                <a:gd name="T18" fmla="*/ 4 w 679"/>
                <a:gd name="T19" fmla="*/ 12 h 768"/>
                <a:gd name="T20" fmla="*/ 5 w 679"/>
                <a:gd name="T21" fmla="*/ 12 h 768"/>
                <a:gd name="T22" fmla="*/ 9 w 679"/>
                <a:gd name="T23" fmla="*/ 12 h 768"/>
                <a:gd name="T24" fmla="*/ 9 w 679"/>
                <a:gd name="T25" fmla="*/ 9 h 768"/>
                <a:gd name="T26" fmla="*/ 9 w 679"/>
                <a:gd name="T27" fmla="*/ 10 h 768"/>
                <a:gd name="T28" fmla="*/ 9 w 679"/>
                <a:gd name="T29" fmla="*/ 11 h 768"/>
                <a:gd name="T30" fmla="*/ 8 w 679"/>
                <a:gd name="T31" fmla="*/ 11 h 768"/>
                <a:gd name="T32" fmla="*/ 7 w 679"/>
                <a:gd name="T33" fmla="*/ 12 h 768"/>
                <a:gd name="T34" fmla="*/ 6 w 679"/>
                <a:gd name="T35" fmla="*/ 12 h 768"/>
                <a:gd name="T36" fmla="*/ 6 w 679"/>
                <a:gd name="T37" fmla="*/ 12 h 768"/>
                <a:gd name="T38" fmla="*/ 5 w 679"/>
                <a:gd name="T39" fmla="*/ 12 h 768"/>
                <a:gd name="T40" fmla="*/ 4 w 679"/>
                <a:gd name="T41" fmla="*/ 11 h 768"/>
                <a:gd name="T42" fmla="*/ 4 w 679"/>
                <a:gd name="T43" fmla="*/ 11 h 768"/>
                <a:gd name="T44" fmla="*/ 3 w 679"/>
                <a:gd name="T45" fmla="*/ 11 h 768"/>
                <a:gd name="T46" fmla="*/ 3 w 679"/>
                <a:gd name="T47" fmla="*/ 10 h 768"/>
                <a:gd name="T48" fmla="*/ 3 w 679"/>
                <a:gd name="T49" fmla="*/ 10 h 768"/>
                <a:gd name="T50" fmla="*/ 2 w 679"/>
                <a:gd name="T51" fmla="*/ 9 h 768"/>
                <a:gd name="T52" fmla="*/ 2 w 679"/>
                <a:gd name="T53" fmla="*/ 8 h 768"/>
                <a:gd name="T54" fmla="*/ 2 w 679"/>
                <a:gd name="T55" fmla="*/ 7 h 768"/>
                <a:gd name="T56" fmla="*/ 2 w 679"/>
                <a:gd name="T57" fmla="*/ 7 h 768"/>
                <a:gd name="T58" fmla="*/ 2 w 679"/>
                <a:gd name="T59" fmla="*/ 6 h 768"/>
                <a:gd name="T60" fmla="*/ 2 w 679"/>
                <a:gd name="T61" fmla="*/ 5 h 768"/>
                <a:gd name="T62" fmla="*/ 2 w 679"/>
                <a:gd name="T63" fmla="*/ 4 h 768"/>
                <a:gd name="T64" fmla="*/ 2 w 679"/>
                <a:gd name="T65" fmla="*/ 4 h 768"/>
                <a:gd name="T66" fmla="*/ 3 w 679"/>
                <a:gd name="T67" fmla="*/ 3 h 768"/>
                <a:gd name="T68" fmla="*/ 3 w 679"/>
                <a:gd name="T69" fmla="*/ 3 h 768"/>
                <a:gd name="T70" fmla="*/ 3 w 679"/>
                <a:gd name="T71" fmla="*/ 2 h 768"/>
                <a:gd name="T72" fmla="*/ 4 w 679"/>
                <a:gd name="T73" fmla="*/ 2 h 768"/>
                <a:gd name="T74" fmla="*/ 4 w 679"/>
                <a:gd name="T75" fmla="*/ 2 h 768"/>
                <a:gd name="T76" fmla="*/ 5 w 679"/>
                <a:gd name="T77" fmla="*/ 1 h 768"/>
                <a:gd name="T78" fmla="*/ 5 w 679"/>
                <a:gd name="T79" fmla="*/ 1 h 768"/>
                <a:gd name="T80" fmla="*/ 7 w 679"/>
                <a:gd name="T81" fmla="*/ 1 h 768"/>
                <a:gd name="T82" fmla="*/ 7 w 679"/>
                <a:gd name="T83" fmla="*/ 1 h 768"/>
                <a:gd name="T84" fmla="*/ 8 w 679"/>
                <a:gd name="T85" fmla="*/ 2 h 768"/>
                <a:gd name="T86" fmla="*/ 9 w 679"/>
                <a:gd name="T87" fmla="*/ 2 h 768"/>
                <a:gd name="T88" fmla="*/ 9 w 679"/>
                <a:gd name="T89" fmla="*/ 3 h 768"/>
                <a:gd name="T90" fmla="*/ 9 w 679"/>
                <a:gd name="T91" fmla="*/ 4 h 768"/>
                <a:gd name="T92" fmla="*/ 9 w 679"/>
                <a:gd name="T93" fmla="*/ 1 h 768"/>
                <a:gd name="T94" fmla="*/ 8 w 679"/>
                <a:gd name="T95" fmla="*/ 1 h 768"/>
                <a:gd name="T96" fmla="*/ 7 w 679"/>
                <a:gd name="T97" fmla="*/ 1 h 768"/>
                <a:gd name="T98" fmla="*/ 5 w 679"/>
                <a:gd name="T99" fmla="*/ 0 h 768"/>
                <a:gd name="T100" fmla="*/ 4 w 679"/>
                <a:gd name="T101" fmla="*/ 1 h 768"/>
                <a:gd name="T102" fmla="*/ 4 w 679"/>
                <a:gd name="T103" fmla="*/ 1 h 768"/>
                <a:gd name="T104" fmla="*/ 3 w 679"/>
                <a:gd name="T105" fmla="*/ 1 h 768"/>
                <a:gd name="T106" fmla="*/ 2 w 679"/>
                <a:gd name="T107" fmla="*/ 2 h 768"/>
                <a:gd name="T108" fmla="*/ 1 w 679"/>
                <a:gd name="T109" fmla="*/ 2 h 768"/>
                <a:gd name="T110" fmla="*/ 1 w 679"/>
                <a:gd name="T111" fmla="*/ 3 h 768"/>
                <a:gd name="T112" fmla="*/ 0 w 679"/>
                <a:gd name="T113" fmla="*/ 3 h 768"/>
                <a:gd name="T114" fmla="*/ 0 w 679"/>
                <a:gd name="T115" fmla="*/ 4 h 768"/>
                <a:gd name="T116" fmla="*/ 0 w 679"/>
                <a:gd name="T117" fmla="*/ 5 h 768"/>
                <a:gd name="T118" fmla="*/ 0 w 679"/>
                <a:gd name="T119" fmla="*/ 6 h 7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79"/>
                <a:gd name="T181" fmla="*/ 0 h 768"/>
                <a:gd name="T182" fmla="*/ 679 w 679"/>
                <a:gd name="T183" fmla="*/ 768 h 76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79" h="768">
                  <a:moveTo>
                    <a:pt x="0" y="346"/>
                  </a:moveTo>
                  <a:lnTo>
                    <a:pt x="0" y="440"/>
                  </a:lnTo>
                  <a:lnTo>
                    <a:pt x="1" y="455"/>
                  </a:lnTo>
                  <a:lnTo>
                    <a:pt x="2" y="472"/>
                  </a:lnTo>
                  <a:lnTo>
                    <a:pt x="5" y="488"/>
                  </a:lnTo>
                  <a:lnTo>
                    <a:pt x="9" y="503"/>
                  </a:lnTo>
                  <a:lnTo>
                    <a:pt x="13" y="519"/>
                  </a:lnTo>
                  <a:lnTo>
                    <a:pt x="18" y="534"/>
                  </a:lnTo>
                  <a:lnTo>
                    <a:pt x="26" y="549"/>
                  </a:lnTo>
                  <a:lnTo>
                    <a:pt x="33" y="564"/>
                  </a:lnTo>
                  <a:lnTo>
                    <a:pt x="41" y="578"/>
                  </a:lnTo>
                  <a:lnTo>
                    <a:pt x="49" y="592"/>
                  </a:lnTo>
                  <a:lnTo>
                    <a:pt x="60" y="605"/>
                  </a:lnTo>
                  <a:lnTo>
                    <a:pt x="70" y="619"/>
                  </a:lnTo>
                  <a:lnTo>
                    <a:pt x="81" y="632"/>
                  </a:lnTo>
                  <a:lnTo>
                    <a:pt x="92" y="643"/>
                  </a:lnTo>
                  <a:lnTo>
                    <a:pt x="105" y="656"/>
                  </a:lnTo>
                  <a:lnTo>
                    <a:pt x="117" y="667"/>
                  </a:lnTo>
                  <a:lnTo>
                    <a:pt x="130" y="678"/>
                  </a:lnTo>
                  <a:lnTo>
                    <a:pt x="145" y="688"/>
                  </a:lnTo>
                  <a:lnTo>
                    <a:pt x="159" y="698"/>
                  </a:lnTo>
                  <a:lnTo>
                    <a:pt x="174" y="707"/>
                  </a:lnTo>
                  <a:lnTo>
                    <a:pt x="189" y="715"/>
                  </a:lnTo>
                  <a:lnTo>
                    <a:pt x="204" y="723"/>
                  </a:lnTo>
                  <a:lnTo>
                    <a:pt x="220" y="731"/>
                  </a:lnTo>
                  <a:lnTo>
                    <a:pt x="236" y="737"/>
                  </a:lnTo>
                  <a:lnTo>
                    <a:pt x="253" y="743"/>
                  </a:lnTo>
                  <a:lnTo>
                    <a:pt x="269" y="748"/>
                  </a:lnTo>
                  <a:lnTo>
                    <a:pt x="285" y="753"/>
                  </a:lnTo>
                  <a:lnTo>
                    <a:pt x="303" y="756"/>
                  </a:lnTo>
                  <a:lnTo>
                    <a:pt x="319" y="759"/>
                  </a:lnTo>
                  <a:lnTo>
                    <a:pt x="336" y="761"/>
                  </a:lnTo>
                  <a:lnTo>
                    <a:pt x="353" y="762"/>
                  </a:lnTo>
                  <a:lnTo>
                    <a:pt x="370" y="763"/>
                  </a:lnTo>
                  <a:lnTo>
                    <a:pt x="425" y="768"/>
                  </a:lnTo>
                  <a:lnTo>
                    <a:pt x="624" y="733"/>
                  </a:lnTo>
                  <a:lnTo>
                    <a:pt x="679" y="539"/>
                  </a:lnTo>
                  <a:lnTo>
                    <a:pt x="640" y="532"/>
                  </a:lnTo>
                  <a:lnTo>
                    <a:pt x="635" y="549"/>
                  </a:lnTo>
                  <a:lnTo>
                    <a:pt x="629" y="565"/>
                  </a:lnTo>
                  <a:lnTo>
                    <a:pt x="621" y="582"/>
                  </a:lnTo>
                  <a:lnTo>
                    <a:pt x="612" y="598"/>
                  </a:lnTo>
                  <a:lnTo>
                    <a:pt x="602" y="614"/>
                  </a:lnTo>
                  <a:lnTo>
                    <a:pt x="590" y="630"/>
                  </a:lnTo>
                  <a:lnTo>
                    <a:pt x="576" y="644"/>
                  </a:lnTo>
                  <a:lnTo>
                    <a:pt x="562" y="658"/>
                  </a:lnTo>
                  <a:lnTo>
                    <a:pt x="547" y="670"/>
                  </a:lnTo>
                  <a:lnTo>
                    <a:pt x="531" y="681"/>
                  </a:lnTo>
                  <a:lnTo>
                    <a:pt x="513" y="692"/>
                  </a:lnTo>
                  <a:lnTo>
                    <a:pt x="495" y="701"/>
                  </a:lnTo>
                  <a:lnTo>
                    <a:pt x="477" y="707"/>
                  </a:lnTo>
                  <a:lnTo>
                    <a:pt x="457" y="712"/>
                  </a:lnTo>
                  <a:lnTo>
                    <a:pt x="447" y="714"/>
                  </a:lnTo>
                  <a:lnTo>
                    <a:pt x="437" y="716"/>
                  </a:lnTo>
                  <a:lnTo>
                    <a:pt x="427" y="716"/>
                  </a:lnTo>
                  <a:lnTo>
                    <a:pt x="416" y="717"/>
                  </a:lnTo>
                  <a:lnTo>
                    <a:pt x="401" y="716"/>
                  </a:lnTo>
                  <a:lnTo>
                    <a:pt x="385" y="715"/>
                  </a:lnTo>
                  <a:lnTo>
                    <a:pt x="370" y="713"/>
                  </a:lnTo>
                  <a:lnTo>
                    <a:pt x="355" y="710"/>
                  </a:lnTo>
                  <a:lnTo>
                    <a:pt x="341" y="706"/>
                  </a:lnTo>
                  <a:lnTo>
                    <a:pt x="327" y="701"/>
                  </a:lnTo>
                  <a:lnTo>
                    <a:pt x="313" y="696"/>
                  </a:lnTo>
                  <a:lnTo>
                    <a:pt x="301" y="689"/>
                  </a:lnTo>
                  <a:lnTo>
                    <a:pt x="289" y="682"/>
                  </a:lnTo>
                  <a:lnTo>
                    <a:pt x="277" y="675"/>
                  </a:lnTo>
                  <a:lnTo>
                    <a:pt x="265" y="667"/>
                  </a:lnTo>
                  <a:lnTo>
                    <a:pt x="255" y="658"/>
                  </a:lnTo>
                  <a:lnTo>
                    <a:pt x="244" y="648"/>
                  </a:lnTo>
                  <a:lnTo>
                    <a:pt x="234" y="638"/>
                  </a:lnTo>
                  <a:lnTo>
                    <a:pt x="225" y="628"/>
                  </a:lnTo>
                  <a:lnTo>
                    <a:pt x="217" y="616"/>
                  </a:lnTo>
                  <a:lnTo>
                    <a:pt x="208" y="605"/>
                  </a:lnTo>
                  <a:lnTo>
                    <a:pt x="200" y="593"/>
                  </a:lnTo>
                  <a:lnTo>
                    <a:pt x="193" y="580"/>
                  </a:lnTo>
                  <a:lnTo>
                    <a:pt x="186" y="567"/>
                  </a:lnTo>
                  <a:lnTo>
                    <a:pt x="180" y="554"/>
                  </a:lnTo>
                  <a:lnTo>
                    <a:pt x="175" y="539"/>
                  </a:lnTo>
                  <a:lnTo>
                    <a:pt x="169" y="525"/>
                  </a:lnTo>
                  <a:lnTo>
                    <a:pt x="164" y="511"/>
                  </a:lnTo>
                  <a:lnTo>
                    <a:pt x="160" y="496"/>
                  </a:lnTo>
                  <a:lnTo>
                    <a:pt x="157" y="481"/>
                  </a:lnTo>
                  <a:lnTo>
                    <a:pt x="154" y="465"/>
                  </a:lnTo>
                  <a:lnTo>
                    <a:pt x="151" y="450"/>
                  </a:lnTo>
                  <a:lnTo>
                    <a:pt x="149" y="434"/>
                  </a:lnTo>
                  <a:lnTo>
                    <a:pt x="148" y="418"/>
                  </a:lnTo>
                  <a:lnTo>
                    <a:pt x="147" y="402"/>
                  </a:lnTo>
                  <a:lnTo>
                    <a:pt x="147" y="385"/>
                  </a:lnTo>
                  <a:lnTo>
                    <a:pt x="147" y="346"/>
                  </a:lnTo>
                  <a:lnTo>
                    <a:pt x="147" y="333"/>
                  </a:lnTo>
                  <a:lnTo>
                    <a:pt x="148" y="319"/>
                  </a:lnTo>
                  <a:lnTo>
                    <a:pt x="149" y="305"/>
                  </a:lnTo>
                  <a:lnTo>
                    <a:pt x="151" y="292"/>
                  </a:lnTo>
                  <a:lnTo>
                    <a:pt x="154" y="277"/>
                  </a:lnTo>
                  <a:lnTo>
                    <a:pt x="157" y="264"/>
                  </a:lnTo>
                  <a:lnTo>
                    <a:pt x="160" y="251"/>
                  </a:lnTo>
                  <a:lnTo>
                    <a:pt x="164" y="237"/>
                  </a:lnTo>
                  <a:lnTo>
                    <a:pt x="168" y="224"/>
                  </a:lnTo>
                  <a:lnTo>
                    <a:pt x="174" y="212"/>
                  </a:lnTo>
                  <a:lnTo>
                    <a:pt x="180" y="199"/>
                  </a:lnTo>
                  <a:lnTo>
                    <a:pt x="185" y="187"/>
                  </a:lnTo>
                  <a:lnTo>
                    <a:pt x="192" y="175"/>
                  </a:lnTo>
                  <a:lnTo>
                    <a:pt x="198" y="163"/>
                  </a:lnTo>
                  <a:lnTo>
                    <a:pt x="205" y="152"/>
                  </a:lnTo>
                  <a:lnTo>
                    <a:pt x="214" y="141"/>
                  </a:lnTo>
                  <a:lnTo>
                    <a:pt x="222" y="130"/>
                  </a:lnTo>
                  <a:lnTo>
                    <a:pt x="230" y="120"/>
                  </a:lnTo>
                  <a:lnTo>
                    <a:pt x="239" y="111"/>
                  </a:lnTo>
                  <a:lnTo>
                    <a:pt x="249" y="103"/>
                  </a:lnTo>
                  <a:lnTo>
                    <a:pt x="258" y="93"/>
                  </a:lnTo>
                  <a:lnTo>
                    <a:pt x="268" y="86"/>
                  </a:lnTo>
                  <a:lnTo>
                    <a:pt x="278" y="79"/>
                  </a:lnTo>
                  <a:lnTo>
                    <a:pt x="290" y="72"/>
                  </a:lnTo>
                  <a:lnTo>
                    <a:pt x="300" y="67"/>
                  </a:lnTo>
                  <a:lnTo>
                    <a:pt x="311" y="62"/>
                  </a:lnTo>
                  <a:lnTo>
                    <a:pt x="323" y="56"/>
                  </a:lnTo>
                  <a:lnTo>
                    <a:pt x="335" y="53"/>
                  </a:lnTo>
                  <a:lnTo>
                    <a:pt x="347" y="50"/>
                  </a:lnTo>
                  <a:lnTo>
                    <a:pt x="359" y="48"/>
                  </a:lnTo>
                  <a:lnTo>
                    <a:pt x="373" y="46"/>
                  </a:lnTo>
                  <a:lnTo>
                    <a:pt x="385" y="46"/>
                  </a:lnTo>
                  <a:lnTo>
                    <a:pt x="440" y="46"/>
                  </a:lnTo>
                  <a:lnTo>
                    <a:pt x="457" y="47"/>
                  </a:lnTo>
                  <a:lnTo>
                    <a:pt x="474" y="49"/>
                  </a:lnTo>
                  <a:lnTo>
                    <a:pt x="490" y="54"/>
                  </a:lnTo>
                  <a:lnTo>
                    <a:pt x="505" y="61"/>
                  </a:lnTo>
                  <a:lnTo>
                    <a:pt x="520" y="68"/>
                  </a:lnTo>
                  <a:lnTo>
                    <a:pt x="533" y="76"/>
                  </a:lnTo>
                  <a:lnTo>
                    <a:pt x="545" y="86"/>
                  </a:lnTo>
                  <a:lnTo>
                    <a:pt x="558" y="97"/>
                  </a:lnTo>
                  <a:lnTo>
                    <a:pt x="568" y="109"/>
                  </a:lnTo>
                  <a:lnTo>
                    <a:pt x="578" y="121"/>
                  </a:lnTo>
                  <a:lnTo>
                    <a:pt x="586" y="135"/>
                  </a:lnTo>
                  <a:lnTo>
                    <a:pt x="595" y="149"/>
                  </a:lnTo>
                  <a:lnTo>
                    <a:pt x="602" y="163"/>
                  </a:lnTo>
                  <a:lnTo>
                    <a:pt x="608" y="178"/>
                  </a:lnTo>
                  <a:lnTo>
                    <a:pt x="613" y="193"/>
                  </a:lnTo>
                  <a:lnTo>
                    <a:pt x="617" y="208"/>
                  </a:lnTo>
                  <a:lnTo>
                    <a:pt x="656" y="208"/>
                  </a:lnTo>
                  <a:lnTo>
                    <a:pt x="633" y="23"/>
                  </a:lnTo>
                  <a:lnTo>
                    <a:pt x="613" y="22"/>
                  </a:lnTo>
                  <a:lnTo>
                    <a:pt x="597" y="18"/>
                  </a:lnTo>
                  <a:lnTo>
                    <a:pt x="579" y="15"/>
                  </a:lnTo>
                  <a:lnTo>
                    <a:pt x="563" y="11"/>
                  </a:lnTo>
                  <a:lnTo>
                    <a:pt x="546" y="7"/>
                  </a:lnTo>
                  <a:lnTo>
                    <a:pt x="528" y="3"/>
                  </a:lnTo>
                  <a:lnTo>
                    <a:pt x="508" y="1"/>
                  </a:lnTo>
                  <a:lnTo>
                    <a:pt x="486" y="0"/>
                  </a:lnTo>
                  <a:lnTo>
                    <a:pt x="385" y="0"/>
                  </a:lnTo>
                  <a:lnTo>
                    <a:pt x="368" y="0"/>
                  </a:lnTo>
                  <a:lnTo>
                    <a:pt x="350" y="2"/>
                  </a:lnTo>
                  <a:lnTo>
                    <a:pt x="333" y="4"/>
                  </a:lnTo>
                  <a:lnTo>
                    <a:pt x="315" y="7"/>
                  </a:lnTo>
                  <a:lnTo>
                    <a:pt x="298" y="11"/>
                  </a:lnTo>
                  <a:lnTo>
                    <a:pt x="281" y="16"/>
                  </a:lnTo>
                  <a:lnTo>
                    <a:pt x="264" y="22"/>
                  </a:lnTo>
                  <a:lnTo>
                    <a:pt x="246" y="29"/>
                  </a:lnTo>
                  <a:lnTo>
                    <a:pt x="230" y="36"/>
                  </a:lnTo>
                  <a:lnTo>
                    <a:pt x="214" y="43"/>
                  </a:lnTo>
                  <a:lnTo>
                    <a:pt x="198" y="52"/>
                  </a:lnTo>
                  <a:lnTo>
                    <a:pt x="182" y="62"/>
                  </a:lnTo>
                  <a:lnTo>
                    <a:pt x="166" y="72"/>
                  </a:lnTo>
                  <a:lnTo>
                    <a:pt x="152" y="82"/>
                  </a:lnTo>
                  <a:lnTo>
                    <a:pt x="138" y="93"/>
                  </a:lnTo>
                  <a:lnTo>
                    <a:pt x="123" y="105"/>
                  </a:lnTo>
                  <a:lnTo>
                    <a:pt x="110" y="117"/>
                  </a:lnTo>
                  <a:lnTo>
                    <a:pt x="96" y="130"/>
                  </a:lnTo>
                  <a:lnTo>
                    <a:pt x="84" y="143"/>
                  </a:lnTo>
                  <a:lnTo>
                    <a:pt x="73" y="157"/>
                  </a:lnTo>
                  <a:lnTo>
                    <a:pt x="63" y="172"/>
                  </a:lnTo>
                  <a:lnTo>
                    <a:pt x="52" y="186"/>
                  </a:lnTo>
                  <a:lnTo>
                    <a:pt x="43" y="200"/>
                  </a:lnTo>
                  <a:lnTo>
                    <a:pt x="34" y="216"/>
                  </a:lnTo>
                  <a:lnTo>
                    <a:pt x="27" y="231"/>
                  </a:lnTo>
                  <a:lnTo>
                    <a:pt x="19" y="248"/>
                  </a:lnTo>
                  <a:lnTo>
                    <a:pt x="14" y="263"/>
                  </a:lnTo>
                  <a:lnTo>
                    <a:pt x="9" y="279"/>
                  </a:lnTo>
                  <a:lnTo>
                    <a:pt x="5" y="296"/>
                  </a:lnTo>
                  <a:lnTo>
                    <a:pt x="2" y="313"/>
                  </a:lnTo>
                  <a:lnTo>
                    <a:pt x="1" y="330"/>
                  </a:lnTo>
                  <a:lnTo>
                    <a:pt x="0" y="3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Freeform 601"/>
            <p:cNvSpPr>
              <a:spLocks noChangeAspect="1"/>
            </p:cNvSpPr>
            <p:nvPr/>
          </p:nvSpPr>
          <p:spPr bwMode="auto">
            <a:xfrm>
              <a:off x="29212" y="14802"/>
              <a:ext cx="489" cy="544"/>
            </a:xfrm>
            <a:custGeom>
              <a:avLst/>
              <a:gdLst>
                <a:gd name="T0" fmla="*/ 0 w 979"/>
                <a:gd name="T1" fmla="*/ 17 h 1087"/>
                <a:gd name="T2" fmla="*/ 1 w 979"/>
                <a:gd name="T3" fmla="*/ 17 h 1087"/>
                <a:gd name="T4" fmla="*/ 1 w 979"/>
                <a:gd name="T5" fmla="*/ 17 h 1087"/>
                <a:gd name="T6" fmla="*/ 2 w 979"/>
                <a:gd name="T7" fmla="*/ 17 h 1087"/>
                <a:gd name="T8" fmla="*/ 3 w 979"/>
                <a:gd name="T9" fmla="*/ 16 h 1087"/>
                <a:gd name="T10" fmla="*/ 4 w 979"/>
                <a:gd name="T11" fmla="*/ 16 h 1087"/>
                <a:gd name="T12" fmla="*/ 5 w 979"/>
                <a:gd name="T13" fmla="*/ 15 h 1087"/>
                <a:gd name="T14" fmla="*/ 6 w 979"/>
                <a:gd name="T15" fmla="*/ 14 h 1087"/>
                <a:gd name="T16" fmla="*/ 8 w 979"/>
                <a:gd name="T17" fmla="*/ 13 h 1087"/>
                <a:gd name="T18" fmla="*/ 9 w 979"/>
                <a:gd name="T19" fmla="*/ 12 h 1087"/>
                <a:gd name="T20" fmla="*/ 10 w 979"/>
                <a:gd name="T21" fmla="*/ 11 h 1087"/>
                <a:gd name="T22" fmla="*/ 10 w 979"/>
                <a:gd name="T23" fmla="*/ 11 h 1087"/>
                <a:gd name="T24" fmla="*/ 11 w 979"/>
                <a:gd name="T25" fmla="*/ 10 h 1087"/>
                <a:gd name="T26" fmla="*/ 12 w 979"/>
                <a:gd name="T27" fmla="*/ 8 h 1087"/>
                <a:gd name="T28" fmla="*/ 13 w 979"/>
                <a:gd name="T29" fmla="*/ 7 h 1087"/>
                <a:gd name="T30" fmla="*/ 14 w 979"/>
                <a:gd name="T31" fmla="*/ 5 h 1087"/>
                <a:gd name="T32" fmla="*/ 14 w 979"/>
                <a:gd name="T33" fmla="*/ 4 h 1087"/>
                <a:gd name="T34" fmla="*/ 14 w 979"/>
                <a:gd name="T35" fmla="*/ 4 h 1087"/>
                <a:gd name="T36" fmla="*/ 14 w 979"/>
                <a:gd name="T37" fmla="*/ 3 h 1087"/>
                <a:gd name="T38" fmla="*/ 15 w 979"/>
                <a:gd name="T39" fmla="*/ 2 h 1087"/>
                <a:gd name="T40" fmla="*/ 15 w 979"/>
                <a:gd name="T41" fmla="*/ 2 h 1087"/>
                <a:gd name="T42" fmla="*/ 15 w 979"/>
                <a:gd name="T43" fmla="*/ 1 h 1087"/>
                <a:gd name="T44" fmla="*/ 12 w 979"/>
                <a:gd name="T45" fmla="*/ 1 h 1087"/>
                <a:gd name="T46" fmla="*/ 12 w 979"/>
                <a:gd name="T47" fmla="*/ 2 h 1087"/>
                <a:gd name="T48" fmla="*/ 11 w 979"/>
                <a:gd name="T49" fmla="*/ 4 h 1087"/>
                <a:gd name="T50" fmla="*/ 11 w 979"/>
                <a:gd name="T51" fmla="*/ 5 h 1087"/>
                <a:gd name="T52" fmla="*/ 10 w 979"/>
                <a:gd name="T53" fmla="*/ 6 h 1087"/>
                <a:gd name="T54" fmla="*/ 10 w 979"/>
                <a:gd name="T55" fmla="*/ 7 h 1087"/>
                <a:gd name="T56" fmla="*/ 9 w 979"/>
                <a:gd name="T57" fmla="*/ 8 h 1087"/>
                <a:gd name="T58" fmla="*/ 8 w 979"/>
                <a:gd name="T59" fmla="*/ 9 h 1087"/>
                <a:gd name="T60" fmla="*/ 7 w 979"/>
                <a:gd name="T61" fmla="*/ 10 h 1087"/>
                <a:gd name="T62" fmla="*/ 6 w 979"/>
                <a:gd name="T63" fmla="*/ 10 h 1087"/>
                <a:gd name="T64" fmla="*/ 6 w 979"/>
                <a:gd name="T65" fmla="*/ 11 h 1087"/>
                <a:gd name="T66" fmla="*/ 5 w 979"/>
                <a:gd name="T67" fmla="*/ 12 h 1087"/>
                <a:gd name="T68" fmla="*/ 4 w 979"/>
                <a:gd name="T69" fmla="*/ 12 h 1087"/>
                <a:gd name="T70" fmla="*/ 3 w 979"/>
                <a:gd name="T71" fmla="*/ 13 h 1087"/>
                <a:gd name="T72" fmla="*/ 2 w 979"/>
                <a:gd name="T73" fmla="*/ 13 h 1087"/>
                <a:gd name="T74" fmla="*/ 1 w 979"/>
                <a:gd name="T75" fmla="*/ 13 h 1087"/>
                <a:gd name="T76" fmla="*/ 0 w 979"/>
                <a:gd name="T77" fmla="*/ 14 h 108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79"/>
                <a:gd name="T118" fmla="*/ 0 h 1087"/>
                <a:gd name="T119" fmla="*/ 979 w 979"/>
                <a:gd name="T120" fmla="*/ 1087 h 108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79" h="1087">
                  <a:moveTo>
                    <a:pt x="0" y="880"/>
                  </a:moveTo>
                  <a:lnTo>
                    <a:pt x="23" y="1087"/>
                  </a:lnTo>
                  <a:lnTo>
                    <a:pt x="46" y="1082"/>
                  </a:lnTo>
                  <a:lnTo>
                    <a:pt x="70" y="1075"/>
                  </a:lnTo>
                  <a:lnTo>
                    <a:pt x="92" y="1069"/>
                  </a:lnTo>
                  <a:lnTo>
                    <a:pt x="115" y="1060"/>
                  </a:lnTo>
                  <a:lnTo>
                    <a:pt x="136" y="1052"/>
                  </a:lnTo>
                  <a:lnTo>
                    <a:pt x="159" y="1044"/>
                  </a:lnTo>
                  <a:lnTo>
                    <a:pt x="180" y="1035"/>
                  </a:lnTo>
                  <a:lnTo>
                    <a:pt x="202" y="1024"/>
                  </a:lnTo>
                  <a:lnTo>
                    <a:pt x="245" y="1004"/>
                  </a:lnTo>
                  <a:lnTo>
                    <a:pt x="286" y="981"/>
                  </a:lnTo>
                  <a:lnTo>
                    <a:pt x="327" y="958"/>
                  </a:lnTo>
                  <a:lnTo>
                    <a:pt x="366" y="932"/>
                  </a:lnTo>
                  <a:lnTo>
                    <a:pt x="405" y="905"/>
                  </a:lnTo>
                  <a:lnTo>
                    <a:pt x="442" y="877"/>
                  </a:lnTo>
                  <a:lnTo>
                    <a:pt x="479" y="850"/>
                  </a:lnTo>
                  <a:lnTo>
                    <a:pt x="514" y="821"/>
                  </a:lnTo>
                  <a:lnTo>
                    <a:pt x="548" y="791"/>
                  </a:lnTo>
                  <a:lnTo>
                    <a:pt x="580" y="762"/>
                  </a:lnTo>
                  <a:lnTo>
                    <a:pt x="612" y="733"/>
                  </a:lnTo>
                  <a:lnTo>
                    <a:pt x="642" y="704"/>
                  </a:lnTo>
                  <a:lnTo>
                    <a:pt x="663" y="680"/>
                  </a:lnTo>
                  <a:lnTo>
                    <a:pt x="688" y="652"/>
                  </a:lnTo>
                  <a:lnTo>
                    <a:pt x="714" y="619"/>
                  </a:lnTo>
                  <a:lnTo>
                    <a:pt x="740" y="582"/>
                  </a:lnTo>
                  <a:lnTo>
                    <a:pt x="768" y="540"/>
                  </a:lnTo>
                  <a:lnTo>
                    <a:pt x="797" y="496"/>
                  </a:lnTo>
                  <a:lnTo>
                    <a:pt x="825" y="451"/>
                  </a:lnTo>
                  <a:lnTo>
                    <a:pt x="851" y="403"/>
                  </a:lnTo>
                  <a:lnTo>
                    <a:pt x="877" y="354"/>
                  </a:lnTo>
                  <a:lnTo>
                    <a:pt x="901" y="305"/>
                  </a:lnTo>
                  <a:lnTo>
                    <a:pt x="912" y="280"/>
                  </a:lnTo>
                  <a:lnTo>
                    <a:pt x="923" y="256"/>
                  </a:lnTo>
                  <a:lnTo>
                    <a:pt x="932" y="231"/>
                  </a:lnTo>
                  <a:lnTo>
                    <a:pt x="942" y="208"/>
                  </a:lnTo>
                  <a:lnTo>
                    <a:pt x="950" y="184"/>
                  </a:lnTo>
                  <a:lnTo>
                    <a:pt x="957" y="160"/>
                  </a:lnTo>
                  <a:lnTo>
                    <a:pt x="963" y="138"/>
                  </a:lnTo>
                  <a:lnTo>
                    <a:pt x="968" y="115"/>
                  </a:lnTo>
                  <a:lnTo>
                    <a:pt x="972" y="93"/>
                  </a:lnTo>
                  <a:lnTo>
                    <a:pt x="975" y="73"/>
                  </a:lnTo>
                  <a:lnTo>
                    <a:pt x="978" y="52"/>
                  </a:lnTo>
                  <a:lnTo>
                    <a:pt x="979" y="34"/>
                  </a:lnTo>
                  <a:lnTo>
                    <a:pt x="825" y="0"/>
                  </a:lnTo>
                  <a:lnTo>
                    <a:pt x="815" y="40"/>
                  </a:lnTo>
                  <a:lnTo>
                    <a:pt x="803" y="79"/>
                  </a:lnTo>
                  <a:lnTo>
                    <a:pt x="791" y="118"/>
                  </a:lnTo>
                  <a:lnTo>
                    <a:pt x="776" y="156"/>
                  </a:lnTo>
                  <a:lnTo>
                    <a:pt x="760" y="194"/>
                  </a:lnTo>
                  <a:lnTo>
                    <a:pt x="743" y="232"/>
                  </a:lnTo>
                  <a:lnTo>
                    <a:pt x="725" y="269"/>
                  </a:lnTo>
                  <a:lnTo>
                    <a:pt x="706" y="305"/>
                  </a:lnTo>
                  <a:lnTo>
                    <a:pt x="686" y="340"/>
                  </a:lnTo>
                  <a:lnTo>
                    <a:pt x="665" y="374"/>
                  </a:lnTo>
                  <a:lnTo>
                    <a:pt x="644" y="407"/>
                  </a:lnTo>
                  <a:lnTo>
                    <a:pt x="621" y="438"/>
                  </a:lnTo>
                  <a:lnTo>
                    <a:pt x="599" y="469"/>
                  </a:lnTo>
                  <a:lnTo>
                    <a:pt x="575" y="497"/>
                  </a:lnTo>
                  <a:lnTo>
                    <a:pt x="550" y="524"/>
                  </a:lnTo>
                  <a:lnTo>
                    <a:pt x="527" y="550"/>
                  </a:lnTo>
                  <a:lnTo>
                    <a:pt x="498" y="577"/>
                  </a:lnTo>
                  <a:lnTo>
                    <a:pt x="471" y="603"/>
                  </a:lnTo>
                  <a:lnTo>
                    <a:pt x="444" y="628"/>
                  </a:lnTo>
                  <a:lnTo>
                    <a:pt x="417" y="652"/>
                  </a:lnTo>
                  <a:lnTo>
                    <a:pt x="389" y="675"/>
                  </a:lnTo>
                  <a:lnTo>
                    <a:pt x="359" y="698"/>
                  </a:lnTo>
                  <a:lnTo>
                    <a:pt x="328" y="720"/>
                  </a:lnTo>
                  <a:lnTo>
                    <a:pt x="295" y="742"/>
                  </a:lnTo>
                  <a:lnTo>
                    <a:pt x="274" y="754"/>
                  </a:lnTo>
                  <a:lnTo>
                    <a:pt x="254" y="765"/>
                  </a:lnTo>
                  <a:lnTo>
                    <a:pt x="236" y="776"/>
                  </a:lnTo>
                  <a:lnTo>
                    <a:pt x="217" y="786"/>
                  </a:lnTo>
                  <a:lnTo>
                    <a:pt x="183" y="802"/>
                  </a:lnTo>
                  <a:lnTo>
                    <a:pt x="149" y="817"/>
                  </a:lnTo>
                  <a:lnTo>
                    <a:pt x="114" y="830"/>
                  </a:lnTo>
                  <a:lnTo>
                    <a:pt x="79" y="845"/>
                  </a:lnTo>
                  <a:lnTo>
                    <a:pt x="41" y="860"/>
                  </a:lnTo>
                  <a:lnTo>
                    <a:pt x="0" y="8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Freeform 602"/>
            <p:cNvSpPr>
              <a:spLocks noChangeAspect="1"/>
            </p:cNvSpPr>
            <p:nvPr/>
          </p:nvSpPr>
          <p:spPr bwMode="auto">
            <a:xfrm>
              <a:off x="32761" y="14922"/>
              <a:ext cx="293" cy="367"/>
            </a:xfrm>
            <a:custGeom>
              <a:avLst/>
              <a:gdLst>
                <a:gd name="T0" fmla="*/ 0 w 587"/>
                <a:gd name="T1" fmla="*/ 1 h 733"/>
                <a:gd name="T2" fmla="*/ 1 w 587"/>
                <a:gd name="T3" fmla="*/ 1 h 733"/>
                <a:gd name="T4" fmla="*/ 1 w 587"/>
                <a:gd name="T5" fmla="*/ 2 h 733"/>
                <a:gd name="T6" fmla="*/ 1 w 587"/>
                <a:gd name="T7" fmla="*/ 2 h 733"/>
                <a:gd name="T8" fmla="*/ 1 w 587"/>
                <a:gd name="T9" fmla="*/ 3 h 733"/>
                <a:gd name="T10" fmla="*/ 1 w 587"/>
                <a:gd name="T11" fmla="*/ 11 h 733"/>
                <a:gd name="T12" fmla="*/ 1 w 587"/>
                <a:gd name="T13" fmla="*/ 11 h 733"/>
                <a:gd name="T14" fmla="*/ 0 w 587"/>
                <a:gd name="T15" fmla="*/ 11 h 733"/>
                <a:gd name="T16" fmla="*/ 0 w 587"/>
                <a:gd name="T17" fmla="*/ 11 h 733"/>
                <a:gd name="T18" fmla="*/ 0 w 587"/>
                <a:gd name="T19" fmla="*/ 12 h 733"/>
                <a:gd name="T20" fmla="*/ 8 w 587"/>
                <a:gd name="T21" fmla="*/ 12 h 733"/>
                <a:gd name="T22" fmla="*/ 8 w 587"/>
                <a:gd name="T23" fmla="*/ 12 h 733"/>
                <a:gd name="T24" fmla="*/ 8 w 587"/>
                <a:gd name="T25" fmla="*/ 12 h 733"/>
                <a:gd name="T26" fmla="*/ 8 w 587"/>
                <a:gd name="T27" fmla="*/ 11 h 733"/>
                <a:gd name="T28" fmla="*/ 9 w 587"/>
                <a:gd name="T29" fmla="*/ 10 h 733"/>
                <a:gd name="T30" fmla="*/ 8 w 587"/>
                <a:gd name="T31" fmla="*/ 9 h 733"/>
                <a:gd name="T32" fmla="*/ 8 w 587"/>
                <a:gd name="T33" fmla="*/ 10 h 733"/>
                <a:gd name="T34" fmla="*/ 7 w 587"/>
                <a:gd name="T35" fmla="*/ 10 h 733"/>
                <a:gd name="T36" fmla="*/ 7 w 587"/>
                <a:gd name="T37" fmla="*/ 11 h 733"/>
                <a:gd name="T38" fmla="*/ 6 w 587"/>
                <a:gd name="T39" fmla="*/ 11 h 733"/>
                <a:gd name="T40" fmla="*/ 5 w 587"/>
                <a:gd name="T41" fmla="*/ 11 h 733"/>
                <a:gd name="T42" fmla="*/ 4 w 587"/>
                <a:gd name="T43" fmla="*/ 11 h 733"/>
                <a:gd name="T44" fmla="*/ 4 w 587"/>
                <a:gd name="T45" fmla="*/ 11 h 733"/>
                <a:gd name="T46" fmla="*/ 4 w 587"/>
                <a:gd name="T47" fmla="*/ 11 h 733"/>
                <a:gd name="T48" fmla="*/ 3 w 587"/>
                <a:gd name="T49" fmla="*/ 11 h 733"/>
                <a:gd name="T50" fmla="*/ 3 w 587"/>
                <a:gd name="T51" fmla="*/ 10 h 733"/>
                <a:gd name="T52" fmla="*/ 6 w 587"/>
                <a:gd name="T53" fmla="*/ 6 h 733"/>
                <a:gd name="T54" fmla="*/ 6 w 587"/>
                <a:gd name="T55" fmla="*/ 7 h 733"/>
                <a:gd name="T56" fmla="*/ 6 w 587"/>
                <a:gd name="T57" fmla="*/ 7 h 733"/>
                <a:gd name="T58" fmla="*/ 6 w 587"/>
                <a:gd name="T59" fmla="*/ 8 h 733"/>
                <a:gd name="T60" fmla="*/ 6 w 587"/>
                <a:gd name="T61" fmla="*/ 4 h 733"/>
                <a:gd name="T62" fmla="*/ 6 w 587"/>
                <a:gd name="T63" fmla="*/ 5 h 733"/>
                <a:gd name="T64" fmla="*/ 6 w 587"/>
                <a:gd name="T65" fmla="*/ 5 h 733"/>
                <a:gd name="T66" fmla="*/ 6 w 587"/>
                <a:gd name="T67" fmla="*/ 5 h 733"/>
                <a:gd name="T68" fmla="*/ 5 w 587"/>
                <a:gd name="T69" fmla="*/ 6 h 733"/>
                <a:gd name="T70" fmla="*/ 3 w 587"/>
                <a:gd name="T71" fmla="*/ 6 h 733"/>
                <a:gd name="T72" fmla="*/ 3 w 587"/>
                <a:gd name="T73" fmla="*/ 1 h 733"/>
                <a:gd name="T74" fmla="*/ 3 w 587"/>
                <a:gd name="T75" fmla="*/ 1 h 733"/>
                <a:gd name="T76" fmla="*/ 4 w 587"/>
                <a:gd name="T77" fmla="*/ 1 h 733"/>
                <a:gd name="T78" fmla="*/ 5 w 587"/>
                <a:gd name="T79" fmla="*/ 1 h 733"/>
                <a:gd name="T80" fmla="*/ 6 w 587"/>
                <a:gd name="T81" fmla="*/ 1 h 733"/>
                <a:gd name="T82" fmla="*/ 6 w 587"/>
                <a:gd name="T83" fmla="*/ 2 h 733"/>
                <a:gd name="T84" fmla="*/ 7 w 587"/>
                <a:gd name="T85" fmla="*/ 2 h 733"/>
                <a:gd name="T86" fmla="*/ 7 w 587"/>
                <a:gd name="T87" fmla="*/ 2 h 733"/>
                <a:gd name="T88" fmla="*/ 7 w 587"/>
                <a:gd name="T89" fmla="*/ 3 h 733"/>
                <a:gd name="T90" fmla="*/ 7 w 587"/>
                <a:gd name="T91" fmla="*/ 3 h 733"/>
                <a:gd name="T92" fmla="*/ 8 w 587"/>
                <a:gd name="T93" fmla="*/ 3 h 733"/>
                <a:gd name="T94" fmla="*/ 8 w 587"/>
                <a:gd name="T95" fmla="*/ 3 h 733"/>
                <a:gd name="T96" fmla="*/ 0 w 587"/>
                <a:gd name="T97" fmla="*/ 1 h 7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87"/>
                <a:gd name="T148" fmla="*/ 0 h 733"/>
                <a:gd name="T149" fmla="*/ 587 w 587"/>
                <a:gd name="T150" fmla="*/ 733 h 7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87" h="733">
                  <a:moveTo>
                    <a:pt x="16" y="38"/>
                  </a:moveTo>
                  <a:lnTo>
                    <a:pt x="46" y="38"/>
                  </a:lnTo>
                  <a:lnTo>
                    <a:pt x="57" y="39"/>
                  </a:lnTo>
                  <a:lnTo>
                    <a:pt x="66" y="41"/>
                  </a:lnTo>
                  <a:lnTo>
                    <a:pt x="74" y="45"/>
                  </a:lnTo>
                  <a:lnTo>
                    <a:pt x="80" y="49"/>
                  </a:lnTo>
                  <a:lnTo>
                    <a:pt x="86" y="54"/>
                  </a:lnTo>
                  <a:lnTo>
                    <a:pt x="92" y="60"/>
                  </a:lnTo>
                  <a:lnTo>
                    <a:pt x="96" y="67"/>
                  </a:lnTo>
                  <a:lnTo>
                    <a:pt x="99" y="75"/>
                  </a:lnTo>
                  <a:lnTo>
                    <a:pt x="102" y="84"/>
                  </a:lnTo>
                  <a:lnTo>
                    <a:pt x="104" y="93"/>
                  </a:lnTo>
                  <a:lnTo>
                    <a:pt x="106" y="102"/>
                  </a:lnTo>
                  <a:lnTo>
                    <a:pt x="107" y="112"/>
                  </a:lnTo>
                  <a:lnTo>
                    <a:pt x="108" y="133"/>
                  </a:lnTo>
                  <a:lnTo>
                    <a:pt x="108" y="155"/>
                  </a:lnTo>
                  <a:lnTo>
                    <a:pt x="110" y="579"/>
                  </a:lnTo>
                  <a:lnTo>
                    <a:pt x="101" y="663"/>
                  </a:lnTo>
                  <a:lnTo>
                    <a:pt x="90" y="670"/>
                  </a:lnTo>
                  <a:lnTo>
                    <a:pt x="79" y="675"/>
                  </a:lnTo>
                  <a:lnTo>
                    <a:pt x="70" y="680"/>
                  </a:lnTo>
                  <a:lnTo>
                    <a:pt x="61" y="683"/>
                  </a:lnTo>
                  <a:lnTo>
                    <a:pt x="43" y="688"/>
                  </a:lnTo>
                  <a:lnTo>
                    <a:pt x="29" y="693"/>
                  </a:lnTo>
                  <a:lnTo>
                    <a:pt x="23" y="695"/>
                  </a:lnTo>
                  <a:lnTo>
                    <a:pt x="18" y="698"/>
                  </a:lnTo>
                  <a:lnTo>
                    <a:pt x="13" y="701"/>
                  </a:lnTo>
                  <a:lnTo>
                    <a:pt x="8" y="705"/>
                  </a:lnTo>
                  <a:lnTo>
                    <a:pt x="5" y="710"/>
                  </a:lnTo>
                  <a:lnTo>
                    <a:pt x="2" y="717"/>
                  </a:lnTo>
                  <a:lnTo>
                    <a:pt x="1" y="724"/>
                  </a:lnTo>
                  <a:lnTo>
                    <a:pt x="0" y="733"/>
                  </a:lnTo>
                  <a:lnTo>
                    <a:pt x="532" y="733"/>
                  </a:lnTo>
                  <a:lnTo>
                    <a:pt x="535" y="732"/>
                  </a:lnTo>
                  <a:lnTo>
                    <a:pt x="538" y="731"/>
                  </a:lnTo>
                  <a:lnTo>
                    <a:pt x="541" y="729"/>
                  </a:lnTo>
                  <a:lnTo>
                    <a:pt x="545" y="726"/>
                  </a:lnTo>
                  <a:lnTo>
                    <a:pt x="550" y="719"/>
                  </a:lnTo>
                  <a:lnTo>
                    <a:pt x="555" y="708"/>
                  </a:lnTo>
                  <a:lnTo>
                    <a:pt x="560" y="697"/>
                  </a:lnTo>
                  <a:lnTo>
                    <a:pt x="564" y="684"/>
                  </a:lnTo>
                  <a:lnTo>
                    <a:pt x="568" y="668"/>
                  </a:lnTo>
                  <a:lnTo>
                    <a:pt x="572" y="653"/>
                  </a:lnTo>
                  <a:lnTo>
                    <a:pt x="578" y="620"/>
                  </a:lnTo>
                  <a:lnTo>
                    <a:pt x="583" y="588"/>
                  </a:lnTo>
                  <a:lnTo>
                    <a:pt x="586" y="560"/>
                  </a:lnTo>
                  <a:lnTo>
                    <a:pt x="587" y="540"/>
                  </a:lnTo>
                  <a:lnTo>
                    <a:pt x="548" y="540"/>
                  </a:lnTo>
                  <a:lnTo>
                    <a:pt x="546" y="560"/>
                  </a:lnTo>
                  <a:lnTo>
                    <a:pt x="541" y="579"/>
                  </a:lnTo>
                  <a:lnTo>
                    <a:pt x="535" y="595"/>
                  </a:lnTo>
                  <a:lnTo>
                    <a:pt x="528" y="611"/>
                  </a:lnTo>
                  <a:lnTo>
                    <a:pt x="520" y="624"/>
                  </a:lnTo>
                  <a:lnTo>
                    <a:pt x="511" y="636"/>
                  </a:lnTo>
                  <a:lnTo>
                    <a:pt x="499" y="647"/>
                  </a:lnTo>
                  <a:lnTo>
                    <a:pt x="486" y="656"/>
                  </a:lnTo>
                  <a:lnTo>
                    <a:pt x="473" y="663"/>
                  </a:lnTo>
                  <a:lnTo>
                    <a:pt x="457" y="670"/>
                  </a:lnTo>
                  <a:lnTo>
                    <a:pt x="441" y="675"/>
                  </a:lnTo>
                  <a:lnTo>
                    <a:pt x="422" y="680"/>
                  </a:lnTo>
                  <a:lnTo>
                    <a:pt x="404" y="683"/>
                  </a:lnTo>
                  <a:lnTo>
                    <a:pt x="383" y="685"/>
                  </a:lnTo>
                  <a:lnTo>
                    <a:pt x="362" y="686"/>
                  </a:lnTo>
                  <a:lnTo>
                    <a:pt x="339" y="687"/>
                  </a:lnTo>
                  <a:lnTo>
                    <a:pt x="321" y="686"/>
                  </a:lnTo>
                  <a:lnTo>
                    <a:pt x="302" y="685"/>
                  </a:lnTo>
                  <a:lnTo>
                    <a:pt x="293" y="683"/>
                  </a:lnTo>
                  <a:lnTo>
                    <a:pt x="285" y="681"/>
                  </a:lnTo>
                  <a:lnTo>
                    <a:pt x="278" y="679"/>
                  </a:lnTo>
                  <a:lnTo>
                    <a:pt x="270" y="675"/>
                  </a:lnTo>
                  <a:lnTo>
                    <a:pt x="263" y="671"/>
                  </a:lnTo>
                  <a:lnTo>
                    <a:pt x="257" y="667"/>
                  </a:lnTo>
                  <a:lnTo>
                    <a:pt x="252" y="662"/>
                  </a:lnTo>
                  <a:lnTo>
                    <a:pt x="248" y="657"/>
                  </a:lnTo>
                  <a:lnTo>
                    <a:pt x="244" y="650"/>
                  </a:lnTo>
                  <a:lnTo>
                    <a:pt x="242" y="643"/>
                  </a:lnTo>
                  <a:lnTo>
                    <a:pt x="240" y="634"/>
                  </a:lnTo>
                  <a:lnTo>
                    <a:pt x="240" y="625"/>
                  </a:lnTo>
                  <a:lnTo>
                    <a:pt x="240" y="377"/>
                  </a:lnTo>
                  <a:lnTo>
                    <a:pt x="378" y="377"/>
                  </a:lnTo>
                  <a:lnTo>
                    <a:pt x="388" y="379"/>
                  </a:lnTo>
                  <a:lnTo>
                    <a:pt x="398" y="380"/>
                  </a:lnTo>
                  <a:lnTo>
                    <a:pt x="405" y="383"/>
                  </a:lnTo>
                  <a:lnTo>
                    <a:pt x="412" y="386"/>
                  </a:lnTo>
                  <a:lnTo>
                    <a:pt x="417" y="390"/>
                  </a:lnTo>
                  <a:lnTo>
                    <a:pt x="421" y="395"/>
                  </a:lnTo>
                  <a:lnTo>
                    <a:pt x="424" y="400"/>
                  </a:lnTo>
                  <a:lnTo>
                    <a:pt x="427" y="406"/>
                  </a:lnTo>
                  <a:lnTo>
                    <a:pt x="434" y="436"/>
                  </a:lnTo>
                  <a:lnTo>
                    <a:pt x="440" y="471"/>
                  </a:lnTo>
                  <a:lnTo>
                    <a:pt x="478" y="471"/>
                  </a:lnTo>
                  <a:lnTo>
                    <a:pt x="478" y="232"/>
                  </a:lnTo>
                  <a:lnTo>
                    <a:pt x="440" y="232"/>
                  </a:lnTo>
                  <a:lnTo>
                    <a:pt x="436" y="252"/>
                  </a:lnTo>
                  <a:lnTo>
                    <a:pt x="432" y="271"/>
                  </a:lnTo>
                  <a:lnTo>
                    <a:pt x="430" y="279"/>
                  </a:lnTo>
                  <a:lnTo>
                    <a:pt x="426" y="287"/>
                  </a:lnTo>
                  <a:lnTo>
                    <a:pt x="423" y="293"/>
                  </a:lnTo>
                  <a:lnTo>
                    <a:pt x="420" y="299"/>
                  </a:lnTo>
                  <a:lnTo>
                    <a:pt x="416" y="306"/>
                  </a:lnTo>
                  <a:lnTo>
                    <a:pt x="411" y="311"/>
                  </a:lnTo>
                  <a:lnTo>
                    <a:pt x="405" y="315"/>
                  </a:lnTo>
                  <a:lnTo>
                    <a:pt x="398" y="318"/>
                  </a:lnTo>
                  <a:lnTo>
                    <a:pt x="389" y="321"/>
                  </a:lnTo>
                  <a:lnTo>
                    <a:pt x="379" y="322"/>
                  </a:lnTo>
                  <a:lnTo>
                    <a:pt x="368" y="324"/>
                  </a:lnTo>
                  <a:lnTo>
                    <a:pt x="355" y="324"/>
                  </a:lnTo>
                  <a:lnTo>
                    <a:pt x="240" y="324"/>
                  </a:lnTo>
                  <a:lnTo>
                    <a:pt x="240" y="69"/>
                  </a:lnTo>
                  <a:lnTo>
                    <a:pt x="240" y="63"/>
                  </a:lnTo>
                  <a:lnTo>
                    <a:pt x="241" y="59"/>
                  </a:lnTo>
                  <a:lnTo>
                    <a:pt x="242" y="55"/>
                  </a:lnTo>
                  <a:lnTo>
                    <a:pt x="245" y="52"/>
                  </a:lnTo>
                  <a:lnTo>
                    <a:pt x="248" y="49"/>
                  </a:lnTo>
                  <a:lnTo>
                    <a:pt x="252" y="48"/>
                  </a:lnTo>
                  <a:lnTo>
                    <a:pt x="256" y="47"/>
                  </a:lnTo>
                  <a:lnTo>
                    <a:pt x="262" y="47"/>
                  </a:lnTo>
                  <a:lnTo>
                    <a:pt x="332" y="47"/>
                  </a:lnTo>
                  <a:lnTo>
                    <a:pt x="351" y="47"/>
                  </a:lnTo>
                  <a:lnTo>
                    <a:pt x="370" y="48"/>
                  </a:lnTo>
                  <a:lnTo>
                    <a:pt x="386" y="50"/>
                  </a:lnTo>
                  <a:lnTo>
                    <a:pt x="401" y="52"/>
                  </a:lnTo>
                  <a:lnTo>
                    <a:pt x="414" y="55"/>
                  </a:lnTo>
                  <a:lnTo>
                    <a:pt x="425" y="58"/>
                  </a:lnTo>
                  <a:lnTo>
                    <a:pt x="436" y="62"/>
                  </a:lnTo>
                  <a:lnTo>
                    <a:pt x="445" y="67"/>
                  </a:lnTo>
                  <a:lnTo>
                    <a:pt x="452" y="71"/>
                  </a:lnTo>
                  <a:lnTo>
                    <a:pt x="458" y="76"/>
                  </a:lnTo>
                  <a:lnTo>
                    <a:pt x="464" y="82"/>
                  </a:lnTo>
                  <a:lnTo>
                    <a:pt x="469" y="88"/>
                  </a:lnTo>
                  <a:lnTo>
                    <a:pt x="473" y="93"/>
                  </a:lnTo>
                  <a:lnTo>
                    <a:pt x="476" y="99"/>
                  </a:lnTo>
                  <a:lnTo>
                    <a:pt x="479" y="105"/>
                  </a:lnTo>
                  <a:lnTo>
                    <a:pt x="481" y="111"/>
                  </a:lnTo>
                  <a:lnTo>
                    <a:pt x="487" y="135"/>
                  </a:lnTo>
                  <a:lnTo>
                    <a:pt x="493" y="157"/>
                  </a:lnTo>
                  <a:lnTo>
                    <a:pt x="495" y="161"/>
                  </a:lnTo>
                  <a:lnTo>
                    <a:pt x="498" y="165"/>
                  </a:lnTo>
                  <a:lnTo>
                    <a:pt x="502" y="168"/>
                  </a:lnTo>
                  <a:lnTo>
                    <a:pt x="507" y="171"/>
                  </a:lnTo>
                  <a:lnTo>
                    <a:pt x="512" y="174"/>
                  </a:lnTo>
                  <a:lnTo>
                    <a:pt x="518" y="176"/>
                  </a:lnTo>
                  <a:lnTo>
                    <a:pt x="525" y="177"/>
                  </a:lnTo>
                  <a:lnTo>
                    <a:pt x="533" y="177"/>
                  </a:lnTo>
                  <a:lnTo>
                    <a:pt x="524" y="0"/>
                  </a:lnTo>
                  <a:lnTo>
                    <a:pt x="16" y="0"/>
                  </a:lnTo>
                  <a:lnTo>
                    <a:pt x="1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603"/>
            <p:cNvSpPr>
              <a:spLocks noChangeAspect="1"/>
            </p:cNvSpPr>
            <p:nvPr/>
          </p:nvSpPr>
          <p:spPr bwMode="auto">
            <a:xfrm>
              <a:off x="31543" y="14922"/>
              <a:ext cx="294" cy="367"/>
            </a:xfrm>
            <a:custGeom>
              <a:avLst/>
              <a:gdLst>
                <a:gd name="T0" fmla="*/ 1 w 587"/>
                <a:gd name="T1" fmla="*/ 1 h 733"/>
                <a:gd name="T2" fmla="*/ 2 w 587"/>
                <a:gd name="T3" fmla="*/ 1 h 733"/>
                <a:gd name="T4" fmla="*/ 2 w 587"/>
                <a:gd name="T5" fmla="*/ 1 h 733"/>
                <a:gd name="T6" fmla="*/ 2 w 587"/>
                <a:gd name="T7" fmla="*/ 2 h 733"/>
                <a:gd name="T8" fmla="*/ 2 w 587"/>
                <a:gd name="T9" fmla="*/ 2 h 733"/>
                <a:gd name="T10" fmla="*/ 2 w 587"/>
                <a:gd name="T11" fmla="*/ 10 h 733"/>
                <a:gd name="T12" fmla="*/ 2 w 587"/>
                <a:gd name="T13" fmla="*/ 11 h 733"/>
                <a:gd name="T14" fmla="*/ 2 w 587"/>
                <a:gd name="T15" fmla="*/ 11 h 733"/>
                <a:gd name="T16" fmla="*/ 2 w 587"/>
                <a:gd name="T17" fmla="*/ 11 h 733"/>
                <a:gd name="T18" fmla="*/ 2 w 587"/>
                <a:gd name="T19" fmla="*/ 11 h 733"/>
                <a:gd name="T20" fmla="*/ 1 w 587"/>
                <a:gd name="T21" fmla="*/ 11 h 733"/>
                <a:gd name="T22" fmla="*/ 1 w 587"/>
                <a:gd name="T23" fmla="*/ 11 h 733"/>
                <a:gd name="T24" fmla="*/ 1 w 587"/>
                <a:gd name="T25" fmla="*/ 12 h 733"/>
                <a:gd name="T26" fmla="*/ 1 w 587"/>
                <a:gd name="T27" fmla="*/ 12 h 733"/>
                <a:gd name="T28" fmla="*/ 9 w 587"/>
                <a:gd name="T29" fmla="*/ 12 h 733"/>
                <a:gd name="T30" fmla="*/ 10 w 587"/>
                <a:gd name="T31" fmla="*/ 10 h 733"/>
                <a:gd name="T32" fmla="*/ 10 w 587"/>
                <a:gd name="T33" fmla="*/ 9 h 733"/>
                <a:gd name="T34" fmla="*/ 10 w 587"/>
                <a:gd name="T35" fmla="*/ 9 h 733"/>
                <a:gd name="T36" fmla="*/ 10 w 587"/>
                <a:gd name="T37" fmla="*/ 9 h 733"/>
                <a:gd name="T38" fmla="*/ 9 w 587"/>
                <a:gd name="T39" fmla="*/ 9 h 733"/>
                <a:gd name="T40" fmla="*/ 9 w 587"/>
                <a:gd name="T41" fmla="*/ 9 h 733"/>
                <a:gd name="T42" fmla="*/ 9 w 587"/>
                <a:gd name="T43" fmla="*/ 9 h 733"/>
                <a:gd name="T44" fmla="*/ 9 w 587"/>
                <a:gd name="T45" fmla="*/ 10 h 733"/>
                <a:gd name="T46" fmla="*/ 8 w 587"/>
                <a:gd name="T47" fmla="*/ 11 h 733"/>
                <a:gd name="T48" fmla="*/ 8 w 587"/>
                <a:gd name="T49" fmla="*/ 11 h 733"/>
                <a:gd name="T50" fmla="*/ 7 w 587"/>
                <a:gd name="T51" fmla="*/ 11 h 733"/>
                <a:gd name="T52" fmla="*/ 7 w 587"/>
                <a:gd name="T53" fmla="*/ 11 h 733"/>
                <a:gd name="T54" fmla="*/ 5 w 587"/>
                <a:gd name="T55" fmla="*/ 11 h 733"/>
                <a:gd name="T56" fmla="*/ 5 w 587"/>
                <a:gd name="T57" fmla="*/ 11 h 733"/>
                <a:gd name="T58" fmla="*/ 5 w 587"/>
                <a:gd name="T59" fmla="*/ 11 h 733"/>
                <a:gd name="T60" fmla="*/ 4 w 587"/>
                <a:gd name="T61" fmla="*/ 11 h 733"/>
                <a:gd name="T62" fmla="*/ 4 w 587"/>
                <a:gd name="T63" fmla="*/ 10 h 733"/>
                <a:gd name="T64" fmla="*/ 6 w 587"/>
                <a:gd name="T65" fmla="*/ 6 h 733"/>
                <a:gd name="T66" fmla="*/ 7 w 587"/>
                <a:gd name="T67" fmla="*/ 6 h 733"/>
                <a:gd name="T68" fmla="*/ 7 w 587"/>
                <a:gd name="T69" fmla="*/ 7 h 733"/>
                <a:gd name="T70" fmla="*/ 7 w 587"/>
                <a:gd name="T71" fmla="*/ 7 h 733"/>
                <a:gd name="T72" fmla="*/ 7 w 587"/>
                <a:gd name="T73" fmla="*/ 7 h 733"/>
                <a:gd name="T74" fmla="*/ 8 w 587"/>
                <a:gd name="T75" fmla="*/ 8 h 733"/>
                <a:gd name="T76" fmla="*/ 7 w 587"/>
                <a:gd name="T77" fmla="*/ 4 h 733"/>
                <a:gd name="T78" fmla="*/ 7 w 587"/>
                <a:gd name="T79" fmla="*/ 5 h 733"/>
                <a:gd name="T80" fmla="*/ 7 w 587"/>
                <a:gd name="T81" fmla="*/ 5 h 733"/>
                <a:gd name="T82" fmla="*/ 7 w 587"/>
                <a:gd name="T83" fmla="*/ 5 h 733"/>
                <a:gd name="T84" fmla="*/ 7 w 587"/>
                <a:gd name="T85" fmla="*/ 6 h 733"/>
                <a:gd name="T86" fmla="*/ 6 w 587"/>
                <a:gd name="T87" fmla="*/ 6 h 733"/>
                <a:gd name="T88" fmla="*/ 4 w 587"/>
                <a:gd name="T89" fmla="*/ 1 h 733"/>
                <a:gd name="T90" fmla="*/ 4 w 587"/>
                <a:gd name="T91" fmla="*/ 1 h 733"/>
                <a:gd name="T92" fmla="*/ 4 w 587"/>
                <a:gd name="T93" fmla="*/ 1 h 733"/>
                <a:gd name="T94" fmla="*/ 6 w 587"/>
                <a:gd name="T95" fmla="*/ 1 h 733"/>
                <a:gd name="T96" fmla="*/ 7 w 587"/>
                <a:gd name="T97" fmla="*/ 1 h 733"/>
                <a:gd name="T98" fmla="*/ 8 w 587"/>
                <a:gd name="T99" fmla="*/ 2 h 733"/>
                <a:gd name="T100" fmla="*/ 8 w 587"/>
                <a:gd name="T101" fmla="*/ 2 h 733"/>
                <a:gd name="T102" fmla="*/ 8 w 587"/>
                <a:gd name="T103" fmla="*/ 3 h 733"/>
                <a:gd name="T104" fmla="*/ 8 w 587"/>
                <a:gd name="T105" fmla="*/ 3 h 733"/>
                <a:gd name="T106" fmla="*/ 9 w 587"/>
                <a:gd name="T107" fmla="*/ 3 h 733"/>
                <a:gd name="T108" fmla="*/ 9 w 587"/>
                <a:gd name="T109" fmla="*/ 3 h 733"/>
                <a:gd name="T110" fmla="*/ 9 w 587"/>
                <a:gd name="T111" fmla="*/ 3 h 733"/>
                <a:gd name="T112" fmla="*/ 9 w 587"/>
                <a:gd name="T113" fmla="*/ 2 h 733"/>
                <a:gd name="T114" fmla="*/ 9 w 587"/>
                <a:gd name="T115" fmla="*/ 1 h 733"/>
                <a:gd name="T116" fmla="*/ 9 w 587"/>
                <a:gd name="T117" fmla="*/ 0 h 73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7"/>
                <a:gd name="T178" fmla="*/ 0 h 733"/>
                <a:gd name="T179" fmla="*/ 587 w 587"/>
                <a:gd name="T180" fmla="*/ 733 h 73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7" h="733">
                  <a:moveTo>
                    <a:pt x="15" y="38"/>
                  </a:moveTo>
                  <a:lnTo>
                    <a:pt x="46" y="38"/>
                  </a:lnTo>
                  <a:lnTo>
                    <a:pt x="55" y="39"/>
                  </a:lnTo>
                  <a:lnTo>
                    <a:pt x="64" y="40"/>
                  </a:lnTo>
                  <a:lnTo>
                    <a:pt x="72" y="42"/>
                  </a:lnTo>
                  <a:lnTo>
                    <a:pt x="78" y="46"/>
                  </a:lnTo>
                  <a:lnTo>
                    <a:pt x="84" y="50"/>
                  </a:lnTo>
                  <a:lnTo>
                    <a:pt x="89" y="55"/>
                  </a:lnTo>
                  <a:lnTo>
                    <a:pt x="93" y="60"/>
                  </a:lnTo>
                  <a:lnTo>
                    <a:pt x="96" y="65"/>
                  </a:lnTo>
                  <a:lnTo>
                    <a:pt x="100" y="72"/>
                  </a:lnTo>
                  <a:lnTo>
                    <a:pt x="103" y="79"/>
                  </a:lnTo>
                  <a:lnTo>
                    <a:pt x="104" y="87"/>
                  </a:lnTo>
                  <a:lnTo>
                    <a:pt x="106" y="95"/>
                  </a:lnTo>
                  <a:lnTo>
                    <a:pt x="108" y="112"/>
                  </a:lnTo>
                  <a:lnTo>
                    <a:pt x="108" y="131"/>
                  </a:lnTo>
                  <a:lnTo>
                    <a:pt x="108" y="610"/>
                  </a:lnTo>
                  <a:lnTo>
                    <a:pt x="108" y="621"/>
                  </a:lnTo>
                  <a:lnTo>
                    <a:pt x="107" y="632"/>
                  </a:lnTo>
                  <a:lnTo>
                    <a:pt x="106" y="642"/>
                  </a:lnTo>
                  <a:lnTo>
                    <a:pt x="104" y="650"/>
                  </a:lnTo>
                  <a:lnTo>
                    <a:pt x="101" y="657"/>
                  </a:lnTo>
                  <a:lnTo>
                    <a:pt x="98" y="663"/>
                  </a:lnTo>
                  <a:lnTo>
                    <a:pt x="94" y="669"/>
                  </a:lnTo>
                  <a:lnTo>
                    <a:pt x="91" y="673"/>
                  </a:lnTo>
                  <a:lnTo>
                    <a:pt x="87" y="678"/>
                  </a:lnTo>
                  <a:lnTo>
                    <a:pt x="83" y="681"/>
                  </a:lnTo>
                  <a:lnTo>
                    <a:pt x="79" y="683"/>
                  </a:lnTo>
                  <a:lnTo>
                    <a:pt x="74" y="685"/>
                  </a:lnTo>
                  <a:lnTo>
                    <a:pt x="65" y="688"/>
                  </a:lnTo>
                  <a:lnTo>
                    <a:pt x="54" y="690"/>
                  </a:lnTo>
                  <a:lnTo>
                    <a:pt x="45" y="691"/>
                  </a:lnTo>
                  <a:lnTo>
                    <a:pt x="35" y="692"/>
                  </a:lnTo>
                  <a:lnTo>
                    <a:pt x="26" y="693"/>
                  </a:lnTo>
                  <a:lnTo>
                    <a:pt x="17" y="696"/>
                  </a:lnTo>
                  <a:lnTo>
                    <a:pt x="14" y="698"/>
                  </a:lnTo>
                  <a:lnTo>
                    <a:pt x="10" y="701"/>
                  </a:lnTo>
                  <a:lnTo>
                    <a:pt x="8" y="704"/>
                  </a:lnTo>
                  <a:lnTo>
                    <a:pt x="5" y="708"/>
                  </a:lnTo>
                  <a:lnTo>
                    <a:pt x="3" y="714"/>
                  </a:lnTo>
                  <a:lnTo>
                    <a:pt x="2" y="719"/>
                  </a:lnTo>
                  <a:lnTo>
                    <a:pt x="1" y="725"/>
                  </a:lnTo>
                  <a:lnTo>
                    <a:pt x="0" y="733"/>
                  </a:lnTo>
                  <a:lnTo>
                    <a:pt x="555" y="733"/>
                  </a:lnTo>
                  <a:lnTo>
                    <a:pt x="559" y="711"/>
                  </a:lnTo>
                  <a:lnTo>
                    <a:pt x="565" y="684"/>
                  </a:lnTo>
                  <a:lnTo>
                    <a:pt x="573" y="652"/>
                  </a:lnTo>
                  <a:lnTo>
                    <a:pt x="581" y="619"/>
                  </a:lnTo>
                  <a:lnTo>
                    <a:pt x="584" y="604"/>
                  </a:lnTo>
                  <a:lnTo>
                    <a:pt x="586" y="589"/>
                  </a:lnTo>
                  <a:lnTo>
                    <a:pt x="587" y="576"/>
                  </a:lnTo>
                  <a:lnTo>
                    <a:pt x="587" y="563"/>
                  </a:lnTo>
                  <a:lnTo>
                    <a:pt x="587" y="558"/>
                  </a:lnTo>
                  <a:lnTo>
                    <a:pt x="586" y="554"/>
                  </a:lnTo>
                  <a:lnTo>
                    <a:pt x="584" y="550"/>
                  </a:lnTo>
                  <a:lnTo>
                    <a:pt x="583" y="546"/>
                  </a:lnTo>
                  <a:lnTo>
                    <a:pt x="580" y="544"/>
                  </a:lnTo>
                  <a:lnTo>
                    <a:pt x="577" y="542"/>
                  </a:lnTo>
                  <a:lnTo>
                    <a:pt x="574" y="540"/>
                  </a:lnTo>
                  <a:lnTo>
                    <a:pt x="570" y="540"/>
                  </a:lnTo>
                  <a:lnTo>
                    <a:pt x="566" y="540"/>
                  </a:lnTo>
                  <a:lnTo>
                    <a:pt x="562" y="542"/>
                  </a:lnTo>
                  <a:lnTo>
                    <a:pt x="559" y="544"/>
                  </a:lnTo>
                  <a:lnTo>
                    <a:pt x="556" y="546"/>
                  </a:lnTo>
                  <a:lnTo>
                    <a:pt x="549" y="553"/>
                  </a:lnTo>
                  <a:lnTo>
                    <a:pt x="544" y="562"/>
                  </a:lnTo>
                  <a:lnTo>
                    <a:pt x="535" y="586"/>
                  </a:lnTo>
                  <a:lnTo>
                    <a:pt x="523" y="613"/>
                  </a:lnTo>
                  <a:lnTo>
                    <a:pt x="515" y="627"/>
                  </a:lnTo>
                  <a:lnTo>
                    <a:pt x="505" y="641"/>
                  </a:lnTo>
                  <a:lnTo>
                    <a:pt x="500" y="647"/>
                  </a:lnTo>
                  <a:lnTo>
                    <a:pt x="494" y="653"/>
                  </a:lnTo>
                  <a:lnTo>
                    <a:pt x="487" y="658"/>
                  </a:lnTo>
                  <a:lnTo>
                    <a:pt x="479" y="663"/>
                  </a:lnTo>
                  <a:lnTo>
                    <a:pt x="470" y="668"/>
                  </a:lnTo>
                  <a:lnTo>
                    <a:pt x="461" y="672"/>
                  </a:lnTo>
                  <a:lnTo>
                    <a:pt x="451" y="677"/>
                  </a:lnTo>
                  <a:lnTo>
                    <a:pt x="439" y="681"/>
                  </a:lnTo>
                  <a:lnTo>
                    <a:pt x="428" y="683"/>
                  </a:lnTo>
                  <a:lnTo>
                    <a:pt x="415" y="685"/>
                  </a:lnTo>
                  <a:lnTo>
                    <a:pt x="400" y="686"/>
                  </a:lnTo>
                  <a:lnTo>
                    <a:pt x="385" y="687"/>
                  </a:lnTo>
                  <a:lnTo>
                    <a:pt x="339" y="687"/>
                  </a:lnTo>
                  <a:lnTo>
                    <a:pt x="319" y="686"/>
                  </a:lnTo>
                  <a:lnTo>
                    <a:pt x="300" y="684"/>
                  </a:lnTo>
                  <a:lnTo>
                    <a:pt x="292" y="682"/>
                  </a:lnTo>
                  <a:lnTo>
                    <a:pt x="283" y="679"/>
                  </a:lnTo>
                  <a:lnTo>
                    <a:pt x="275" y="675"/>
                  </a:lnTo>
                  <a:lnTo>
                    <a:pt x="268" y="672"/>
                  </a:lnTo>
                  <a:lnTo>
                    <a:pt x="262" y="668"/>
                  </a:lnTo>
                  <a:lnTo>
                    <a:pt x="256" y="663"/>
                  </a:lnTo>
                  <a:lnTo>
                    <a:pt x="250" y="658"/>
                  </a:lnTo>
                  <a:lnTo>
                    <a:pt x="246" y="651"/>
                  </a:lnTo>
                  <a:lnTo>
                    <a:pt x="243" y="644"/>
                  </a:lnTo>
                  <a:lnTo>
                    <a:pt x="241" y="635"/>
                  </a:lnTo>
                  <a:lnTo>
                    <a:pt x="239" y="627"/>
                  </a:lnTo>
                  <a:lnTo>
                    <a:pt x="239" y="617"/>
                  </a:lnTo>
                  <a:lnTo>
                    <a:pt x="239" y="377"/>
                  </a:lnTo>
                  <a:lnTo>
                    <a:pt x="378" y="377"/>
                  </a:lnTo>
                  <a:lnTo>
                    <a:pt x="387" y="379"/>
                  </a:lnTo>
                  <a:lnTo>
                    <a:pt x="395" y="380"/>
                  </a:lnTo>
                  <a:lnTo>
                    <a:pt x="403" y="383"/>
                  </a:lnTo>
                  <a:lnTo>
                    <a:pt x="409" y="386"/>
                  </a:lnTo>
                  <a:lnTo>
                    <a:pt x="414" y="390"/>
                  </a:lnTo>
                  <a:lnTo>
                    <a:pt x="419" y="395"/>
                  </a:lnTo>
                  <a:lnTo>
                    <a:pt x="423" y="400"/>
                  </a:lnTo>
                  <a:lnTo>
                    <a:pt x="427" y="406"/>
                  </a:lnTo>
                  <a:lnTo>
                    <a:pt x="430" y="412"/>
                  </a:lnTo>
                  <a:lnTo>
                    <a:pt x="432" y="420"/>
                  </a:lnTo>
                  <a:lnTo>
                    <a:pt x="434" y="428"/>
                  </a:lnTo>
                  <a:lnTo>
                    <a:pt x="436" y="436"/>
                  </a:lnTo>
                  <a:lnTo>
                    <a:pt x="438" y="453"/>
                  </a:lnTo>
                  <a:lnTo>
                    <a:pt x="439" y="471"/>
                  </a:lnTo>
                  <a:lnTo>
                    <a:pt x="477" y="471"/>
                  </a:lnTo>
                  <a:lnTo>
                    <a:pt x="477" y="232"/>
                  </a:lnTo>
                  <a:lnTo>
                    <a:pt x="439" y="232"/>
                  </a:lnTo>
                  <a:lnTo>
                    <a:pt x="439" y="243"/>
                  </a:lnTo>
                  <a:lnTo>
                    <a:pt x="438" y="254"/>
                  </a:lnTo>
                  <a:lnTo>
                    <a:pt x="436" y="263"/>
                  </a:lnTo>
                  <a:lnTo>
                    <a:pt x="435" y="273"/>
                  </a:lnTo>
                  <a:lnTo>
                    <a:pt x="432" y="281"/>
                  </a:lnTo>
                  <a:lnTo>
                    <a:pt x="429" y="289"/>
                  </a:lnTo>
                  <a:lnTo>
                    <a:pt x="425" y="295"/>
                  </a:lnTo>
                  <a:lnTo>
                    <a:pt x="420" y="301"/>
                  </a:lnTo>
                  <a:lnTo>
                    <a:pt x="415" y="307"/>
                  </a:lnTo>
                  <a:lnTo>
                    <a:pt x="409" y="312"/>
                  </a:lnTo>
                  <a:lnTo>
                    <a:pt x="403" y="316"/>
                  </a:lnTo>
                  <a:lnTo>
                    <a:pt x="394" y="319"/>
                  </a:lnTo>
                  <a:lnTo>
                    <a:pt x="386" y="321"/>
                  </a:lnTo>
                  <a:lnTo>
                    <a:pt x="376" y="323"/>
                  </a:lnTo>
                  <a:lnTo>
                    <a:pt x="366" y="324"/>
                  </a:lnTo>
                  <a:lnTo>
                    <a:pt x="354" y="324"/>
                  </a:lnTo>
                  <a:lnTo>
                    <a:pt x="239" y="324"/>
                  </a:lnTo>
                  <a:lnTo>
                    <a:pt x="239" y="69"/>
                  </a:lnTo>
                  <a:lnTo>
                    <a:pt x="239" y="63"/>
                  </a:lnTo>
                  <a:lnTo>
                    <a:pt x="240" y="59"/>
                  </a:lnTo>
                  <a:lnTo>
                    <a:pt x="241" y="55"/>
                  </a:lnTo>
                  <a:lnTo>
                    <a:pt x="243" y="52"/>
                  </a:lnTo>
                  <a:lnTo>
                    <a:pt x="246" y="49"/>
                  </a:lnTo>
                  <a:lnTo>
                    <a:pt x="250" y="48"/>
                  </a:lnTo>
                  <a:lnTo>
                    <a:pt x="256" y="47"/>
                  </a:lnTo>
                  <a:lnTo>
                    <a:pt x="262" y="47"/>
                  </a:lnTo>
                  <a:lnTo>
                    <a:pt x="347" y="47"/>
                  </a:lnTo>
                  <a:lnTo>
                    <a:pt x="364" y="47"/>
                  </a:lnTo>
                  <a:lnTo>
                    <a:pt x="382" y="49"/>
                  </a:lnTo>
                  <a:lnTo>
                    <a:pt x="397" y="51"/>
                  </a:lnTo>
                  <a:lnTo>
                    <a:pt x="412" y="54"/>
                  </a:lnTo>
                  <a:lnTo>
                    <a:pt x="425" y="59"/>
                  </a:lnTo>
                  <a:lnTo>
                    <a:pt x="437" y="64"/>
                  </a:lnTo>
                  <a:lnTo>
                    <a:pt x="449" y="70"/>
                  </a:lnTo>
                  <a:lnTo>
                    <a:pt x="459" y="78"/>
                  </a:lnTo>
                  <a:lnTo>
                    <a:pt x="467" y="87"/>
                  </a:lnTo>
                  <a:lnTo>
                    <a:pt x="475" y="96"/>
                  </a:lnTo>
                  <a:lnTo>
                    <a:pt x="482" y="107"/>
                  </a:lnTo>
                  <a:lnTo>
                    <a:pt x="488" y="119"/>
                  </a:lnTo>
                  <a:lnTo>
                    <a:pt x="493" y="132"/>
                  </a:lnTo>
                  <a:lnTo>
                    <a:pt x="496" y="146"/>
                  </a:lnTo>
                  <a:lnTo>
                    <a:pt x="499" y="161"/>
                  </a:lnTo>
                  <a:lnTo>
                    <a:pt x="501" y="177"/>
                  </a:lnTo>
                  <a:lnTo>
                    <a:pt x="507" y="177"/>
                  </a:lnTo>
                  <a:lnTo>
                    <a:pt x="512" y="176"/>
                  </a:lnTo>
                  <a:lnTo>
                    <a:pt x="517" y="175"/>
                  </a:lnTo>
                  <a:lnTo>
                    <a:pt x="521" y="173"/>
                  </a:lnTo>
                  <a:lnTo>
                    <a:pt x="525" y="170"/>
                  </a:lnTo>
                  <a:lnTo>
                    <a:pt x="528" y="168"/>
                  </a:lnTo>
                  <a:lnTo>
                    <a:pt x="530" y="165"/>
                  </a:lnTo>
                  <a:lnTo>
                    <a:pt x="533" y="161"/>
                  </a:lnTo>
                  <a:lnTo>
                    <a:pt x="536" y="152"/>
                  </a:lnTo>
                  <a:lnTo>
                    <a:pt x="537" y="142"/>
                  </a:lnTo>
                  <a:lnTo>
                    <a:pt x="538" y="131"/>
                  </a:lnTo>
                  <a:lnTo>
                    <a:pt x="537" y="119"/>
                  </a:lnTo>
                  <a:lnTo>
                    <a:pt x="534" y="92"/>
                  </a:lnTo>
                  <a:lnTo>
                    <a:pt x="530" y="62"/>
                  </a:lnTo>
                  <a:lnTo>
                    <a:pt x="528" y="47"/>
                  </a:lnTo>
                  <a:lnTo>
                    <a:pt x="526" y="31"/>
                  </a:lnTo>
                  <a:lnTo>
                    <a:pt x="525" y="16"/>
                  </a:lnTo>
                  <a:lnTo>
                    <a:pt x="524" y="0"/>
                  </a:lnTo>
                  <a:lnTo>
                    <a:pt x="15" y="0"/>
                  </a:lnTo>
                  <a:lnTo>
                    <a:pt x="15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Freeform 604"/>
            <p:cNvSpPr>
              <a:spLocks noChangeAspect="1" noEditPoints="1"/>
            </p:cNvSpPr>
            <p:nvPr/>
          </p:nvSpPr>
          <p:spPr bwMode="auto">
            <a:xfrm>
              <a:off x="30415" y="14915"/>
              <a:ext cx="751" cy="377"/>
            </a:xfrm>
            <a:custGeom>
              <a:avLst/>
              <a:gdLst>
                <a:gd name="T0" fmla="*/ 5 w 1503"/>
                <a:gd name="T1" fmla="*/ 1 h 754"/>
                <a:gd name="T2" fmla="*/ 4 w 1503"/>
                <a:gd name="T3" fmla="*/ 3 h 754"/>
                <a:gd name="T4" fmla="*/ 3 w 1503"/>
                <a:gd name="T5" fmla="*/ 6 h 754"/>
                <a:gd name="T6" fmla="*/ 2 w 1503"/>
                <a:gd name="T7" fmla="*/ 8 h 754"/>
                <a:gd name="T8" fmla="*/ 1 w 1503"/>
                <a:gd name="T9" fmla="*/ 10 h 754"/>
                <a:gd name="T10" fmla="*/ 1 w 1503"/>
                <a:gd name="T11" fmla="*/ 11 h 754"/>
                <a:gd name="T12" fmla="*/ 0 w 1503"/>
                <a:gd name="T13" fmla="*/ 12 h 754"/>
                <a:gd name="T14" fmla="*/ 3 w 1503"/>
                <a:gd name="T15" fmla="*/ 12 h 754"/>
                <a:gd name="T16" fmla="*/ 2 w 1503"/>
                <a:gd name="T17" fmla="*/ 11 h 754"/>
                <a:gd name="T18" fmla="*/ 2 w 1503"/>
                <a:gd name="T19" fmla="*/ 11 h 754"/>
                <a:gd name="T20" fmla="*/ 2 w 1503"/>
                <a:gd name="T21" fmla="*/ 10 h 754"/>
                <a:gd name="T22" fmla="*/ 3 w 1503"/>
                <a:gd name="T23" fmla="*/ 9 h 754"/>
                <a:gd name="T24" fmla="*/ 3 w 1503"/>
                <a:gd name="T25" fmla="*/ 8 h 754"/>
                <a:gd name="T26" fmla="*/ 6 w 1503"/>
                <a:gd name="T27" fmla="*/ 8 h 754"/>
                <a:gd name="T28" fmla="*/ 7 w 1503"/>
                <a:gd name="T29" fmla="*/ 9 h 754"/>
                <a:gd name="T30" fmla="*/ 7 w 1503"/>
                <a:gd name="T31" fmla="*/ 10 h 754"/>
                <a:gd name="T32" fmla="*/ 7 w 1503"/>
                <a:gd name="T33" fmla="*/ 11 h 754"/>
                <a:gd name="T34" fmla="*/ 7 w 1503"/>
                <a:gd name="T35" fmla="*/ 11 h 754"/>
                <a:gd name="T36" fmla="*/ 6 w 1503"/>
                <a:gd name="T37" fmla="*/ 12 h 754"/>
                <a:gd name="T38" fmla="*/ 15 w 1503"/>
                <a:gd name="T39" fmla="*/ 12 h 754"/>
                <a:gd name="T40" fmla="*/ 14 w 1503"/>
                <a:gd name="T41" fmla="*/ 11 h 754"/>
                <a:gd name="T42" fmla="*/ 14 w 1503"/>
                <a:gd name="T43" fmla="*/ 11 h 754"/>
                <a:gd name="T44" fmla="*/ 13 w 1503"/>
                <a:gd name="T45" fmla="*/ 10 h 754"/>
                <a:gd name="T46" fmla="*/ 13 w 1503"/>
                <a:gd name="T47" fmla="*/ 8 h 754"/>
                <a:gd name="T48" fmla="*/ 13 w 1503"/>
                <a:gd name="T49" fmla="*/ 5 h 754"/>
                <a:gd name="T50" fmla="*/ 14 w 1503"/>
                <a:gd name="T51" fmla="*/ 4 h 754"/>
                <a:gd name="T52" fmla="*/ 16 w 1503"/>
                <a:gd name="T53" fmla="*/ 7 h 754"/>
                <a:gd name="T54" fmla="*/ 20 w 1503"/>
                <a:gd name="T55" fmla="*/ 12 h 754"/>
                <a:gd name="T56" fmla="*/ 21 w 1503"/>
                <a:gd name="T57" fmla="*/ 12 h 754"/>
                <a:gd name="T58" fmla="*/ 21 w 1503"/>
                <a:gd name="T59" fmla="*/ 2 h 754"/>
                <a:gd name="T60" fmla="*/ 22 w 1503"/>
                <a:gd name="T61" fmla="*/ 2 h 754"/>
                <a:gd name="T62" fmla="*/ 23 w 1503"/>
                <a:gd name="T63" fmla="*/ 1 h 754"/>
                <a:gd name="T64" fmla="*/ 19 w 1503"/>
                <a:gd name="T65" fmla="*/ 1 h 754"/>
                <a:gd name="T66" fmla="*/ 20 w 1503"/>
                <a:gd name="T67" fmla="*/ 1 h 754"/>
                <a:gd name="T68" fmla="*/ 20 w 1503"/>
                <a:gd name="T69" fmla="*/ 2 h 754"/>
                <a:gd name="T70" fmla="*/ 20 w 1503"/>
                <a:gd name="T71" fmla="*/ 2 h 754"/>
                <a:gd name="T72" fmla="*/ 20 w 1503"/>
                <a:gd name="T73" fmla="*/ 4 h 754"/>
                <a:gd name="T74" fmla="*/ 20 w 1503"/>
                <a:gd name="T75" fmla="*/ 7 h 754"/>
                <a:gd name="T76" fmla="*/ 20 w 1503"/>
                <a:gd name="T77" fmla="*/ 9 h 754"/>
                <a:gd name="T78" fmla="*/ 18 w 1503"/>
                <a:gd name="T79" fmla="*/ 6 h 754"/>
                <a:gd name="T80" fmla="*/ 14 w 1503"/>
                <a:gd name="T81" fmla="*/ 1 h 754"/>
                <a:gd name="T82" fmla="*/ 11 w 1503"/>
                <a:gd name="T83" fmla="*/ 1 h 754"/>
                <a:gd name="T84" fmla="*/ 11 w 1503"/>
                <a:gd name="T85" fmla="*/ 1 h 754"/>
                <a:gd name="T86" fmla="*/ 12 w 1503"/>
                <a:gd name="T87" fmla="*/ 2 h 754"/>
                <a:gd name="T88" fmla="*/ 12 w 1503"/>
                <a:gd name="T89" fmla="*/ 2 h 754"/>
                <a:gd name="T90" fmla="*/ 12 w 1503"/>
                <a:gd name="T91" fmla="*/ 3 h 754"/>
                <a:gd name="T92" fmla="*/ 13 w 1503"/>
                <a:gd name="T93" fmla="*/ 9 h 754"/>
                <a:gd name="T94" fmla="*/ 12 w 1503"/>
                <a:gd name="T95" fmla="*/ 10 h 754"/>
                <a:gd name="T96" fmla="*/ 12 w 1503"/>
                <a:gd name="T97" fmla="*/ 11 h 754"/>
                <a:gd name="T98" fmla="*/ 12 w 1503"/>
                <a:gd name="T99" fmla="*/ 12 h 754"/>
                <a:gd name="T100" fmla="*/ 10 w 1503"/>
                <a:gd name="T101" fmla="*/ 12 h 754"/>
                <a:gd name="T102" fmla="*/ 10 w 1503"/>
                <a:gd name="T103" fmla="*/ 11 h 754"/>
                <a:gd name="T104" fmla="*/ 9 w 1503"/>
                <a:gd name="T105" fmla="*/ 10 h 754"/>
                <a:gd name="T106" fmla="*/ 8 w 1503"/>
                <a:gd name="T107" fmla="*/ 8 h 754"/>
                <a:gd name="T108" fmla="*/ 7 w 1503"/>
                <a:gd name="T109" fmla="*/ 4 h 754"/>
                <a:gd name="T110" fmla="*/ 6 w 1503"/>
                <a:gd name="T111" fmla="*/ 1 h 75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03"/>
                <a:gd name="T169" fmla="*/ 0 h 754"/>
                <a:gd name="T170" fmla="*/ 1503 w 1503"/>
                <a:gd name="T171" fmla="*/ 754 h 75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03" h="754">
                  <a:moveTo>
                    <a:pt x="325" y="199"/>
                  </a:moveTo>
                  <a:lnTo>
                    <a:pt x="416" y="431"/>
                  </a:lnTo>
                  <a:lnTo>
                    <a:pt x="245" y="430"/>
                  </a:lnTo>
                  <a:lnTo>
                    <a:pt x="325" y="199"/>
                  </a:lnTo>
                  <a:close/>
                  <a:moveTo>
                    <a:pt x="339" y="14"/>
                  </a:moveTo>
                  <a:lnTo>
                    <a:pt x="337" y="27"/>
                  </a:lnTo>
                  <a:lnTo>
                    <a:pt x="333" y="42"/>
                  </a:lnTo>
                  <a:lnTo>
                    <a:pt x="327" y="62"/>
                  </a:lnTo>
                  <a:lnTo>
                    <a:pt x="319" y="84"/>
                  </a:lnTo>
                  <a:lnTo>
                    <a:pt x="299" y="138"/>
                  </a:lnTo>
                  <a:lnTo>
                    <a:pt x="277" y="196"/>
                  </a:lnTo>
                  <a:lnTo>
                    <a:pt x="253" y="256"/>
                  </a:lnTo>
                  <a:lnTo>
                    <a:pt x="230" y="311"/>
                  </a:lnTo>
                  <a:lnTo>
                    <a:pt x="211" y="358"/>
                  </a:lnTo>
                  <a:lnTo>
                    <a:pt x="197" y="389"/>
                  </a:lnTo>
                  <a:lnTo>
                    <a:pt x="188" y="413"/>
                  </a:lnTo>
                  <a:lnTo>
                    <a:pt x="179" y="437"/>
                  </a:lnTo>
                  <a:lnTo>
                    <a:pt x="171" y="459"/>
                  </a:lnTo>
                  <a:lnTo>
                    <a:pt x="163" y="482"/>
                  </a:lnTo>
                  <a:lnTo>
                    <a:pt x="154" y="503"/>
                  </a:lnTo>
                  <a:lnTo>
                    <a:pt x="146" y="526"/>
                  </a:lnTo>
                  <a:lnTo>
                    <a:pt x="137" y="550"/>
                  </a:lnTo>
                  <a:lnTo>
                    <a:pt x="128" y="574"/>
                  </a:lnTo>
                  <a:lnTo>
                    <a:pt x="118" y="599"/>
                  </a:lnTo>
                  <a:lnTo>
                    <a:pt x="109" y="623"/>
                  </a:lnTo>
                  <a:lnTo>
                    <a:pt x="105" y="634"/>
                  </a:lnTo>
                  <a:lnTo>
                    <a:pt x="100" y="645"/>
                  </a:lnTo>
                  <a:lnTo>
                    <a:pt x="94" y="656"/>
                  </a:lnTo>
                  <a:lnTo>
                    <a:pt x="88" y="666"/>
                  </a:lnTo>
                  <a:lnTo>
                    <a:pt x="80" y="675"/>
                  </a:lnTo>
                  <a:lnTo>
                    <a:pt x="72" y="683"/>
                  </a:lnTo>
                  <a:lnTo>
                    <a:pt x="64" y="691"/>
                  </a:lnTo>
                  <a:lnTo>
                    <a:pt x="54" y="697"/>
                  </a:lnTo>
                  <a:lnTo>
                    <a:pt x="42" y="702"/>
                  </a:lnTo>
                  <a:lnTo>
                    <a:pt x="30" y="705"/>
                  </a:lnTo>
                  <a:lnTo>
                    <a:pt x="16" y="707"/>
                  </a:lnTo>
                  <a:lnTo>
                    <a:pt x="0" y="708"/>
                  </a:lnTo>
                  <a:lnTo>
                    <a:pt x="0" y="747"/>
                  </a:lnTo>
                  <a:lnTo>
                    <a:pt x="247" y="747"/>
                  </a:lnTo>
                  <a:lnTo>
                    <a:pt x="247" y="708"/>
                  </a:lnTo>
                  <a:lnTo>
                    <a:pt x="216" y="708"/>
                  </a:lnTo>
                  <a:lnTo>
                    <a:pt x="209" y="708"/>
                  </a:lnTo>
                  <a:lnTo>
                    <a:pt x="201" y="707"/>
                  </a:lnTo>
                  <a:lnTo>
                    <a:pt x="193" y="705"/>
                  </a:lnTo>
                  <a:lnTo>
                    <a:pt x="186" y="702"/>
                  </a:lnTo>
                  <a:lnTo>
                    <a:pt x="179" y="699"/>
                  </a:lnTo>
                  <a:lnTo>
                    <a:pt x="174" y="695"/>
                  </a:lnTo>
                  <a:lnTo>
                    <a:pt x="172" y="693"/>
                  </a:lnTo>
                  <a:lnTo>
                    <a:pt x="171" y="691"/>
                  </a:lnTo>
                  <a:lnTo>
                    <a:pt x="170" y="687"/>
                  </a:lnTo>
                  <a:lnTo>
                    <a:pt x="170" y="685"/>
                  </a:lnTo>
                  <a:lnTo>
                    <a:pt x="170" y="676"/>
                  </a:lnTo>
                  <a:lnTo>
                    <a:pt x="172" y="665"/>
                  </a:lnTo>
                  <a:lnTo>
                    <a:pt x="174" y="651"/>
                  </a:lnTo>
                  <a:lnTo>
                    <a:pt x="177" y="636"/>
                  </a:lnTo>
                  <a:lnTo>
                    <a:pt x="186" y="603"/>
                  </a:lnTo>
                  <a:lnTo>
                    <a:pt x="196" y="569"/>
                  </a:lnTo>
                  <a:lnTo>
                    <a:pt x="203" y="553"/>
                  </a:lnTo>
                  <a:lnTo>
                    <a:pt x="209" y="537"/>
                  </a:lnTo>
                  <a:lnTo>
                    <a:pt x="215" y="523"/>
                  </a:lnTo>
                  <a:lnTo>
                    <a:pt x="222" y="510"/>
                  </a:lnTo>
                  <a:lnTo>
                    <a:pt x="228" y="499"/>
                  </a:lnTo>
                  <a:lnTo>
                    <a:pt x="234" y="491"/>
                  </a:lnTo>
                  <a:lnTo>
                    <a:pt x="238" y="488"/>
                  </a:lnTo>
                  <a:lnTo>
                    <a:pt x="241" y="486"/>
                  </a:lnTo>
                  <a:lnTo>
                    <a:pt x="244" y="485"/>
                  </a:lnTo>
                  <a:lnTo>
                    <a:pt x="247" y="485"/>
                  </a:lnTo>
                  <a:lnTo>
                    <a:pt x="416" y="485"/>
                  </a:lnTo>
                  <a:lnTo>
                    <a:pt x="418" y="485"/>
                  </a:lnTo>
                  <a:lnTo>
                    <a:pt x="421" y="486"/>
                  </a:lnTo>
                  <a:lnTo>
                    <a:pt x="424" y="489"/>
                  </a:lnTo>
                  <a:lnTo>
                    <a:pt x="428" y="491"/>
                  </a:lnTo>
                  <a:lnTo>
                    <a:pt x="434" y="499"/>
                  </a:lnTo>
                  <a:lnTo>
                    <a:pt x="441" y="511"/>
                  </a:lnTo>
                  <a:lnTo>
                    <a:pt x="448" y="523"/>
                  </a:lnTo>
                  <a:lnTo>
                    <a:pt x="455" y="537"/>
                  </a:lnTo>
                  <a:lnTo>
                    <a:pt x="461" y="554"/>
                  </a:lnTo>
                  <a:lnTo>
                    <a:pt x="469" y="570"/>
                  </a:lnTo>
                  <a:lnTo>
                    <a:pt x="481" y="603"/>
                  </a:lnTo>
                  <a:lnTo>
                    <a:pt x="491" y="635"/>
                  </a:lnTo>
                  <a:lnTo>
                    <a:pt x="495" y="648"/>
                  </a:lnTo>
                  <a:lnTo>
                    <a:pt x="498" y="661"/>
                  </a:lnTo>
                  <a:lnTo>
                    <a:pt x="500" y="670"/>
                  </a:lnTo>
                  <a:lnTo>
                    <a:pt x="500" y="677"/>
                  </a:lnTo>
                  <a:lnTo>
                    <a:pt x="500" y="682"/>
                  </a:lnTo>
                  <a:lnTo>
                    <a:pt x="499" y="687"/>
                  </a:lnTo>
                  <a:lnTo>
                    <a:pt x="497" y="691"/>
                  </a:lnTo>
                  <a:lnTo>
                    <a:pt x="494" y="695"/>
                  </a:lnTo>
                  <a:lnTo>
                    <a:pt x="491" y="698"/>
                  </a:lnTo>
                  <a:lnTo>
                    <a:pt x="487" y="700"/>
                  </a:lnTo>
                  <a:lnTo>
                    <a:pt x="482" y="702"/>
                  </a:lnTo>
                  <a:lnTo>
                    <a:pt x="478" y="704"/>
                  </a:lnTo>
                  <a:lnTo>
                    <a:pt x="467" y="706"/>
                  </a:lnTo>
                  <a:lnTo>
                    <a:pt x="455" y="707"/>
                  </a:lnTo>
                  <a:lnTo>
                    <a:pt x="443" y="708"/>
                  </a:lnTo>
                  <a:lnTo>
                    <a:pt x="432" y="708"/>
                  </a:lnTo>
                  <a:lnTo>
                    <a:pt x="432" y="747"/>
                  </a:lnTo>
                  <a:lnTo>
                    <a:pt x="1002" y="747"/>
                  </a:lnTo>
                  <a:lnTo>
                    <a:pt x="1002" y="708"/>
                  </a:lnTo>
                  <a:lnTo>
                    <a:pt x="979" y="708"/>
                  </a:lnTo>
                  <a:lnTo>
                    <a:pt x="970" y="708"/>
                  </a:lnTo>
                  <a:lnTo>
                    <a:pt x="961" y="707"/>
                  </a:lnTo>
                  <a:lnTo>
                    <a:pt x="952" y="706"/>
                  </a:lnTo>
                  <a:lnTo>
                    <a:pt x="945" y="704"/>
                  </a:lnTo>
                  <a:lnTo>
                    <a:pt x="938" y="701"/>
                  </a:lnTo>
                  <a:lnTo>
                    <a:pt x="932" y="698"/>
                  </a:lnTo>
                  <a:lnTo>
                    <a:pt x="927" y="695"/>
                  </a:lnTo>
                  <a:lnTo>
                    <a:pt x="922" y="691"/>
                  </a:lnTo>
                  <a:lnTo>
                    <a:pt x="916" y="685"/>
                  </a:lnTo>
                  <a:lnTo>
                    <a:pt x="912" y="680"/>
                  </a:lnTo>
                  <a:lnTo>
                    <a:pt x="908" y="675"/>
                  </a:lnTo>
                  <a:lnTo>
                    <a:pt x="904" y="669"/>
                  </a:lnTo>
                  <a:lnTo>
                    <a:pt x="899" y="657"/>
                  </a:lnTo>
                  <a:lnTo>
                    <a:pt x="894" y="642"/>
                  </a:lnTo>
                  <a:lnTo>
                    <a:pt x="891" y="627"/>
                  </a:lnTo>
                  <a:lnTo>
                    <a:pt x="889" y="611"/>
                  </a:lnTo>
                  <a:lnTo>
                    <a:pt x="887" y="594"/>
                  </a:lnTo>
                  <a:lnTo>
                    <a:pt x="887" y="575"/>
                  </a:lnTo>
                  <a:lnTo>
                    <a:pt x="886" y="538"/>
                  </a:lnTo>
                  <a:lnTo>
                    <a:pt x="886" y="500"/>
                  </a:lnTo>
                  <a:lnTo>
                    <a:pt x="886" y="462"/>
                  </a:lnTo>
                  <a:lnTo>
                    <a:pt x="886" y="424"/>
                  </a:lnTo>
                  <a:lnTo>
                    <a:pt x="886" y="387"/>
                  </a:lnTo>
                  <a:lnTo>
                    <a:pt x="886" y="349"/>
                  </a:lnTo>
                  <a:lnTo>
                    <a:pt x="886" y="312"/>
                  </a:lnTo>
                  <a:lnTo>
                    <a:pt x="886" y="274"/>
                  </a:lnTo>
                  <a:lnTo>
                    <a:pt x="886" y="236"/>
                  </a:lnTo>
                  <a:lnTo>
                    <a:pt x="886" y="199"/>
                  </a:lnTo>
                  <a:lnTo>
                    <a:pt x="894" y="205"/>
                  </a:lnTo>
                  <a:lnTo>
                    <a:pt x="903" y="214"/>
                  </a:lnTo>
                  <a:lnTo>
                    <a:pt x="913" y="224"/>
                  </a:lnTo>
                  <a:lnTo>
                    <a:pt x="925" y="236"/>
                  </a:lnTo>
                  <a:lnTo>
                    <a:pt x="952" y="268"/>
                  </a:lnTo>
                  <a:lnTo>
                    <a:pt x="984" y="306"/>
                  </a:lnTo>
                  <a:lnTo>
                    <a:pt x="1057" y="396"/>
                  </a:lnTo>
                  <a:lnTo>
                    <a:pt x="1135" y="494"/>
                  </a:lnTo>
                  <a:lnTo>
                    <a:pt x="1211" y="591"/>
                  </a:lnTo>
                  <a:lnTo>
                    <a:pt x="1279" y="674"/>
                  </a:lnTo>
                  <a:lnTo>
                    <a:pt x="1307" y="707"/>
                  </a:lnTo>
                  <a:lnTo>
                    <a:pt x="1329" y="733"/>
                  </a:lnTo>
                  <a:lnTo>
                    <a:pt x="1339" y="742"/>
                  </a:lnTo>
                  <a:lnTo>
                    <a:pt x="1347" y="749"/>
                  </a:lnTo>
                  <a:lnTo>
                    <a:pt x="1352" y="753"/>
                  </a:lnTo>
                  <a:lnTo>
                    <a:pt x="1356" y="754"/>
                  </a:lnTo>
                  <a:lnTo>
                    <a:pt x="1402" y="754"/>
                  </a:lnTo>
                  <a:lnTo>
                    <a:pt x="1402" y="191"/>
                  </a:lnTo>
                  <a:lnTo>
                    <a:pt x="1402" y="166"/>
                  </a:lnTo>
                  <a:lnTo>
                    <a:pt x="1404" y="142"/>
                  </a:lnTo>
                  <a:lnTo>
                    <a:pt x="1405" y="129"/>
                  </a:lnTo>
                  <a:lnTo>
                    <a:pt x="1407" y="118"/>
                  </a:lnTo>
                  <a:lnTo>
                    <a:pt x="1409" y="108"/>
                  </a:lnTo>
                  <a:lnTo>
                    <a:pt x="1413" y="98"/>
                  </a:lnTo>
                  <a:lnTo>
                    <a:pt x="1417" y="87"/>
                  </a:lnTo>
                  <a:lnTo>
                    <a:pt x="1421" y="79"/>
                  </a:lnTo>
                  <a:lnTo>
                    <a:pt x="1427" y="72"/>
                  </a:lnTo>
                  <a:lnTo>
                    <a:pt x="1433" y="65"/>
                  </a:lnTo>
                  <a:lnTo>
                    <a:pt x="1441" y="60"/>
                  </a:lnTo>
                  <a:lnTo>
                    <a:pt x="1450" y="56"/>
                  </a:lnTo>
                  <a:lnTo>
                    <a:pt x="1460" y="53"/>
                  </a:lnTo>
                  <a:lnTo>
                    <a:pt x="1472" y="52"/>
                  </a:lnTo>
                  <a:lnTo>
                    <a:pt x="1503" y="52"/>
                  </a:lnTo>
                  <a:lnTo>
                    <a:pt x="1503" y="14"/>
                  </a:lnTo>
                  <a:lnTo>
                    <a:pt x="1226" y="14"/>
                  </a:lnTo>
                  <a:lnTo>
                    <a:pt x="1226" y="52"/>
                  </a:lnTo>
                  <a:lnTo>
                    <a:pt x="1248" y="52"/>
                  </a:lnTo>
                  <a:lnTo>
                    <a:pt x="1258" y="53"/>
                  </a:lnTo>
                  <a:lnTo>
                    <a:pt x="1267" y="53"/>
                  </a:lnTo>
                  <a:lnTo>
                    <a:pt x="1276" y="55"/>
                  </a:lnTo>
                  <a:lnTo>
                    <a:pt x="1283" y="56"/>
                  </a:lnTo>
                  <a:lnTo>
                    <a:pt x="1290" y="59"/>
                  </a:lnTo>
                  <a:lnTo>
                    <a:pt x="1296" y="62"/>
                  </a:lnTo>
                  <a:lnTo>
                    <a:pt x="1303" y="65"/>
                  </a:lnTo>
                  <a:lnTo>
                    <a:pt x="1308" y="69"/>
                  </a:lnTo>
                  <a:lnTo>
                    <a:pt x="1313" y="72"/>
                  </a:lnTo>
                  <a:lnTo>
                    <a:pt x="1317" y="77"/>
                  </a:lnTo>
                  <a:lnTo>
                    <a:pt x="1321" y="81"/>
                  </a:lnTo>
                  <a:lnTo>
                    <a:pt x="1325" y="86"/>
                  </a:lnTo>
                  <a:lnTo>
                    <a:pt x="1330" y="98"/>
                  </a:lnTo>
                  <a:lnTo>
                    <a:pt x="1334" y="110"/>
                  </a:lnTo>
                  <a:lnTo>
                    <a:pt x="1338" y="124"/>
                  </a:lnTo>
                  <a:lnTo>
                    <a:pt x="1340" y="139"/>
                  </a:lnTo>
                  <a:lnTo>
                    <a:pt x="1341" y="155"/>
                  </a:lnTo>
                  <a:lnTo>
                    <a:pt x="1342" y="172"/>
                  </a:lnTo>
                  <a:lnTo>
                    <a:pt x="1342" y="208"/>
                  </a:lnTo>
                  <a:lnTo>
                    <a:pt x="1341" y="246"/>
                  </a:lnTo>
                  <a:lnTo>
                    <a:pt x="1341" y="282"/>
                  </a:lnTo>
                  <a:lnTo>
                    <a:pt x="1341" y="316"/>
                  </a:lnTo>
                  <a:lnTo>
                    <a:pt x="1341" y="352"/>
                  </a:lnTo>
                  <a:lnTo>
                    <a:pt x="1341" y="388"/>
                  </a:lnTo>
                  <a:lnTo>
                    <a:pt x="1341" y="423"/>
                  </a:lnTo>
                  <a:lnTo>
                    <a:pt x="1341" y="459"/>
                  </a:lnTo>
                  <a:lnTo>
                    <a:pt x="1341" y="495"/>
                  </a:lnTo>
                  <a:lnTo>
                    <a:pt x="1341" y="531"/>
                  </a:lnTo>
                  <a:lnTo>
                    <a:pt x="1333" y="525"/>
                  </a:lnTo>
                  <a:lnTo>
                    <a:pt x="1325" y="518"/>
                  </a:lnTo>
                  <a:lnTo>
                    <a:pt x="1315" y="508"/>
                  </a:lnTo>
                  <a:lnTo>
                    <a:pt x="1304" y="495"/>
                  </a:lnTo>
                  <a:lnTo>
                    <a:pt x="1277" y="467"/>
                  </a:lnTo>
                  <a:lnTo>
                    <a:pt x="1246" y="431"/>
                  </a:lnTo>
                  <a:lnTo>
                    <a:pt x="1176" y="347"/>
                  </a:lnTo>
                  <a:lnTo>
                    <a:pt x="1102" y="256"/>
                  </a:lnTo>
                  <a:lnTo>
                    <a:pt x="1028" y="165"/>
                  </a:lnTo>
                  <a:lnTo>
                    <a:pt x="964" y="88"/>
                  </a:lnTo>
                  <a:lnTo>
                    <a:pt x="936" y="58"/>
                  </a:lnTo>
                  <a:lnTo>
                    <a:pt x="913" y="35"/>
                  </a:lnTo>
                  <a:lnTo>
                    <a:pt x="904" y="26"/>
                  </a:lnTo>
                  <a:lnTo>
                    <a:pt x="897" y="20"/>
                  </a:lnTo>
                  <a:lnTo>
                    <a:pt x="891" y="15"/>
                  </a:lnTo>
                  <a:lnTo>
                    <a:pt x="886" y="14"/>
                  </a:lnTo>
                  <a:lnTo>
                    <a:pt x="709" y="14"/>
                  </a:lnTo>
                  <a:lnTo>
                    <a:pt x="709" y="52"/>
                  </a:lnTo>
                  <a:lnTo>
                    <a:pt x="732" y="52"/>
                  </a:lnTo>
                  <a:lnTo>
                    <a:pt x="742" y="53"/>
                  </a:lnTo>
                  <a:lnTo>
                    <a:pt x="750" y="54"/>
                  </a:lnTo>
                  <a:lnTo>
                    <a:pt x="758" y="55"/>
                  </a:lnTo>
                  <a:lnTo>
                    <a:pt x="766" y="58"/>
                  </a:lnTo>
                  <a:lnTo>
                    <a:pt x="773" y="61"/>
                  </a:lnTo>
                  <a:lnTo>
                    <a:pt x="780" y="64"/>
                  </a:lnTo>
                  <a:lnTo>
                    <a:pt x="786" y="68"/>
                  </a:lnTo>
                  <a:lnTo>
                    <a:pt x="791" y="72"/>
                  </a:lnTo>
                  <a:lnTo>
                    <a:pt x="796" y="77"/>
                  </a:lnTo>
                  <a:lnTo>
                    <a:pt x="801" y="82"/>
                  </a:lnTo>
                  <a:lnTo>
                    <a:pt x="806" y="87"/>
                  </a:lnTo>
                  <a:lnTo>
                    <a:pt x="810" y="93"/>
                  </a:lnTo>
                  <a:lnTo>
                    <a:pt x="816" y="107"/>
                  </a:lnTo>
                  <a:lnTo>
                    <a:pt x="821" y="121"/>
                  </a:lnTo>
                  <a:lnTo>
                    <a:pt x="825" y="138"/>
                  </a:lnTo>
                  <a:lnTo>
                    <a:pt x="828" y="154"/>
                  </a:lnTo>
                  <a:lnTo>
                    <a:pt x="830" y="173"/>
                  </a:lnTo>
                  <a:lnTo>
                    <a:pt x="831" y="191"/>
                  </a:lnTo>
                  <a:lnTo>
                    <a:pt x="832" y="229"/>
                  </a:lnTo>
                  <a:lnTo>
                    <a:pt x="832" y="268"/>
                  </a:lnTo>
                  <a:lnTo>
                    <a:pt x="832" y="446"/>
                  </a:lnTo>
                  <a:lnTo>
                    <a:pt x="832" y="490"/>
                  </a:lnTo>
                  <a:lnTo>
                    <a:pt x="833" y="535"/>
                  </a:lnTo>
                  <a:lnTo>
                    <a:pt x="833" y="558"/>
                  </a:lnTo>
                  <a:lnTo>
                    <a:pt x="832" y="580"/>
                  </a:lnTo>
                  <a:lnTo>
                    <a:pt x="830" y="600"/>
                  </a:lnTo>
                  <a:lnTo>
                    <a:pt x="827" y="620"/>
                  </a:lnTo>
                  <a:lnTo>
                    <a:pt x="823" y="638"/>
                  </a:lnTo>
                  <a:lnTo>
                    <a:pt x="818" y="656"/>
                  </a:lnTo>
                  <a:lnTo>
                    <a:pt x="814" y="663"/>
                  </a:lnTo>
                  <a:lnTo>
                    <a:pt x="811" y="670"/>
                  </a:lnTo>
                  <a:lnTo>
                    <a:pt x="806" y="677"/>
                  </a:lnTo>
                  <a:lnTo>
                    <a:pt x="801" y="683"/>
                  </a:lnTo>
                  <a:lnTo>
                    <a:pt x="795" y="688"/>
                  </a:lnTo>
                  <a:lnTo>
                    <a:pt x="789" y="694"/>
                  </a:lnTo>
                  <a:lnTo>
                    <a:pt x="783" y="698"/>
                  </a:lnTo>
                  <a:lnTo>
                    <a:pt x="776" y="702"/>
                  </a:lnTo>
                  <a:lnTo>
                    <a:pt x="768" y="705"/>
                  </a:lnTo>
                  <a:lnTo>
                    <a:pt x="759" y="707"/>
                  </a:lnTo>
                  <a:lnTo>
                    <a:pt x="750" y="708"/>
                  </a:lnTo>
                  <a:lnTo>
                    <a:pt x="740" y="708"/>
                  </a:lnTo>
                  <a:lnTo>
                    <a:pt x="709" y="708"/>
                  </a:lnTo>
                  <a:lnTo>
                    <a:pt x="701" y="707"/>
                  </a:lnTo>
                  <a:lnTo>
                    <a:pt x="694" y="705"/>
                  </a:lnTo>
                  <a:lnTo>
                    <a:pt x="685" y="702"/>
                  </a:lnTo>
                  <a:lnTo>
                    <a:pt x="678" y="697"/>
                  </a:lnTo>
                  <a:lnTo>
                    <a:pt x="671" y="692"/>
                  </a:lnTo>
                  <a:lnTo>
                    <a:pt x="663" y="684"/>
                  </a:lnTo>
                  <a:lnTo>
                    <a:pt x="656" y="676"/>
                  </a:lnTo>
                  <a:lnTo>
                    <a:pt x="649" y="667"/>
                  </a:lnTo>
                  <a:lnTo>
                    <a:pt x="635" y="647"/>
                  </a:lnTo>
                  <a:lnTo>
                    <a:pt x="622" y="624"/>
                  </a:lnTo>
                  <a:lnTo>
                    <a:pt x="609" y="599"/>
                  </a:lnTo>
                  <a:lnTo>
                    <a:pt x="598" y="572"/>
                  </a:lnTo>
                  <a:lnTo>
                    <a:pt x="587" y="545"/>
                  </a:lnTo>
                  <a:lnTo>
                    <a:pt x="575" y="516"/>
                  </a:lnTo>
                  <a:lnTo>
                    <a:pt x="566" y="488"/>
                  </a:lnTo>
                  <a:lnTo>
                    <a:pt x="557" y="462"/>
                  </a:lnTo>
                  <a:lnTo>
                    <a:pt x="543" y="414"/>
                  </a:lnTo>
                  <a:lnTo>
                    <a:pt x="530" y="377"/>
                  </a:lnTo>
                  <a:lnTo>
                    <a:pt x="515" y="333"/>
                  </a:lnTo>
                  <a:lnTo>
                    <a:pt x="497" y="286"/>
                  </a:lnTo>
                  <a:lnTo>
                    <a:pt x="478" y="237"/>
                  </a:lnTo>
                  <a:lnTo>
                    <a:pt x="457" y="187"/>
                  </a:lnTo>
                  <a:lnTo>
                    <a:pt x="438" y="138"/>
                  </a:lnTo>
                  <a:lnTo>
                    <a:pt x="420" y="89"/>
                  </a:lnTo>
                  <a:lnTo>
                    <a:pt x="412" y="66"/>
                  </a:lnTo>
                  <a:lnTo>
                    <a:pt x="405" y="43"/>
                  </a:lnTo>
                  <a:lnTo>
                    <a:pt x="399" y="21"/>
                  </a:lnTo>
                  <a:lnTo>
                    <a:pt x="394" y="0"/>
                  </a:lnTo>
                  <a:lnTo>
                    <a:pt x="33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Freeform 605"/>
            <p:cNvSpPr>
              <a:spLocks noChangeAspect="1" noEditPoints="1"/>
            </p:cNvSpPr>
            <p:nvPr/>
          </p:nvSpPr>
          <p:spPr bwMode="auto">
            <a:xfrm>
              <a:off x="31859" y="14922"/>
              <a:ext cx="343" cy="370"/>
            </a:xfrm>
            <a:custGeom>
              <a:avLst/>
              <a:gdLst>
                <a:gd name="T0" fmla="*/ 4 w 686"/>
                <a:gd name="T1" fmla="*/ 1 h 740"/>
                <a:gd name="T2" fmla="*/ 4 w 686"/>
                <a:gd name="T3" fmla="*/ 1 h 740"/>
                <a:gd name="T4" fmla="*/ 4 w 686"/>
                <a:gd name="T5" fmla="*/ 1 h 740"/>
                <a:gd name="T6" fmla="*/ 6 w 686"/>
                <a:gd name="T7" fmla="*/ 1 h 740"/>
                <a:gd name="T8" fmla="*/ 6 w 686"/>
                <a:gd name="T9" fmla="*/ 2 h 740"/>
                <a:gd name="T10" fmla="*/ 7 w 686"/>
                <a:gd name="T11" fmla="*/ 2 h 740"/>
                <a:gd name="T12" fmla="*/ 7 w 686"/>
                <a:gd name="T13" fmla="*/ 3 h 740"/>
                <a:gd name="T14" fmla="*/ 7 w 686"/>
                <a:gd name="T15" fmla="*/ 3 h 740"/>
                <a:gd name="T16" fmla="*/ 7 w 686"/>
                <a:gd name="T17" fmla="*/ 4 h 740"/>
                <a:gd name="T18" fmla="*/ 7 w 686"/>
                <a:gd name="T19" fmla="*/ 5 h 740"/>
                <a:gd name="T20" fmla="*/ 7 w 686"/>
                <a:gd name="T21" fmla="*/ 5 h 740"/>
                <a:gd name="T22" fmla="*/ 6 w 686"/>
                <a:gd name="T23" fmla="*/ 6 h 740"/>
                <a:gd name="T24" fmla="*/ 6 w 686"/>
                <a:gd name="T25" fmla="*/ 6 h 740"/>
                <a:gd name="T26" fmla="*/ 5 w 686"/>
                <a:gd name="T27" fmla="*/ 6 h 740"/>
                <a:gd name="T28" fmla="*/ 1 w 686"/>
                <a:gd name="T29" fmla="*/ 1 h 740"/>
                <a:gd name="T30" fmla="*/ 2 w 686"/>
                <a:gd name="T31" fmla="*/ 10 h 740"/>
                <a:gd name="T32" fmla="*/ 2 w 686"/>
                <a:gd name="T33" fmla="*/ 11 h 740"/>
                <a:gd name="T34" fmla="*/ 2 w 686"/>
                <a:gd name="T35" fmla="*/ 11 h 740"/>
                <a:gd name="T36" fmla="*/ 2 w 686"/>
                <a:gd name="T37" fmla="*/ 11 h 740"/>
                <a:gd name="T38" fmla="*/ 1 w 686"/>
                <a:gd name="T39" fmla="*/ 11 h 740"/>
                <a:gd name="T40" fmla="*/ 0 w 686"/>
                <a:gd name="T41" fmla="*/ 11 h 740"/>
                <a:gd name="T42" fmla="*/ 5 w 686"/>
                <a:gd name="T43" fmla="*/ 11 h 740"/>
                <a:gd name="T44" fmla="*/ 5 w 686"/>
                <a:gd name="T45" fmla="*/ 11 h 740"/>
                <a:gd name="T46" fmla="*/ 4 w 686"/>
                <a:gd name="T47" fmla="*/ 11 h 740"/>
                <a:gd name="T48" fmla="*/ 4 w 686"/>
                <a:gd name="T49" fmla="*/ 11 h 740"/>
                <a:gd name="T50" fmla="*/ 4 w 686"/>
                <a:gd name="T51" fmla="*/ 11 h 740"/>
                <a:gd name="T52" fmla="*/ 4 w 686"/>
                <a:gd name="T53" fmla="*/ 10 h 740"/>
                <a:gd name="T54" fmla="*/ 5 w 686"/>
                <a:gd name="T55" fmla="*/ 7 h 740"/>
                <a:gd name="T56" fmla="*/ 5 w 686"/>
                <a:gd name="T57" fmla="*/ 7 h 740"/>
                <a:gd name="T58" fmla="*/ 5 w 686"/>
                <a:gd name="T59" fmla="*/ 7 h 740"/>
                <a:gd name="T60" fmla="*/ 6 w 686"/>
                <a:gd name="T61" fmla="*/ 9 h 740"/>
                <a:gd name="T62" fmla="*/ 7 w 686"/>
                <a:gd name="T63" fmla="*/ 10 h 740"/>
                <a:gd name="T64" fmla="*/ 7 w 686"/>
                <a:gd name="T65" fmla="*/ 11 h 740"/>
                <a:gd name="T66" fmla="*/ 8 w 686"/>
                <a:gd name="T67" fmla="*/ 11 h 740"/>
                <a:gd name="T68" fmla="*/ 9 w 686"/>
                <a:gd name="T69" fmla="*/ 12 h 740"/>
                <a:gd name="T70" fmla="*/ 10 w 686"/>
                <a:gd name="T71" fmla="*/ 12 h 740"/>
                <a:gd name="T72" fmla="*/ 11 w 686"/>
                <a:gd name="T73" fmla="*/ 12 h 740"/>
                <a:gd name="T74" fmla="*/ 11 w 686"/>
                <a:gd name="T75" fmla="*/ 11 h 740"/>
                <a:gd name="T76" fmla="*/ 10 w 686"/>
                <a:gd name="T77" fmla="*/ 11 h 740"/>
                <a:gd name="T78" fmla="*/ 9 w 686"/>
                <a:gd name="T79" fmla="*/ 10 h 740"/>
                <a:gd name="T80" fmla="*/ 8 w 686"/>
                <a:gd name="T81" fmla="*/ 9 h 740"/>
                <a:gd name="T82" fmla="*/ 8 w 686"/>
                <a:gd name="T83" fmla="*/ 7 h 740"/>
                <a:gd name="T84" fmla="*/ 7 w 686"/>
                <a:gd name="T85" fmla="*/ 7 h 740"/>
                <a:gd name="T86" fmla="*/ 7 w 686"/>
                <a:gd name="T87" fmla="*/ 6 h 740"/>
                <a:gd name="T88" fmla="*/ 8 w 686"/>
                <a:gd name="T89" fmla="*/ 6 h 740"/>
                <a:gd name="T90" fmla="*/ 8 w 686"/>
                <a:gd name="T91" fmla="*/ 6 h 740"/>
                <a:gd name="T92" fmla="*/ 9 w 686"/>
                <a:gd name="T93" fmla="*/ 5 h 740"/>
                <a:gd name="T94" fmla="*/ 9 w 686"/>
                <a:gd name="T95" fmla="*/ 4 h 740"/>
                <a:gd name="T96" fmla="*/ 9 w 686"/>
                <a:gd name="T97" fmla="*/ 3 h 740"/>
                <a:gd name="T98" fmla="*/ 9 w 686"/>
                <a:gd name="T99" fmla="*/ 3 h 740"/>
                <a:gd name="T100" fmla="*/ 9 w 686"/>
                <a:gd name="T101" fmla="*/ 2 h 740"/>
                <a:gd name="T102" fmla="*/ 8 w 686"/>
                <a:gd name="T103" fmla="*/ 1 h 740"/>
                <a:gd name="T104" fmla="*/ 7 w 686"/>
                <a:gd name="T105" fmla="*/ 1 h 740"/>
                <a:gd name="T106" fmla="*/ 6 w 686"/>
                <a:gd name="T107" fmla="*/ 1 h 740"/>
                <a:gd name="T108" fmla="*/ 0 w 686"/>
                <a:gd name="T109" fmla="*/ 0 h 740"/>
                <a:gd name="T110" fmla="*/ 1 w 686"/>
                <a:gd name="T111" fmla="*/ 1 h 740"/>
                <a:gd name="T112" fmla="*/ 1 w 686"/>
                <a:gd name="T113" fmla="*/ 1 h 740"/>
                <a:gd name="T114" fmla="*/ 1 w 686"/>
                <a:gd name="T115" fmla="*/ 1 h 7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86"/>
                <a:gd name="T175" fmla="*/ 0 h 740"/>
                <a:gd name="T176" fmla="*/ 686 w 686"/>
                <a:gd name="T177" fmla="*/ 740 h 74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86" h="740">
                  <a:moveTo>
                    <a:pt x="223" y="69"/>
                  </a:moveTo>
                  <a:lnTo>
                    <a:pt x="223" y="63"/>
                  </a:lnTo>
                  <a:lnTo>
                    <a:pt x="224" y="59"/>
                  </a:lnTo>
                  <a:lnTo>
                    <a:pt x="227" y="55"/>
                  </a:lnTo>
                  <a:lnTo>
                    <a:pt x="229" y="52"/>
                  </a:lnTo>
                  <a:lnTo>
                    <a:pt x="232" y="49"/>
                  </a:lnTo>
                  <a:lnTo>
                    <a:pt x="236" y="48"/>
                  </a:lnTo>
                  <a:lnTo>
                    <a:pt x="241" y="47"/>
                  </a:lnTo>
                  <a:lnTo>
                    <a:pt x="247" y="47"/>
                  </a:lnTo>
                  <a:lnTo>
                    <a:pt x="293" y="47"/>
                  </a:lnTo>
                  <a:lnTo>
                    <a:pt x="309" y="48"/>
                  </a:lnTo>
                  <a:lnTo>
                    <a:pt x="324" y="50"/>
                  </a:lnTo>
                  <a:lnTo>
                    <a:pt x="339" y="55"/>
                  </a:lnTo>
                  <a:lnTo>
                    <a:pt x="352" y="60"/>
                  </a:lnTo>
                  <a:lnTo>
                    <a:pt x="364" y="68"/>
                  </a:lnTo>
                  <a:lnTo>
                    <a:pt x="375" y="76"/>
                  </a:lnTo>
                  <a:lnTo>
                    <a:pt x="386" y="87"/>
                  </a:lnTo>
                  <a:lnTo>
                    <a:pt x="395" y="97"/>
                  </a:lnTo>
                  <a:lnTo>
                    <a:pt x="403" y="109"/>
                  </a:lnTo>
                  <a:lnTo>
                    <a:pt x="410" y="122"/>
                  </a:lnTo>
                  <a:lnTo>
                    <a:pt x="417" y="135"/>
                  </a:lnTo>
                  <a:lnTo>
                    <a:pt x="422" y="149"/>
                  </a:lnTo>
                  <a:lnTo>
                    <a:pt x="425" y="164"/>
                  </a:lnTo>
                  <a:lnTo>
                    <a:pt x="428" y="178"/>
                  </a:lnTo>
                  <a:lnTo>
                    <a:pt x="430" y="194"/>
                  </a:lnTo>
                  <a:lnTo>
                    <a:pt x="430" y="208"/>
                  </a:lnTo>
                  <a:lnTo>
                    <a:pt x="430" y="223"/>
                  </a:lnTo>
                  <a:lnTo>
                    <a:pt x="428" y="239"/>
                  </a:lnTo>
                  <a:lnTo>
                    <a:pt x="425" y="253"/>
                  </a:lnTo>
                  <a:lnTo>
                    <a:pt x="421" y="268"/>
                  </a:lnTo>
                  <a:lnTo>
                    <a:pt x="416" y="282"/>
                  </a:lnTo>
                  <a:lnTo>
                    <a:pt x="409" y="295"/>
                  </a:lnTo>
                  <a:lnTo>
                    <a:pt x="401" y="308"/>
                  </a:lnTo>
                  <a:lnTo>
                    <a:pt x="393" y="320"/>
                  </a:lnTo>
                  <a:lnTo>
                    <a:pt x="383" y="330"/>
                  </a:lnTo>
                  <a:lnTo>
                    <a:pt x="371" y="340"/>
                  </a:lnTo>
                  <a:lnTo>
                    <a:pt x="359" y="349"/>
                  </a:lnTo>
                  <a:lnTo>
                    <a:pt x="345" y="356"/>
                  </a:lnTo>
                  <a:lnTo>
                    <a:pt x="330" y="362"/>
                  </a:lnTo>
                  <a:lnTo>
                    <a:pt x="314" y="366"/>
                  </a:lnTo>
                  <a:lnTo>
                    <a:pt x="296" y="369"/>
                  </a:lnTo>
                  <a:lnTo>
                    <a:pt x="278" y="370"/>
                  </a:lnTo>
                  <a:lnTo>
                    <a:pt x="223" y="370"/>
                  </a:lnTo>
                  <a:lnTo>
                    <a:pt x="223" y="69"/>
                  </a:lnTo>
                  <a:close/>
                  <a:moveTo>
                    <a:pt x="54" y="38"/>
                  </a:moveTo>
                  <a:lnTo>
                    <a:pt x="91" y="69"/>
                  </a:lnTo>
                  <a:lnTo>
                    <a:pt x="100" y="170"/>
                  </a:lnTo>
                  <a:lnTo>
                    <a:pt x="100" y="594"/>
                  </a:lnTo>
                  <a:lnTo>
                    <a:pt x="99" y="614"/>
                  </a:lnTo>
                  <a:lnTo>
                    <a:pt x="97" y="633"/>
                  </a:lnTo>
                  <a:lnTo>
                    <a:pt x="95" y="642"/>
                  </a:lnTo>
                  <a:lnTo>
                    <a:pt x="93" y="650"/>
                  </a:lnTo>
                  <a:lnTo>
                    <a:pt x="90" y="658"/>
                  </a:lnTo>
                  <a:lnTo>
                    <a:pt x="86" y="665"/>
                  </a:lnTo>
                  <a:lnTo>
                    <a:pt x="82" y="671"/>
                  </a:lnTo>
                  <a:lnTo>
                    <a:pt x="77" y="678"/>
                  </a:lnTo>
                  <a:lnTo>
                    <a:pt x="71" y="682"/>
                  </a:lnTo>
                  <a:lnTo>
                    <a:pt x="65" y="686"/>
                  </a:lnTo>
                  <a:lnTo>
                    <a:pt x="57" y="690"/>
                  </a:lnTo>
                  <a:lnTo>
                    <a:pt x="50" y="692"/>
                  </a:lnTo>
                  <a:lnTo>
                    <a:pt x="41" y="694"/>
                  </a:lnTo>
                  <a:lnTo>
                    <a:pt x="30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316" y="733"/>
                  </a:lnTo>
                  <a:lnTo>
                    <a:pt x="316" y="694"/>
                  </a:lnTo>
                  <a:lnTo>
                    <a:pt x="302" y="694"/>
                  </a:lnTo>
                  <a:lnTo>
                    <a:pt x="289" y="693"/>
                  </a:lnTo>
                  <a:lnTo>
                    <a:pt x="278" y="692"/>
                  </a:lnTo>
                  <a:lnTo>
                    <a:pt x="268" y="689"/>
                  </a:lnTo>
                  <a:lnTo>
                    <a:pt x="259" y="687"/>
                  </a:lnTo>
                  <a:lnTo>
                    <a:pt x="252" y="683"/>
                  </a:lnTo>
                  <a:lnTo>
                    <a:pt x="245" y="679"/>
                  </a:lnTo>
                  <a:lnTo>
                    <a:pt x="240" y="673"/>
                  </a:lnTo>
                  <a:lnTo>
                    <a:pt x="236" y="667"/>
                  </a:lnTo>
                  <a:lnTo>
                    <a:pt x="232" y="660"/>
                  </a:lnTo>
                  <a:lnTo>
                    <a:pt x="229" y="652"/>
                  </a:lnTo>
                  <a:lnTo>
                    <a:pt x="227" y="643"/>
                  </a:lnTo>
                  <a:lnTo>
                    <a:pt x="226" y="632"/>
                  </a:lnTo>
                  <a:lnTo>
                    <a:pt x="224" y="620"/>
                  </a:lnTo>
                  <a:lnTo>
                    <a:pt x="223" y="608"/>
                  </a:lnTo>
                  <a:lnTo>
                    <a:pt x="223" y="594"/>
                  </a:lnTo>
                  <a:lnTo>
                    <a:pt x="223" y="417"/>
                  </a:lnTo>
                  <a:lnTo>
                    <a:pt x="278" y="417"/>
                  </a:lnTo>
                  <a:lnTo>
                    <a:pt x="286" y="418"/>
                  </a:lnTo>
                  <a:lnTo>
                    <a:pt x="293" y="421"/>
                  </a:lnTo>
                  <a:lnTo>
                    <a:pt x="300" y="425"/>
                  </a:lnTo>
                  <a:lnTo>
                    <a:pt x="308" y="431"/>
                  </a:lnTo>
                  <a:lnTo>
                    <a:pt x="314" y="438"/>
                  </a:lnTo>
                  <a:lnTo>
                    <a:pt x="320" y="446"/>
                  </a:lnTo>
                  <a:lnTo>
                    <a:pt x="326" y="457"/>
                  </a:lnTo>
                  <a:lnTo>
                    <a:pt x="332" y="467"/>
                  </a:lnTo>
                  <a:lnTo>
                    <a:pt x="357" y="519"/>
                  </a:lnTo>
                  <a:lnTo>
                    <a:pt x="387" y="579"/>
                  </a:lnTo>
                  <a:lnTo>
                    <a:pt x="395" y="593"/>
                  </a:lnTo>
                  <a:lnTo>
                    <a:pt x="404" y="609"/>
                  </a:lnTo>
                  <a:lnTo>
                    <a:pt x="415" y="623"/>
                  </a:lnTo>
                  <a:lnTo>
                    <a:pt x="425" y="637"/>
                  </a:lnTo>
                  <a:lnTo>
                    <a:pt x="437" y="652"/>
                  </a:lnTo>
                  <a:lnTo>
                    <a:pt x="449" y="665"/>
                  </a:lnTo>
                  <a:lnTo>
                    <a:pt x="464" y="678"/>
                  </a:lnTo>
                  <a:lnTo>
                    <a:pt x="478" y="690"/>
                  </a:lnTo>
                  <a:lnTo>
                    <a:pt x="495" y="701"/>
                  </a:lnTo>
                  <a:lnTo>
                    <a:pt x="512" y="710"/>
                  </a:lnTo>
                  <a:lnTo>
                    <a:pt x="531" y="720"/>
                  </a:lnTo>
                  <a:lnTo>
                    <a:pt x="551" y="727"/>
                  </a:lnTo>
                  <a:lnTo>
                    <a:pt x="573" y="732"/>
                  </a:lnTo>
                  <a:lnTo>
                    <a:pt x="595" y="737"/>
                  </a:lnTo>
                  <a:lnTo>
                    <a:pt x="621" y="739"/>
                  </a:lnTo>
                  <a:lnTo>
                    <a:pt x="648" y="740"/>
                  </a:lnTo>
                  <a:lnTo>
                    <a:pt x="677" y="740"/>
                  </a:lnTo>
                  <a:lnTo>
                    <a:pt x="686" y="709"/>
                  </a:lnTo>
                  <a:lnTo>
                    <a:pt x="678" y="707"/>
                  </a:lnTo>
                  <a:lnTo>
                    <a:pt x="671" y="703"/>
                  </a:lnTo>
                  <a:lnTo>
                    <a:pt x="663" y="699"/>
                  </a:lnTo>
                  <a:lnTo>
                    <a:pt x="654" y="693"/>
                  </a:lnTo>
                  <a:lnTo>
                    <a:pt x="635" y="678"/>
                  </a:lnTo>
                  <a:lnTo>
                    <a:pt x="615" y="659"/>
                  </a:lnTo>
                  <a:lnTo>
                    <a:pt x="594" y="636"/>
                  </a:lnTo>
                  <a:lnTo>
                    <a:pt x="573" y="612"/>
                  </a:lnTo>
                  <a:lnTo>
                    <a:pt x="551" y="586"/>
                  </a:lnTo>
                  <a:lnTo>
                    <a:pt x="530" y="558"/>
                  </a:lnTo>
                  <a:lnTo>
                    <a:pt x="509" y="531"/>
                  </a:lnTo>
                  <a:lnTo>
                    <a:pt x="489" y="503"/>
                  </a:lnTo>
                  <a:lnTo>
                    <a:pt x="472" y="475"/>
                  </a:lnTo>
                  <a:lnTo>
                    <a:pt x="457" y="449"/>
                  </a:lnTo>
                  <a:lnTo>
                    <a:pt x="444" y="425"/>
                  </a:lnTo>
                  <a:lnTo>
                    <a:pt x="434" y="403"/>
                  </a:lnTo>
                  <a:lnTo>
                    <a:pt x="430" y="394"/>
                  </a:lnTo>
                  <a:lnTo>
                    <a:pt x="427" y="385"/>
                  </a:lnTo>
                  <a:lnTo>
                    <a:pt x="425" y="377"/>
                  </a:lnTo>
                  <a:lnTo>
                    <a:pt x="424" y="370"/>
                  </a:lnTo>
                  <a:lnTo>
                    <a:pt x="440" y="365"/>
                  </a:lnTo>
                  <a:lnTo>
                    <a:pt x="456" y="359"/>
                  </a:lnTo>
                  <a:lnTo>
                    <a:pt x="471" y="352"/>
                  </a:lnTo>
                  <a:lnTo>
                    <a:pt x="485" y="343"/>
                  </a:lnTo>
                  <a:lnTo>
                    <a:pt x="498" y="332"/>
                  </a:lnTo>
                  <a:lnTo>
                    <a:pt x="510" y="321"/>
                  </a:lnTo>
                  <a:lnTo>
                    <a:pt x="521" y="309"/>
                  </a:lnTo>
                  <a:lnTo>
                    <a:pt x="532" y="295"/>
                  </a:lnTo>
                  <a:lnTo>
                    <a:pt x="541" y="281"/>
                  </a:lnTo>
                  <a:lnTo>
                    <a:pt x="549" y="267"/>
                  </a:lnTo>
                  <a:lnTo>
                    <a:pt x="555" y="251"/>
                  </a:lnTo>
                  <a:lnTo>
                    <a:pt x="561" y="235"/>
                  </a:lnTo>
                  <a:lnTo>
                    <a:pt x="565" y="219"/>
                  </a:lnTo>
                  <a:lnTo>
                    <a:pt x="568" y="203"/>
                  </a:lnTo>
                  <a:lnTo>
                    <a:pt x="570" y="186"/>
                  </a:lnTo>
                  <a:lnTo>
                    <a:pt x="569" y="170"/>
                  </a:lnTo>
                  <a:lnTo>
                    <a:pt x="568" y="153"/>
                  </a:lnTo>
                  <a:lnTo>
                    <a:pt x="563" y="137"/>
                  </a:lnTo>
                  <a:lnTo>
                    <a:pt x="558" y="122"/>
                  </a:lnTo>
                  <a:lnTo>
                    <a:pt x="552" y="106"/>
                  </a:lnTo>
                  <a:lnTo>
                    <a:pt x="543" y="92"/>
                  </a:lnTo>
                  <a:lnTo>
                    <a:pt x="533" y="77"/>
                  </a:lnTo>
                  <a:lnTo>
                    <a:pt x="520" y="64"/>
                  </a:lnTo>
                  <a:lnTo>
                    <a:pt x="507" y="52"/>
                  </a:lnTo>
                  <a:lnTo>
                    <a:pt x="491" y="40"/>
                  </a:lnTo>
                  <a:lnTo>
                    <a:pt x="472" y="31"/>
                  </a:lnTo>
                  <a:lnTo>
                    <a:pt x="451" y="22"/>
                  </a:lnTo>
                  <a:lnTo>
                    <a:pt x="429" y="15"/>
                  </a:lnTo>
                  <a:lnTo>
                    <a:pt x="404" y="9"/>
                  </a:lnTo>
                  <a:lnTo>
                    <a:pt x="378" y="3"/>
                  </a:lnTo>
                  <a:lnTo>
                    <a:pt x="348" y="1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1" y="16"/>
                  </a:lnTo>
                  <a:lnTo>
                    <a:pt x="3" y="26"/>
                  </a:lnTo>
                  <a:lnTo>
                    <a:pt x="4" y="30"/>
                  </a:lnTo>
                  <a:lnTo>
                    <a:pt x="6" y="33"/>
                  </a:lnTo>
                  <a:lnTo>
                    <a:pt x="8" y="36"/>
                  </a:lnTo>
                  <a:lnTo>
                    <a:pt x="10" y="37"/>
                  </a:lnTo>
                  <a:lnTo>
                    <a:pt x="17" y="39"/>
                  </a:lnTo>
                  <a:lnTo>
                    <a:pt x="26" y="39"/>
                  </a:lnTo>
                  <a:lnTo>
                    <a:pt x="39" y="39"/>
                  </a:lnTo>
                  <a:lnTo>
                    <a:pt x="5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Freeform 606"/>
            <p:cNvSpPr>
              <a:spLocks noChangeAspect="1"/>
            </p:cNvSpPr>
            <p:nvPr/>
          </p:nvSpPr>
          <p:spPr bwMode="auto">
            <a:xfrm>
              <a:off x="33070" y="14922"/>
              <a:ext cx="396" cy="370"/>
            </a:xfrm>
            <a:custGeom>
              <a:avLst/>
              <a:gdLst>
                <a:gd name="T0" fmla="*/ 0 w 793"/>
                <a:gd name="T1" fmla="*/ 1 h 740"/>
                <a:gd name="T2" fmla="*/ 1 w 793"/>
                <a:gd name="T3" fmla="*/ 1 h 740"/>
                <a:gd name="T4" fmla="*/ 1 w 793"/>
                <a:gd name="T5" fmla="*/ 2 h 740"/>
                <a:gd name="T6" fmla="*/ 1 w 793"/>
                <a:gd name="T7" fmla="*/ 2 h 740"/>
                <a:gd name="T8" fmla="*/ 1 w 793"/>
                <a:gd name="T9" fmla="*/ 3 h 740"/>
                <a:gd name="T10" fmla="*/ 1 w 793"/>
                <a:gd name="T11" fmla="*/ 9 h 740"/>
                <a:gd name="T12" fmla="*/ 1 w 793"/>
                <a:gd name="T13" fmla="*/ 10 h 740"/>
                <a:gd name="T14" fmla="*/ 1 w 793"/>
                <a:gd name="T15" fmla="*/ 10 h 740"/>
                <a:gd name="T16" fmla="*/ 1 w 793"/>
                <a:gd name="T17" fmla="*/ 11 h 740"/>
                <a:gd name="T18" fmla="*/ 1 w 793"/>
                <a:gd name="T19" fmla="*/ 11 h 740"/>
                <a:gd name="T20" fmla="*/ 1 w 793"/>
                <a:gd name="T21" fmla="*/ 11 h 740"/>
                <a:gd name="T22" fmla="*/ 0 w 793"/>
                <a:gd name="T23" fmla="*/ 11 h 740"/>
                <a:gd name="T24" fmla="*/ 0 w 793"/>
                <a:gd name="T25" fmla="*/ 12 h 740"/>
                <a:gd name="T26" fmla="*/ 0 w 793"/>
                <a:gd name="T27" fmla="*/ 12 h 740"/>
                <a:gd name="T28" fmla="*/ 4 w 793"/>
                <a:gd name="T29" fmla="*/ 11 h 740"/>
                <a:gd name="T30" fmla="*/ 3 w 793"/>
                <a:gd name="T31" fmla="*/ 11 h 740"/>
                <a:gd name="T32" fmla="*/ 3 w 793"/>
                <a:gd name="T33" fmla="*/ 11 h 740"/>
                <a:gd name="T34" fmla="*/ 3 w 793"/>
                <a:gd name="T35" fmla="*/ 11 h 740"/>
                <a:gd name="T36" fmla="*/ 2 w 793"/>
                <a:gd name="T37" fmla="*/ 11 h 740"/>
                <a:gd name="T38" fmla="*/ 2 w 793"/>
                <a:gd name="T39" fmla="*/ 10 h 740"/>
                <a:gd name="T40" fmla="*/ 2 w 793"/>
                <a:gd name="T41" fmla="*/ 10 h 740"/>
                <a:gd name="T42" fmla="*/ 2 w 793"/>
                <a:gd name="T43" fmla="*/ 8 h 740"/>
                <a:gd name="T44" fmla="*/ 2 w 793"/>
                <a:gd name="T45" fmla="*/ 6 h 740"/>
                <a:gd name="T46" fmla="*/ 2 w 793"/>
                <a:gd name="T47" fmla="*/ 4 h 740"/>
                <a:gd name="T48" fmla="*/ 3 w 793"/>
                <a:gd name="T49" fmla="*/ 4 h 740"/>
                <a:gd name="T50" fmla="*/ 3 w 793"/>
                <a:gd name="T51" fmla="*/ 4 h 740"/>
                <a:gd name="T52" fmla="*/ 6 w 793"/>
                <a:gd name="T53" fmla="*/ 8 h 740"/>
                <a:gd name="T54" fmla="*/ 9 w 793"/>
                <a:gd name="T55" fmla="*/ 11 h 740"/>
                <a:gd name="T56" fmla="*/ 9 w 793"/>
                <a:gd name="T57" fmla="*/ 12 h 740"/>
                <a:gd name="T58" fmla="*/ 10 w 793"/>
                <a:gd name="T59" fmla="*/ 12 h 740"/>
                <a:gd name="T60" fmla="*/ 11 w 793"/>
                <a:gd name="T61" fmla="*/ 1 h 740"/>
                <a:gd name="T62" fmla="*/ 11 w 793"/>
                <a:gd name="T63" fmla="*/ 1 h 740"/>
                <a:gd name="T64" fmla="*/ 12 w 793"/>
                <a:gd name="T65" fmla="*/ 1 h 740"/>
                <a:gd name="T66" fmla="*/ 12 w 793"/>
                <a:gd name="T67" fmla="*/ 1 h 740"/>
                <a:gd name="T68" fmla="*/ 12 w 793"/>
                <a:gd name="T69" fmla="*/ 1 h 740"/>
                <a:gd name="T70" fmla="*/ 8 w 793"/>
                <a:gd name="T71" fmla="*/ 1 h 740"/>
                <a:gd name="T72" fmla="*/ 9 w 793"/>
                <a:gd name="T73" fmla="*/ 1 h 740"/>
                <a:gd name="T74" fmla="*/ 9 w 793"/>
                <a:gd name="T75" fmla="*/ 1 h 740"/>
                <a:gd name="T76" fmla="*/ 9 w 793"/>
                <a:gd name="T77" fmla="*/ 2 h 740"/>
                <a:gd name="T78" fmla="*/ 9 w 793"/>
                <a:gd name="T79" fmla="*/ 3 h 740"/>
                <a:gd name="T80" fmla="*/ 9 w 793"/>
                <a:gd name="T81" fmla="*/ 4 h 740"/>
                <a:gd name="T82" fmla="*/ 9 w 793"/>
                <a:gd name="T83" fmla="*/ 6 h 740"/>
                <a:gd name="T84" fmla="*/ 9 w 793"/>
                <a:gd name="T85" fmla="*/ 9 h 740"/>
                <a:gd name="T86" fmla="*/ 9 w 793"/>
                <a:gd name="T87" fmla="*/ 8 h 740"/>
                <a:gd name="T88" fmla="*/ 8 w 793"/>
                <a:gd name="T89" fmla="*/ 7 h 740"/>
                <a:gd name="T90" fmla="*/ 4 w 793"/>
                <a:gd name="T91" fmla="*/ 3 h 740"/>
                <a:gd name="T92" fmla="*/ 3 w 793"/>
                <a:gd name="T93" fmla="*/ 1 h 740"/>
                <a:gd name="T94" fmla="*/ 2 w 793"/>
                <a:gd name="T95" fmla="*/ 1 h 740"/>
                <a:gd name="T96" fmla="*/ 0 w 793"/>
                <a:gd name="T97" fmla="*/ 1 h 7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3"/>
                <a:gd name="T148" fmla="*/ 0 h 740"/>
                <a:gd name="T149" fmla="*/ 793 w 793"/>
                <a:gd name="T150" fmla="*/ 740 h 7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3" h="740">
                  <a:moveTo>
                    <a:pt x="0" y="38"/>
                  </a:moveTo>
                  <a:lnTo>
                    <a:pt x="31" y="38"/>
                  </a:lnTo>
                  <a:lnTo>
                    <a:pt x="44" y="39"/>
                  </a:lnTo>
                  <a:lnTo>
                    <a:pt x="54" y="41"/>
                  </a:lnTo>
                  <a:lnTo>
                    <a:pt x="64" y="46"/>
                  </a:lnTo>
                  <a:lnTo>
                    <a:pt x="73" y="51"/>
                  </a:lnTo>
                  <a:lnTo>
                    <a:pt x="82" y="57"/>
                  </a:lnTo>
                  <a:lnTo>
                    <a:pt x="88" y="64"/>
                  </a:lnTo>
                  <a:lnTo>
                    <a:pt x="94" y="72"/>
                  </a:lnTo>
                  <a:lnTo>
                    <a:pt x="99" y="82"/>
                  </a:lnTo>
                  <a:lnTo>
                    <a:pt x="103" y="92"/>
                  </a:lnTo>
                  <a:lnTo>
                    <a:pt x="107" y="103"/>
                  </a:lnTo>
                  <a:lnTo>
                    <a:pt x="110" y="114"/>
                  </a:lnTo>
                  <a:lnTo>
                    <a:pt x="112" y="127"/>
                  </a:lnTo>
                  <a:lnTo>
                    <a:pt x="114" y="151"/>
                  </a:lnTo>
                  <a:lnTo>
                    <a:pt x="116" y="177"/>
                  </a:lnTo>
                  <a:lnTo>
                    <a:pt x="116" y="509"/>
                  </a:lnTo>
                  <a:lnTo>
                    <a:pt x="116" y="534"/>
                  </a:lnTo>
                  <a:lnTo>
                    <a:pt x="114" y="555"/>
                  </a:lnTo>
                  <a:lnTo>
                    <a:pt x="113" y="575"/>
                  </a:lnTo>
                  <a:lnTo>
                    <a:pt x="111" y="592"/>
                  </a:lnTo>
                  <a:lnTo>
                    <a:pt x="109" y="609"/>
                  </a:lnTo>
                  <a:lnTo>
                    <a:pt x="106" y="622"/>
                  </a:lnTo>
                  <a:lnTo>
                    <a:pt x="103" y="634"/>
                  </a:lnTo>
                  <a:lnTo>
                    <a:pt x="100" y="645"/>
                  </a:lnTo>
                  <a:lnTo>
                    <a:pt x="97" y="654"/>
                  </a:lnTo>
                  <a:lnTo>
                    <a:pt x="93" y="662"/>
                  </a:lnTo>
                  <a:lnTo>
                    <a:pt x="89" y="669"/>
                  </a:lnTo>
                  <a:lnTo>
                    <a:pt x="85" y="674"/>
                  </a:lnTo>
                  <a:lnTo>
                    <a:pt x="80" y="679"/>
                  </a:lnTo>
                  <a:lnTo>
                    <a:pt x="75" y="683"/>
                  </a:lnTo>
                  <a:lnTo>
                    <a:pt x="71" y="686"/>
                  </a:lnTo>
                  <a:lnTo>
                    <a:pt x="66" y="688"/>
                  </a:lnTo>
                  <a:lnTo>
                    <a:pt x="48" y="693"/>
                  </a:lnTo>
                  <a:lnTo>
                    <a:pt x="32" y="697"/>
                  </a:lnTo>
                  <a:lnTo>
                    <a:pt x="28" y="699"/>
                  </a:lnTo>
                  <a:lnTo>
                    <a:pt x="25" y="701"/>
                  </a:lnTo>
                  <a:lnTo>
                    <a:pt x="23" y="704"/>
                  </a:lnTo>
                  <a:lnTo>
                    <a:pt x="20" y="707"/>
                  </a:lnTo>
                  <a:lnTo>
                    <a:pt x="18" y="712"/>
                  </a:lnTo>
                  <a:lnTo>
                    <a:pt x="17" y="718"/>
                  </a:lnTo>
                  <a:lnTo>
                    <a:pt x="16" y="725"/>
                  </a:lnTo>
                  <a:lnTo>
                    <a:pt x="16" y="733"/>
                  </a:lnTo>
                  <a:lnTo>
                    <a:pt x="293" y="733"/>
                  </a:lnTo>
                  <a:lnTo>
                    <a:pt x="293" y="694"/>
                  </a:lnTo>
                  <a:lnTo>
                    <a:pt x="270" y="693"/>
                  </a:lnTo>
                  <a:lnTo>
                    <a:pt x="250" y="691"/>
                  </a:lnTo>
                  <a:lnTo>
                    <a:pt x="241" y="690"/>
                  </a:lnTo>
                  <a:lnTo>
                    <a:pt x="233" y="688"/>
                  </a:lnTo>
                  <a:lnTo>
                    <a:pt x="225" y="685"/>
                  </a:lnTo>
                  <a:lnTo>
                    <a:pt x="219" y="683"/>
                  </a:lnTo>
                  <a:lnTo>
                    <a:pt x="213" y="680"/>
                  </a:lnTo>
                  <a:lnTo>
                    <a:pt x="207" y="675"/>
                  </a:lnTo>
                  <a:lnTo>
                    <a:pt x="203" y="672"/>
                  </a:lnTo>
                  <a:lnTo>
                    <a:pt x="198" y="667"/>
                  </a:lnTo>
                  <a:lnTo>
                    <a:pt x="195" y="663"/>
                  </a:lnTo>
                  <a:lnTo>
                    <a:pt x="191" y="658"/>
                  </a:lnTo>
                  <a:lnTo>
                    <a:pt x="187" y="653"/>
                  </a:lnTo>
                  <a:lnTo>
                    <a:pt x="185" y="647"/>
                  </a:lnTo>
                  <a:lnTo>
                    <a:pt x="181" y="634"/>
                  </a:lnTo>
                  <a:lnTo>
                    <a:pt x="179" y="620"/>
                  </a:lnTo>
                  <a:lnTo>
                    <a:pt x="177" y="605"/>
                  </a:lnTo>
                  <a:lnTo>
                    <a:pt x="177" y="587"/>
                  </a:lnTo>
                  <a:lnTo>
                    <a:pt x="177" y="547"/>
                  </a:lnTo>
                  <a:lnTo>
                    <a:pt x="177" y="502"/>
                  </a:lnTo>
                  <a:lnTo>
                    <a:pt x="177" y="462"/>
                  </a:lnTo>
                  <a:lnTo>
                    <a:pt x="177" y="423"/>
                  </a:lnTo>
                  <a:lnTo>
                    <a:pt x="177" y="383"/>
                  </a:lnTo>
                  <a:lnTo>
                    <a:pt x="177" y="344"/>
                  </a:lnTo>
                  <a:lnTo>
                    <a:pt x="177" y="304"/>
                  </a:lnTo>
                  <a:lnTo>
                    <a:pt x="177" y="264"/>
                  </a:lnTo>
                  <a:lnTo>
                    <a:pt x="177" y="224"/>
                  </a:lnTo>
                  <a:lnTo>
                    <a:pt x="177" y="185"/>
                  </a:lnTo>
                  <a:lnTo>
                    <a:pt x="184" y="191"/>
                  </a:lnTo>
                  <a:lnTo>
                    <a:pt x="194" y="200"/>
                  </a:lnTo>
                  <a:lnTo>
                    <a:pt x="204" y="211"/>
                  </a:lnTo>
                  <a:lnTo>
                    <a:pt x="216" y="223"/>
                  </a:lnTo>
                  <a:lnTo>
                    <a:pt x="243" y="255"/>
                  </a:lnTo>
                  <a:lnTo>
                    <a:pt x="275" y="293"/>
                  </a:lnTo>
                  <a:lnTo>
                    <a:pt x="347" y="384"/>
                  </a:lnTo>
                  <a:lnTo>
                    <a:pt x="424" y="482"/>
                  </a:lnTo>
                  <a:lnTo>
                    <a:pt x="500" y="578"/>
                  </a:lnTo>
                  <a:lnTo>
                    <a:pt x="567" y="661"/>
                  </a:lnTo>
                  <a:lnTo>
                    <a:pt x="595" y="694"/>
                  </a:lnTo>
                  <a:lnTo>
                    <a:pt x="619" y="719"/>
                  </a:lnTo>
                  <a:lnTo>
                    <a:pt x="628" y="728"/>
                  </a:lnTo>
                  <a:lnTo>
                    <a:pt x="636" y="735"/>
                  </a:lnTo>
                  <a:lnTo>
                    <a:pt x="642" y="739"/>
                  </a:lnTo>
                  <a:lnTo>
                    <a:pt x="648" y="740"/>
                  </a:lnTo>
                  <a:lnTo>
                    <a:pt x="686" y="740"/>
                  </a:lnTo>
                  <a:lnTo>
                    <a:pt x="682" y="285"/>
                  </a:lnTo>
                  <a:lnTo>
                    <a:pt x="701" y="69"/>
                  </a:lnTo>
                  <a:lnTo>
                    <a:pt x="711" y="63"/>
                  </a:lnTo>
                  <a:lnTo>
                    <a:pt x="720" y="59"/>
                  </a:lnTo>
                  <a:lnTo>
                    <a:pt x="730" y="55"/>
                  </a:lnTo>
                  <a:lnTo>
                    <a:pt x="738" y="51"/>
                  </a:lnTo>
                  <a:lnTo>
                    <a:pt x="753" y="46"/>
                  </a:lnTo>
                  <a:lnTo>
                    <a:pt x="767" y="40"/>
                  </a:lnTo>
                  <a:lnTo>
                    <a:pt x="773" y="37"/>
                  </a:lnTo>
                  <a:lnTo>
                    <a:pt x="778" y="35"/>
                  </a:lnTo>
                  <a:lnTo>
                    <a:pt x="782" y="31"/>
                  </a:lnTo>
                  <a:lnTo>
                    <a:pt x="786" y="27"/>
                  </a:lnTo>
                  <a:lnTo>
                    <a:pt x="789" y="22"/>
                  </a:lnTo>
                  <a:lnTo>
                    <a:pt x="791" y="16"/>
                  </a:lnTo>
                  <a:lnTo>
                    <a:pt x="793" y="9"/>
                  </a:lnTo>
                  <a:lnTo>
                    <a:pt x="793" y="0"/>
                  </a:lnTo>
                  <a:lnTo>
                    <a:pt x="516" y="0"/>
                  </a:lnTo>
                  <a:lnTo>
                    <a:pt x="516" y="38"/>
                  </a:lnTo>
                  <a:lnTo>
                    <a:pt x="555" y="38"/>
                  </a:lnTo>
                  <a:lnTo>
                    <a:pt x="565" y="39"/>
                  </a:lnTo>
                  <a:lnTo>
                    <a:pt x="576" y="42"/>
                  </a:lnTo>
                  <a:lnTo>
                    <a:pt x="585" y="48"/>
                  </a:lnTo>
                  <a:lnTo>
                    <a:pt x="592" y="54"/>
                  </a:lnTo>
                  <a:lnTo>
                    <a:pt x="600" y="62"/>
                  </a:lnTo>
                  <a:lnTo>
                    <a:pt x="606" y="72"/>
                  </a:lnTo>
                  <a:lnTo>
                    <a:pt x="613" y="84"/>
                  </a:lnTo>
                  <a:lnTo>
                    <a:pt x="618" y="96"/>
                  </a:lnTo>
                  <a:lnTo>
                    <a:pt x="622" y="109"/>
                  </a:lnTo>
                  <a:lnTo>
                    <a:pt x="626" y="125"/>
                  </a:lnTo>
                  <a:lnTo>
                    <a:pt x="629" y="140"/>
                  </a:lnTo>
                  <a:lnTo>
                    <a:pt x="632" y="157"/>
                  </a:lnTo>
                  <a:lnTo>
                    <a:pt x="636" y="193"/>
                  </a:lnTo>
                  <a:lnTo>
                    <a:pt x="638" y="231"/>
                  </a:lnTo>
                  <a:lnTo>
                    <a:pt x="639" y="271"/>
                  </a:lnTo>
                  <a:lnTo>
                    <a:pt x="639" y="311"/>
                  </a:lnTo>
                  <a:lnTo>
                    <a:pt x="638" y="351"/>
                  </a:lnTo>
                  <a:lnTo>
                    <a:pt x="636" y="389"/>
                  </a:lnTo>
                  <a:lnTo>
                    <a:pt x="633" y="460"/>
                  </a:lnTo>
                  <a:lnTo>
                    <a:pt x="632" y="517"/>
                  </a:lnTo>
                  <a:lnTo>
                    <a:pt x="625" y="511"/>
                  </a:lnTo>
                  <a:lnTo>
                    <a:pt x="616" y="503"/>
                  </a:lnTo>
                  <a:lnTo>
                    <a:pt x="605" y="494"/>
                  </a:lnTo>
                  <a:lnTo>
                    <a:pt x="593" y="481"/>
                  </a:lnTo>
                  <a:lnTo>
                    <a:pt x="566" y="451"/>
                  </a:lnTo>
                  <a:lnTo>
                    <a:pt x="536" y="417"/>
                  </a:lnTo>
                  <a:lnTo>
                    <a:pt x="466" y="332"/>
                  </a:lnTo>
                  <a:lnTo>
                    <a:pt x="390" y="241"/>
                  </a:lnTo>
                  <a:lnTo>
                    <a:pt x="316" y="151"/>
                  </a:lnTo>
                  <a:lnTo>
                    <a:pt x="251" y="74"/>
                  </a:lnTo>
                  <a:lnTo>
                    <a:pt x="224" y="44"/>
                  </a:lnTo>
                  <a:lnTo>
                    <a:pt x="203" y="21"/>
                  </a:lnTo>
                  <a:lnTo>
                    <a:pt x="194" y="12"/>
                  </a:lnTo>
                  <a:lnTo>
                    <a:pt x="186" y="6"/>
                  </a:lnTo>
                  <a:lnTo>
                    <a:pt x="181" y="1"/>
                  </a:lnTo>
                  <a:lnTo>
                    <a:pt x="177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607"/>
            <p:cNvSpPr>
              <a:spLocks noChangeAspect="1"/>
            </p:cNvSpPr>
            <p:nvPr/>
          </p:nvSpPr>
          <p:spPr bwMode="auto">
            <a:xfrm>
              <a:off x="33825" y="14922"/>
              <a:ext cx="293" cy="367"/>
            </a:xfrm>
            <a:custGeom>
              <a:avLst/>
              <a:gdLst>
                <a:gd name="T0" fmla="*/ 0 w 587"/>
                <a:gd name="T1" fmla="*/ 1 h 733"/>
                <a:gd name="T2" fmla="*/ 1 w 587"/>
                <a:gd name="T3" fmla="*/ 1 h 733"/>
                <a:gd name="T4" fmla="*/ 1 w 587"/>
                <a:gd name="T5" fmla="*/ 1 h 733"/>
                <a:gd name="T6" fmla="*/ 1 w 587"/>
                <a:gd name="T7" fmla="*/ 1 h 733"/>
                <a:gd name="T8" fmla="*/ 1 w 587"/>
                <a:gd name="T9" fmla="*/ 2 h 733"/>
                <a:gd name="T10" fmla="*/ 1 w 587"/>
                <a:gd name="T11" fmla="*/ 2 h 733"/>
                <a:gd name="T12" fmla="*/ 1 w 587"/>
                <a:gd name="T13" fmla="*/ 11 h 733"/>
                <a:gd name="T14" fmla="*/ 1 w 587"/>
                <a:gd name="T15" fmla="*/ 11 h 733"/>
                <a:gd name="T16" fmla="*/ 1 w 587"/>
                <a:gd name="T17" fmla="*/ 11 h 733"/>
                <a:gd name="T18" fmla="*/ 0 w 587"/>
                <a:gd name="T19" fmla="*/ 11 h 733"/>
                <a:gd name="T20" fmla="*/ 0 w 587"/>
                <a:gd name="T21" fmla="*/ 11 h 733"/>
                <a:gd name="T22" fmla="*/ 8 w 587"/>
                <a:gd name="T23" fmla="*/ 12 h 733"/>
                <a:gd name="T24" fmla="*/ 8 w 587"/>
                <a:gd name="T25" fmla="*/ 12 h 733"/>
                <a:gd name="T26" fmla="*/ 8 w 587"/>
                <a:gd name="T27" fmla="*/ 11 h 733"/>
                <a:gd name="T28" fmla="*/ 8 w 587"/>
                <a:gd name="T29" fmla="*/ 11 h 733"/>
                <a:gd name="T30" fmla="*/ 9 w 587"/>
                <a:gd name="T31" fmla="*/ 9 h 733"/>
                <a:gd name="T32" fmla="*/ 8 w 587"/>
                <a:gd name="T33" fmla="*/ 9 h 733"/>
                <a:gd name="T34" fmla="*/ 8 w 587"/>
                <a:gd name="T35" fmla="*/ 10 h 733"/>
                <a:gd name="T36" fmla="*/ 7 w 587"/>
                <a:gd name="T37" fmla="*/ 11 h 733"/>
                <a:gd name="T38" fmla="*/ 7 w 587"/>
                <a:gd name="T39" fmla="*/ 11 h 733"/>
                <a:gd name="T40" fmla="*/ 6 w 587"/>
                <a:gd name="T41" fmla="*/ 11 h 733"/>
                <a:gd name="T42" fmla="*/ 5 w 587"/>
                <a:gd name="T43" fmla="*/ 11 h 733"/>
                <a:gd name="T44" fmla="*/ 4 w 587"/>
                <a:gd name="T45" fmla="*/ 11 h 733"/>
                <a:gd name="T46" fmla="*/ 4 w 587"/>
                <a:gd name="T47" fmla="*/ 11 h 733"/>
                <a:gd name="T48" fmla="*/ 3 w 587"/>
                <a:gd name="T49" fmla="*/ 11 h 733"/>
                <a:gd name="T50" fmla="*/ 3 w 587"/>
                <a:gd name="T51" fmla="*/ 10 h 733"/>
                <a:gd name="T52" fmla="*/ 3 w 587"/>
                <a:gd name="T53" fmla="*/ 6 h 733"/>
                <a:gd name="T54" fmla="*/ 6 w 587"/>
                <a:gd name="T55" fmla="*/ 6 h 733"/>
                <a:gd name="T56" fmla="*/ 6 w 587"/>
                <a:gd name="T57" fmla="*/ 7 h 733"/>
                <a:gd name="T58" fmla="*/ 6 w 587"/>
                <a:gd name="T59" fmla="*/ 7 h 733"/>
                <a:gd name="T60" fmla="*/ 6 w 587"/>
                <a:gd name="T61" fmla="*/ 7 h 733"/>
                <a:gd name="T62" fmla="*/ 6 w 587"/>
                <a:gd name="T63" fmla="*/ 8 h 733"/>
                <a:gd name="T64" fmla="*/ 6 w 587"/>
                <a:gd name="T65" fmla="*/ 4 h 733"/>
                <a:gd name="T66" fmla="*/ 6 w 587"/>
                <a:gd name="T67" fmla="*/ 5 h 733"/>
                <a:gd name="T68" fmla="*/ 6 w 587"/>
                <a:gd name="T69" fmla="*/ 5 h 733"/>
                <a:gd name="T70" fmla="*/ 6 w 587"/>
                <a:gd name="T71" fmla="*/ 5 h 733"/>
                <a:gd name="T72" fmla="*/ 6 w 587"/>
                <a:gd name="T73" fmla="*/ 6 h 733"/>
                <a:gd name="T74" fmla="*/ 3 w 587"/>
                <a:gd name="T75" fmla="*/ 6 h 733"/>
                <a:gd name="T76" fmla="*/ 3 w 587"/>
                <a:gd name="T77" fmla="*/ 1 h 733"/>
                <a:gd name="T78" fmla="*/ 3 w 587"/>
                <a:gd name="T79" fmla="*/ 1 h 733"/>
                <a:gd name="T80" fmla="*/ 3 w 587"/>
                <a:gd name="T81" fmla="*/ 1 h 733"/>
                <a:gd name="T82" fmla="*/ 6 w 587"/>
                <a:gd name="T83" fmla="*/ 1 h 733"/>
                <a:gd name="T84" fmla="*/ 6 w 587"/>
                <a:gd name="T85" fmla="*/ 1 h 733"/>
                <a:gd name="T86" fmla="*/ 7 w 587"/>
                <a:gd name="T87" fmla="*/ 2 h 733"/>
                <a:gd name="T88" fmla="*/ 7 w 587"/>
                <a:gd name="T89" fmla="*/ 2 h 733"/>
                <a:gd name="T90" fmla="*/ 7 w 587"/>
                <a:gd name="T91" fmla="*/ 3 h 733"/>
                <a:gd name="T92" fmla="*/ 8 w 587"/>
                <a:gd name="T93" fmla="*/ 3 h 733"/>
                <a:gd name="T94" fmla="*/ 0 w 587"/>
                <a:gd name="T95" fmla="*/ 0 h 7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87"/>
                <a:gd name="T145" fmla="*/ 0 h 733"/>
                <a:gd name="T146" fmla="*/ 587 w 587"/>
                <a:gd name="T147" fmla="*/ 733 h 7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87" h="733">
                  <a:moveTo>
                    <a:pt x="9" y="38"/>
                  </a:moveTo>
                  <a:lnTo>
                    <a:pt x="39" y="38"/>
                  </a:lnTo>
                  <a:lnTo>
                    <a:pt x="46" y="39"/>
                  </a:lnTo>
                  <a:lnTo>
                    <a:pt x="53" y="39"/>
                  </a:lnTo>
                  <a:lnTo>
                    <a:pt x="59" y="41"/>
                  </a:lnTo>
                  <a:lnTo>
                    <a:pt x="64" y="44"/>
                  </a:lnTo>
                  <a:lnTo>
                    <a:pt x="70" y="46"/>
                  </a:lnTo>
                  <a:lnTo>
                    <a:pt x="75" y="49"/>
                  </a:lnTo>
                  <a:lnTo>
                    <a:pt x="79" y="52"/>
                  </a:lnTo>
                  <a:lnTo>
                    <a:pt x="84" y="56"/>
                  </a:lnTo>
                  <a:lnTo>
                    <a:pt x="88" y="60"/>
                  </a:lnTo>
                  <a:lnTo>
                    <a:pt x="91" y="64"/>
                  </a:lnTo>
                  <a:lnTo>
                    <a:pt x="94" y="69"/>
                  </a:lnTo>
                  <a:lnTo>
                    <a:pt x="96" y="75"/>
                  </a:lnTo>
                  <a:lnTo>
                    <a:pt x="98" y="81"/>
                  </a:lnTo>
                  <a:lnTo>
                    <a:pt x="100" y="87"/>
                  </a:lnTo>
                  <a:lnTo>
                    <a:pt x="100" y="94"/>
                  </a:lnTo>
                  <a:lnTo>
                    <a:pt x="101" y="100"/>
                  </a:lnTo>
                  <a:lnTo>
                    <a:pt x="101" y="632"/>
                  </a:lnTo>
                  <a:lnTo>
                    <a:pt x="100" y="643"/>
                  </a:lnTo>
                  <a:lnTo>
                    <a:pt x="99" y="651"/>
                  </a:lnTo>
                  <a:lnTo>
                    <a:pt x="96" y="659"/>
                  </a:lnTo>
                  <a:lnTo>
                    <a:pt x="93" y="665"/>
                  </a:lnTo>
                  <a:lnTo>
                    <a:pt x="89" y="671"/>
                  </a:lnTo>
                  <a:lnTo>
                    <a:pt x="84" y="677"/>
                  </a:lnTo>
                  <a:lnTo>
                    <a:pt x="77" y="681"/>
                  </a:lnTo>
                  <a:lnTo>
                    <a:pt x="71" y="684"/>
                  </a:lnTo>
                  <a:lnTo>
                    <a:pt x="64" y="687"/>
                  </a:lnTo>
                  <a:lnTo>
                    <a:pt x="57" y="689"/>
                  </a:lnTo>
                  <a:lnTo>
                    <a:pt x="49" y="691"/>
                  </a:lnTo>
                  <a:lnTo>
                    <a:pt x="39" y="692"/>
                  </a:lnTo>
                  <a:lnTo>
                    <a:pt x="21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532" y="733"/>
                  </a:lnTo>
                  <a:lnTo>
                    <a:pt x="535" y="732"/>
                  </a:lnTo>
                  <a:lnTo>
                    <a:pt x="539" y="731"/>
                  </a:lnTo>
                  <a:lnTo>
                    <a:pt x="542" y="729"/>
                  </a:lnTo>
                  <a:lnTo>
                    <a:pt x="545" y="726"/>
                  </a:lnTo>
                  <a:lnTo>
                    <a:pt x="551" y="719"/>
                  </a:lnTo>
                  <a:lnTo>
                    <a:pt x="556" y="708"/>
                  </a:lnTo>
                  <a:lnTo>
                    <a:pt x="560" y="696"/>
                  </a:lnTo>
                  <a:lnTo>
                    <a:pt x="565" y="683"/>
                  </a:lnTo>
                  <a:lnTo>
                    <a:pt x="569" y="667"/>
                  </a:lnTo>
                  <a:lnTo>
                    <a:pt x="572" y="652"/>
                  </a:lnTo>
                  <a:lnTo>
                    <a:pt x="579" y="619"/>
                  </a:lnTo>
                  <a:lnTo>
                    <a:pt x="583" y="587"/>
                  </a:lnTo>
                  <a:lnTo>
                    <a:pt x="586" y="559"/>
                  </a:lnTo>
                  <a:lnTo>
                    <a:pt x="587" y="540"/>
                  </a:lnTo>
                  <a:lnTo>
                    <a:pt x="548" y="540"/>
                  </a:lnTo>
                  <a:lnTo>
                    <a:pt x="544" y="557"/>
                  </a:lnTo>
                  <a:lnTo>
                    <a:pt x="539" y="575"/>
                  </a:lnTo>
                  <a:lnTo>
                    <a:pt x="532" y="590"/>
                  </a:lnTo>
                  <a:lnTo>
                    <a:pt x="526" y="605"/>
                  </a:lnTo>
                  <a:lnTo>
                    <a:pt x="519" y="618"/>
                  </a:lnTo>
                  <a:lnTo>
                    <a:pt x="511" y="629"/>
                  </a:lnTo>
                  <a:lnTo>
                    <a:pt x="503" y="641"/>
                  </a:lnTo>
                  <a:lnTo>
                    <a:pt x="492" y="650"/>
                  </a:lnTo>
                  <a:lnTo>
                    <a:pt x="481" y="659"/>
                  </a:lnTo>
                  <a:lnTo>
                    <a:pt x="469" y="666"/>
                  </a:lnTo>
                  <a:lnTo>
                    <a:pt x="455" y="672"/>
                  </a:lnTo>
                  <a:lnTo>
                    <a:pt x="440" y="678"/>
                  </a:lnTo>
                  <a:lnTo>
                    <a:pt x="424" y="682"/>
                  </a:lnTo>
                  <a:lnTo>
                    <a:pt x="405" y="684"/>
                  </a:lnTo>
                  <a:lnTo>
                    <a:pt x="385" y="686"/>
                  </a:lnTo>
                  <a:lnTo>
                    <a:pt x="363" y="687"/>
                  </a:lnTo>
                  <a:lnTo>
                    <a:pt x="336" y="686"/>
                  </a:lnTo>
                  <a:lnTo>
                    <a:pt x="312" y="684"/>
                  </a:lnTo>
                  <a:lnTo>
                    <a:pt x="300" y="683"/>
                  </a:lnTo>
                  <a:lnTo>
                    <a:pt x="289" y="680"/>
                  </a:lnTo>
                  <a:lnTo>
                    <a:pt x="279" y="677"/>
                  </a:lnTo>
                  <a:lnTo>
                    <a:pt x="269" y="673"/>
                  </a:lnTo>
                  <a:lnTo>
                    <a:pt x="261" y="668"/>
                  </a:lnTo>
                  <a:lnTo>
                    <a:pt x="254" y="662"/>
                  </a:lnTo>
                  <a:lnTo>
                    <a:pt x="247" y="656"/>
                  </a:lnTo>
                  <a:lnTo>
                    <a:pt x="242" y="648"/>
                  </a:lnTo>
                  <a:lnTo>
                    <a:pt x="238" y="638"/>
                  </a:lnTo>
                  <a:lnTo>
                    <a:pt x="235" y="627"/>
                  </a:lnTo>
                  <a:lnTo>
                    <a:pt x="232" y="615"/>
                  </a:lnTo>
                  <a:lnTo>
                    <a:pt x="231" y="601"/>
                  </a:lnTo>
                  <a:lnTo>
                    <a:pt x="231" y="377"/>
                  </a:lnTo>
                  <a:lnTo>
                    <a:pt x="370" y="377"/>
                  </a:lnTo>
                  <a:lnTo>
                    <a:pt x="380" y="379"/>
                  </a:lnTo>
                  <a:lnTo>
                    <a:pt x="389" y="380"/>
                  </a:lnTo>
                  <a:lnTo>
                    <a:pt x="396" y="382"/>
                  </a:lnTo>
                  <a:lnTo>
                    <a:pt x="403" y="385"/>
                  </a:lnTo>
                  <a:lnTo>
                    <a:pt x="408" y="389"/>
                  </a:lnTo>
                  <a:lnTo>
                    <a:pt x="413" y="393"/>
                  </a:lnTo>
                  <a:lnTo>
                    <a:pt x="417" y="398"/>
                  </a:lnTo>
                  <a:lnTo>
                    <a:pt x="421" y="404"/>
                  </a:lnTo>
                  <a:lnTo>
                    <a:pt x="425" y="410"/>
                  </a:lnTo>
                  <a:lnTo>
                    <a:pt x="427" y="418"/>
                  </a:lnTo>
                  <a:lnTo>
                    <a:pt x="429" y="425"/>
                  </a:lnTo>
                  <a:lnTo>
                    <a:pt x="430" y="433"/>
                  </a:lnTo>
                  <a:lnTo>
                    <a:pt x="432" y="451"/>
                  </a:lnTo>
                  <a:lnTo>
                    <a:pt x="432" y="471"/>
                  </a:lnTo>
                  <a:lnTo>
                    <a:pt x="478" y="471"/>
                  </a:lnTo>
                  <a:lnTo>
                    <a:pt x="478" y="232"/>
                  </a:lnTo>
                  <a:lnTo>
                    <a:pt x="432" y="232"/>
                  </a:lnTo>
                  <a:lnTo>
                    <a:pt x="432" y="251"/>
                  </a:lnTo>
                  <a:lnTo>
                    <a:pt x="430" y="269"/>
                  </a:lnTo>
                  <a:lnTo>
                    <a:pt x="429" y="277"/>
                  </a:lnTo>
                  <a:lnTo>
                    <a:pt x="427" y="284"/>
                  </a:lnTo>
                  <a:lnTo>
                    <a:pt x="425" y="291"/>
                  </a:lnTo>
                  <a:lnTo>
                    <a:pt x="421" y="298"/>
                  </a:lnTo>
                  <a:lnTo>
                    <a:pt x="417" y="304"/>
                  </a:lnTo>
                  <a:lnTo>
                    <a:pt x="413" y="309"/>
                  </a:lnTo>
                  <a:lnTo>
                    <a:pt x="408" y="314"/>
                  </a:lnTo>
                  <a:lnTo>
                    <a:pt x="403" y="317"/>
                  </a:lnTo>
                  <a:lnTo>
                    <a:pt x="396" y="320"/>
                  </a:lnTo>
                  <a:lnTo>
                    <a:pt x="389" y="322"/>
                  </a:lnTo>
                  <a:lnTo>
                    <a:pt x="380" y="324"/>
                  </a:lnTo>
                  <a:lnTo>
                    <a:pt x="370" y="324"/>
                  </a:lnTo>
                  <a:lnTo>
                    <a:pt x="231" y="324"/>
                  </a:lnTo>
                  <a:lnTo>
                    <a:pt x="231" y="69"/>
                  </a:lnTo>
                  <a:lnTo>
                    <a:pt x="232" y="63"/>
                  </a:lnTo>
                  <a:lnTo>
                    <a:pt x="232" y="59"/>
                  </a:lnTo>
                  <a:lnTo>
                    <a:pt x="235" y="55"/>
                  </a:lnTo>
                  <a:lnTo>
                    <a:pt x="237" y="52"/>
                  </a:lnTo>
                  <a:lnTo>
                    <a:pt x="240" y="49"/>
                  </a:lnTo>
                  <a:lnTo>
                    <a:pt x="244" y="48"/>
                  </a:lnTo>
                  <a:lnTo>
                    <a:pt x="249" y="47"/>
                  </a:lnTo>
                  <a:lnTo>
                    <a:pt x="255" y="47"/>
                  </a:lnTo>
                  <a:lnTo>
                    <a:pt x="363" y="47"/>
                  </a:lnTo>
                  <a:lnTo>
                    <a:pt x="379" y="47"/>
                  </a:lnTo>
                  <a:lnTo>
                    <a:pt x="395" y="49"/>
                  </a:lnTo>
                  <a:lnTo>
                    <a:pt x="409" y="52"/>
                  </a:lnTo>
                  <a:lnTo>
                    <a:pt x="421" y="55"/>
                  </a:lnTo>
                  <a:lnTo>
                    <a:pt x="433" y="60"/>
                  </a:lnTo>
                  <a:lnTo>
                    <a:pt x="443" y="66"/>
                  </a:lnTo>
                  <a:lnTo>
                    <a:pt x="452" y="72"/>
                  </a:lnTo>
                  <a:lnTo>
                    <a:pt x="461" y="81"/>
                  </a:lnTo>
                  <a:lnTo>
                    <a:pt x="468" y="90"/>
                  </a:lnTo>
                  <a:lnTo>
                    <a:pt x="474" y="99"/>
                  </a:lnTo>
                  <a:lnTo>
                    <a:pt x="479" y="110"/>
                  </a:lnTo>
                  <a:lnTo>
                    <a:pt x="483" y="122"/>
                  </a:lnTo>
                  <a:lnTo>
                    <a:pt x="487" y="134"/>
                  </a:lnTo>
                  <a:lnTo>
                    <a:pt x="490" y="147"/>
                  </a:lnTo>
                  <a:lnTo>
                    <a:pt x="492" y="163"/>
                  </a:lnTo>
                  <a:lnTo>
                    <a:pt x="493" y="177"/>
                  </a:lnTo>
                  <a:lnTo>
                    <a:pt x="533" y="177"/>
                  </a:lnTo>
                  <a:lnTo>
                    <a:pt x="524" y="93"/>
                  </a:lnTo>
                  <a:lnTo>
                    <a:pt x="524" y="0"/>
                  </a:lnTo>
                  <a:lnTo>
                    <a:pt x="9" y="0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608"/>
            <p:cNvSpPr>
              <a:spLocks noChangeAspect="1" noEditPoints="1"/>
            </p:cNvSpPr>
            <p:nvPr/>
          </p:nvSpPr>
          <p:spPr bwMode="auto">
            <a:xfrm>
              <a:off x="34141" y="14922"/>
              <a:ext cx="343" cy="370"/>
            </a:xfrm>
            <a:custGeom>
              <a:avLst/>
              <a:gdLst>
                <a:gd name="T0" fmla="*/ 4 w 685"/>
                <a:gd name="T1" fmla="*/ 2 h 740"/>
                <a:gd name="T2" fmla="*/ 4 w 685"/>
                <a:gd name="T3" fmla="*/ 1 h 740"/>
                <a:gd name="T4" fmla="*/ 4 w 685"/>
                <a:gd name="T5" fmla="*/ 1 h 740"/>
                <a:gd name="T6" fmla="*/ 6 w 685"/>
                <a:gd name="T7" fmla="*/ 1 h 740"/>
                <a:gd name="T8" fmla="*/ 6 w 685"/>
                <a:gd name="T9" fmla="*/ 2 h 740"/>
                <a:gd name="T10" fmla="*/ 7 w 685"/>
                <a:gd name="T11" fmla="*/ 2 h 740"/>
                <a:gd name="T12" fmla="*/ 7 w 685"/>
                <a:gd name="T13" fmla="*/ 3 h 740"/>
                <a:gd name="T14" fmla="*/ 7 w 685"/>
                <a:gd name="T15" fmla="*/ 3 h 740"/>
                <a:gd name="T16" fmla="*/ 7 w 685"/>
                <a:gd name="T17" fmla="*/ 4 h 740"/>
                <a:gd name="T18" fmla="*/ 7 w 685"/>
                <a:gd name="T19" fmla="*/ 5 h 740"/>
                <a:gd name="T20" fmla="*/ 7 w 685"/>
                <a:gd name="T21" fmla="*/ 5 h 740"/>
                <a:gd name="T22" fmla="*/ 6 w 685"/>
                <a:gd name="T23" fmla="*/ 6 h 740"/>
                <a:gd name="T24" fmla="*/ 6 w 685"/>
                <a:gd name="T25" fmla="*/ 6 h 740"/>
                <a:gd name="T26" fmla="*/ 5 w 685"/>
                <a:gd name="T27" fmla="*/ 6 h 740"/>
                <a:gd name="T28" fmla="*/ 1 w 685"/>
                <a:gd name="T29" fmla="*/ 1 h 740"/>
                <a:gd name="T30" fmla="*/ 1 w 685"/>
                <a:gd name="T31" fmla="*/ 1 h 740"/>
                <a:gd name="T32" fmla="*/ 2 w 685"/>
                <a:gd name="T33" fmla="*/ 1 h 740"/>
                <a:gd name="T34" fmla="*/ 2 w 685"/>
                <a:gd name="T35" fmla="*/ 2 h 740"/>
                <a:gd name="T36" fmla="*/ 2 w 685"/>
                <a:gd name="T37" fmla="*/ 2 h 740"/>
                <a:gd name="T38" fmla="*/ 2 w 685"/>
                <a:gd name="T39" fmla="*/ 3 h 740"/>
                <a:gd name="T40" fmla="*/ 0 w 685"/>
                <a:gd name="T41" fmla="*/ 11 h 740"/>
                <a:gd name="T42" fmla="*/ 5 w 685"/>
                <a:gd name="T43" fmla="*/ 11 h 740"/>
                <a:gd name="T44" fmla="*/ 4 w 685"/>
                <a:gd name="T45" fmla="*/ 7 h 740"/>
                <a:gd name="T46" fmla="*/ 5 w 685"/>
                <a:gd name="T47" fmla="*/ 7 h 740"/>
                <a:gd name="T48" fmla="*/ 5 w 685"/>
                <a:gd name="T49" fmla="*/ 7 h 740"/>
                <a:gd name="T50" fmla="*/ 6 w 685"/>
                <a:gd name="T51" fmla="*/ 8 h 740"/>
                <a:gd name="T52" fmla="*/ 7 w 685"/>
                <a:gd name="T53" fmla="*/ 10 h 740"/>
                <a:gd name="T54" fmla="*/ 7 w 685"/>
                <a:gd name="T55" fmla="*/ 10 h 740"/>
                <a:gd name="T56" fmla="*/ 8 w 685"/>
                <a:gd name="T57" fmla="*/ 11 h 740"/>
                <a:gd name="T58" fmla="*/ 8 w 685"/>
                <a:gd name="T59" fmla="*/ 12 h 740"/>
                <a:gd name="T60" fmla="*/ 9 w 685"/>
                <a:gd name="T61" fmla="*/ 12 h 740"/>
                <a:gd name="T62" fmla="*/ 10 w 685"/>
                <a:gd name="T63" fmla="*/ 12 h 740"/>
                <a:gd name="T64" fmla="*/ 11 w 685"/>
                <a:gd name="T65" fmla="*/ 12 h 740"/>
                <a:gd name="T66" fmla="*/ 11 w 685"/>
                <a:gd name="T67" fmla="*/ 12 h 740"/>
                <a:gd name="T68" fmla="*/ 11 w 685"/>
                <a:gd name="T69" fmla="*/ 11 h 740"/>
                <a:gd name="T70" fmla="*/ 10 w 685"/>
                <a:gd name="T71" fmla="*/ 11 h 740"/>
                <a:gd name="T72" fmla="*/ 9 w 685"/>
                <a:gd name="T73" fmla="*/ 10 h 740"/>
                <a:gd name="T74" fmla="*/ 9 w 685"/>
                <a:gd name="T75" fmla="*/ 9 h 740"/>
                <a:gd name="T76" fmla="*/ 8 w 685"/>
                <a:gd name="T77" fmla="*/ 8 h 740"/>
                <a:gd name="T78" fmla="*/ 7 w 685"/>
                <a:gd name="T79" fmla="*/ 7 h 740"/>
                <a:gd name="T80" fmla="*/ 7 w 685"/>
                <a:gd name="T81" fmla="*/ 6 h 740"/>
                <a:gd name="T82" fmla="*/ 8 w 685"/>
                <a:gd name="T83" fmla="*/ 6 h 740"/>
                <a:gd name="T84" fmla="*/ 8 w 685"/>
                <a:gd name="T85" fmla="*/ 6 h 740"/>
                <a:gd name="T86" fmla="*/ 9 w 685"/>
                <a:gd name="T87" fmla="*/ 5 h 740"/>
                <a:gd name="T88" fmla="*/ 9 w 685"/>
                <a:gd name="T89" fmla="*/ 4 h 740"/>
                <a:gd name="T90" fmla="*/ 9 w 685"/>
                <a:gd name="T91" fmla="*/ 4 h 740"/>
                <a:gd name="T92" fmla="*/ 9 w 685"/>
                <a:gd name="T93" fmla="*/ 3 h 740"/>
                <a:gd name="T94" fmla="*/ 9 w 685"/>
                <a:gd name="T95" fmla="*/ 3 h 740"/>
                <a:gd name="T96" fmla="*/ 9 w 685"/>
                <a:gd name="T97" fmla="*/ 2 h 740"/>
                <a:gd name="T98" fmla="*/ 9 w 685"/>
                <a:gd name="T99" fmla="*/ 2 h 740"/>
                <a:gd name="T100" fmla="*/ 8 w 685"/>
                <a:gd name="T101" fmla="*/ 1 h 740"/>
                <a:gd name="T102" fmla="*/ 8 w 685"/>
                <a:gd name="T103" fmla="*/ 1 h 740"/>
                <a:gd name="T104" fmla="*/ 7 w 685"/>
                <a:gd name="T105" fmla="*/ 1 h 740"/>
                <a:gd name="T106" fmla="*/ 1 w 685"/>
                <a:gd name="T107" fmla="*/ 0 h 7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5"/>
                <a:gd name="T163" fmla="*/ 0 h 740"/>
                <a:gd name="T164" fmla="*/ 685 w 685"/>
                <a:gd name="T165" fmla="*/ 740 h 74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5" h="740">
                  <a:moveTo>
                    <a:pt x="223" y="77"/>
                  </a:moveTo>
                  <a:lnTo>
                    <a:pt x="224" y="71"/>
                  </a:lnTo>
                  <a:lnTo>
                    <a:pt x="225" y="65"/>
                  </a:lnTo>
                  <a:lnTo>
                    <a:pt x="228" y="60"/>
                  </a:lnTo>
                  <a:lnTo>
                    <a:pt x="232" y="55"/>
                  </a:lnTo>
                  <a:lnTo>
                    <a:pt x="236" y="52"/>
                  </a:lnTo>
                  <a:lnTo>
                    <a:pt x="241" y="49"/>
                  </a:lnTo>
                  <a:lnTo>
                    <a:pt x="248" y="47"/>
                  </a:lnTo>
                  <a:lnTo>
                    <a:pt x="254" y="47"/>
                  </a:lnTo>
                  <a:lnTo>
                    <a:pt x="293" y="47"/>
                  </a:lnTo>
                  <a:lnTo>
                    <a:pt x="307" y="48"/>
                  </a:lnTo>
                  <a:lnTo>
                    <a:pt x="322" y="50"/>
                  </a:lnTo>
                  <a:lnTo>
                    <a:pt x="335" y="54"/>
                  </a:lnTo>
                  <a:lnTo>
                    <a:pt x="348" y="59"/>
                  </a:lnTo>
                  <a:lnTo>
                    <a:pt x="361" y="66"/>
                  </a:lnTo>
                  <a:lnTo>
                    <a:pt x="372" y="73"/>
                  </a:lnTo>
                  <a:lnTo>
                    <a:pt x="382" y="83"/>
                  </a:lnTo>
                  <a:lnTo>
                    <a:pt x="392" y="93"/>
                  </a:lnTo>
                  <a:lnTo>
                    <a:pt x="401" y="104"/>
                  </a:lnTo>
                  <a:lnTo>
                    <a:pt x="409" y="115"/>
                  </a:lnTo>
                  <a:lnTo>
                    <a:pt x="415" y="129"/>
                  </a:lnTo>
                  <a:lnTo>
                    <a:pt x="421" y="142"/>
                  </a:lnTo>
                  <a:lnTo>
                    <a:pt x="425" y="156"/>
                  </a:lnTo>
                  <a:lnTo>
                    <a:pt x="428" y="171"/>
                  </a:lnTo>
                  <a:lnTo>
                    <a:pt x="430" y="185"/>
                  </a:lnTo>
                  <a:lnTo>
                    <a:pt x="431" y="201"/>
                  </a:lnTo>
                  <a:lnTo>
                    <a:pt x="430" y="218"/>
                  </a:lnTo>
                  <a:lnTo>
                    <a:pt x="428" y="236"/>
                  </a:lnTo>
                  <a:lnTo>
                    <a:pt x="425" y="252"/>
                  </a:lnTo>
                  <a:lnTo>
                    <a:pt x="421" y="269"/>
                  </a:lnTo>
                  <a:lnTo>
                    <a:pt x="415" y="283"/>
                  </a:lnTo>
                  <a:lnTo>
                    <a:pt x="409" y="297"/>
                  </a:lnTo>
                  <a:lnTo>
                    <a:pt x="401" y="310"/>
                  </a:lnTo>
                  <a:lnTo>
                    <a:pt x="391" y="322"/>
                  </a:lnTo>
                  <a:lnTo>
                    <a:pt x="381" y="332"/>
                  </a:lnTo>
                  <a:lnTo>
                    <a:pt x="369" y="343"/>
                  </a:lnTo>
                  <a:lnTo>
                    <a:pt x="356" y="351"/>
                  </a:lnTo>
                  <a:lnTo>
                    <a:pt x="343" y="358"/>
                  </a:lnTo>
                  <a:lnTo>
                    <a:pt x="328" y="363"/>
                  </a:lnTo>
                  <a:lnTo>
                    <a:pt x="312" y="367"/>
                  </a:lnTo>
                  <a:lnTo>
                    <a:pt x="295" y="369"/>
                  </a:lnTo>
                  <a:lnTo>
                    <a:pt x="277" y="370"/>
                  </a:lnTo>
                  <a:lnTo>
                    <a:pt x="223" y="370"/>
                  </a:lnTo>
                  <a:lnTo>
                    <a:pt x="223" y="77"/>
                  </a:lnTo>
                  <a:close/>
                  <a:moveTo>
                    <a:pt x="7" y="38"/>
                  </a:moveTo>
                  <a:lnTo>
                    <a:pt x="38" y="38"/>
                  </a:lnTo>
                  <a:lnTo>
                    <a:pt x="48" y="39"/>
                  </a:lnTo>
                  <a:lnTo>
                    <a:pt x="58" y="41"/>
                  </a:lnTo>
                  <a:lnTo>
                    <a:pt x="65" y="45"/>
                  </a:lnTo>
                  <a:lnTo>
                    <a:pt x="72" y="49"/>
                  </a:lnTo>
                  <a:lnTo>
                    <a:pt x="78" y="54"/>
                  </a:lnTo>
                  <a:lnTo>
                    <a:pt x="83" y="60"/>
                  </a:lnTo>
                  <a:lnTo>
                    <a:pt x="87" y="67"/>
                  </a:lnTo>
                  <a:lnTo>
                    <a:pt x="90" y="75"/>
                  </a:lnTo>
                  <a:lnTo>
                    <a:pt x="94" y="84"/>
                  </a:lnTo>
                  <a:lnTo>
                    <a:pt x="96" y="93"/>
                  </a:lnTo>
                  <a:lnTo>
                    <a:pt x="97" y="102"/>
                  </a:lnTo>
                  <a:lnTo>
                    <a:pt x="99" y="112"/>
                  </a:lnTo>
                  <a:lnTo>
                    <a:pt x="100" y="133"/>
                  </a:lnTo>
                  <a:lnTo>
                    <a:pt x="100" y="155"/>
                  </a:lnTo>
                  <a:lnTo>
                    <a:pt x="102" y="579"/>
                  </a:lnTo>
                  <a:lnTo>
                    <a:pt x="95" y="669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315" y="733"/>
                  </a:lnTo>
                  <a:lnTo>
                    <a:pt x="313" y="701"/>
                  </a:lnTo>
                  <a:lnTo>
                    <a:pt x="232" y="663"/>
                  </a:lnTo>
                  <a:lnTo>
                    <a:pt x="223" y="579"/>
                  </a:lnTo>
                  <a:lnTo>
                    <a:pt x="223" y="417"/>
                  </a:lnTo>
                  <a:lnTo>
                    <a:pt x="277" y="417"/>
                  </a:lnTo>
                  <a:lnTo>
                    <a:pt x="285" y="418"/>
                  </a:lnTo>
                  <a:lnTo>
                    <a:pt x="292" y="421"/>
                  </a:lnTo>
                  <a:lnTo>
                    <a:pt x="299" y="425"/>
                  </a:lnTo>
                  <a:lnTo>
                    <a:pt x="305" y="431"/>
                  </a:lnTo>
                  <a:lnTo>
                    <a:pt x="312" y="438"/>
                  </a:lnTo>
                  <a:lnTo>
                    <a:pt x="318" y="446"/>
                  </a:lnTo>
                  <a:lnTo>
                    <a:pt x="325" y="457"/>
                  </a:lnTo>
                  <a:lnTo>
                    <a:pt x="331" y="467"/>
                  </a:lnTo>
                  <a:lnTo>
                    <a:pt x="358" y="519"/>
                  </a:lnTo>
                  <a:lnTo>
                    <a:pt x="388" y="579"/>
                  </a:lnTo>
                  <a:lnTo>
                    <a:pt x="397" y="593"/>
                  </a:lnTo>
                  <a:lnTo>
                    <a:pt x="406" y="609"/>
                  </a:lnTo>
                  <a:lnTo>
                    <a:pt x="415" y="623"/>
                  </a:lnTo>
                  <a:lnTo>
                    <a:pt x="425" y="637"/>
                  </a:lnTo>
                  <a:lnTo>
                    <a:pt x="437" y="652"/>
                  </a:lnTo>
                  <a:lnTo>
                    <a:pt x="448" y="665"/>
                  </a:lnTo>
                  <a:lnTo>
                    <a:pt x="461" y="678"/>
                  </a:lnTo>
                  <a:lnTo>
                    <a:pt x="474" y="690"/>
                  </a:lnTo>
                  <a:lnTo>
                    <a:pt x="488" y="701"/>
                  </a:lnTo>
                  <a:lnTo>
                    <a:pt x="503" y="710"/>
                  </a:lnTo>
                  <a:lnTo>
                    <a:pt x="520" y="720"/>
                  </a:lnTo>
                  <a:lnTo>
                    <a:pt x="536" y="727"/>
                  </a:lnTo>
                  <a:lnTo>
                    <a:pt x="555" y="732"/>
                  </a:lnTo>
                  <a:lnTo>
                    <a:pt x="574" y="737"/>
                  </a:lnTo>
                  <a:lnTo>
                    <a:pt x="595" y="739"/>
                  </a:lnTo>
                  <a:lnTo>
                    <a:pt x="616" y="740"/>
                  </a:lnTo>
                  <a:lnTo>
                    <a:pt x="685" y="740"/>
                  </a:lnTo>
                  <a:lnTo>
                    <a:pt x="685" y="733"/>
                  </a:lnTo>
                  <a:lnTo>
                    <a:pt x="683" y="726"/>
                  </a:lnTo>
                  <a:lnTo>
                    <a:pt x="681" y="720"/>
                  </a:lnTo>
                  <a:lnTo>
                    <a:pt x="678" y="715"/>
                  </a:lnTo>
                  <a:lnTo>
                    <a:pt x="675" y="710"/>
                  </a:lnTo>
                  <a:lnTo>
                    <a:pt x="671" y="706"/>
                  </a:lnTo>
                  <a:lnTo>
                    <a:pt x="666" y="702"/>
                  </a:lnTo>
                  <a:lnTo>
                    <a:pt x="661" y="698"/>
                  </a:lnTo>
                  <a:lnTo>
                    <a:pt x="649" y="691"/>
                  </a:lnTo>
                  <a:lnTo>
                    <a:pt x="637" y="684"/>
                  </a:lnTo>
                  <a:lnTo>
                    <a:pt x="624" y="673"/>
                  </a:lnTo>
                  <a:lnTo>
                    <a:pt x="610" y="661"/>
                  </a:lnTo>
                  <a:lnTo>
                    <a:pt x="592" y="641"/>
                  </a:lnTo>
                  <a:lnTo>
                    <a:pt x="574" y="617"/>
                  </a:lnTo>
                  <a:lnTo>
                    <a:pt x="557" y="592"/>
                  </a:lnTo>
                  <a:lnTo>
                    <a:pt x="540" y="570"/>
                  </a:lnTo>
                  <a:lnTo>
                    <a:pt x="528" y="553"/>
                  </a:lnTo>
                  <a:lnTo>
                    <a:pt x="512" y="530"/>
                  </a:lnTo>
                  <a:lnTo>
                    <a:pt x="493" y="503"/>
                  </a:lnTo>
                  <a:lnTo>
                    <a:pt x="474" y="473"/>
                  </a:lnTo>
                  <a:lnTo>
                    <a:pt x="455" y="443"/>
                  </a:lnTo>
                  <a:lnTo>
                    <a:pt x="440" y="414"/>
                  </a:lnTo>
                  <a:lnTo>
                    <a:pt x="434" y="401"/>
                  </a:lnTo>
                  <a:lnTo>
                    <a:pt x="428" y="390"/>
                  </a:lnTo>
                  <a:lnTo>
                    <a:pt x="425" y="380"/>
                  </a:lnTo>
                  <a:lnTo>
                    <a:pt x="423" y="370"/>
                  </a:lnTo>
                  <a:lnTo>
                    <a:pt x="437" y="368"/>
                  </a:lnTo>
                  <a:lnTo>
                    <a:pt x="450" y="364"/>
                  </a:lnTo>
                  <a:lnTo>
                    <a:pt x="463" y="358"/>
                  </a:lnTo>
                  <a:lnTo>
                    <a:pt x="476" y="350"/>
                  </a:lnTo>
                  <a:lnTo>
                    <a:pt x="488" y="342"/>
                  </a:lnTo>
                  <a:lnTo>
                    <a:pt x="500" y="330"/>
                  </a:lnTo>
                  <a:lnTo>
                    <a:pt x="512" y="319"/>
                  </a:lnTo>
                  <a:lnTo>
                    <a:pt x="523" y="306"/>
                  </a:lnTo>
                  <a:lnTo>
                    <a:pt x="533" y="292"/>
                  </a:lnTo>
                  <a:lnTo>
                    <a:pt x="542" y="278"/>
                  </a:lnTo>
                  <a:lnTo>
                    <a:pt x="550" y="262"/>
                  </a:lnTo>
                  <a:lnTo>
                    <a:pt x="557" y="247"/>
                  </a:lnTo>
                  <a:lnTo>
                    <a:pt x="562" y="232"/>
                  </a:lnTo>
                  <a:lnTo>
                    <a:pt x="566" y="216"/>
                  </a:lnTo>
                  <a:lnTo>
                    <a:pt x="569" y="201"/>
                  </a:lnTo>
                  <a:lnTo>
                    <a:pt x="570" y="185"/>
                  </a:lnTo>
                  <a:lnTo>
                    <a:pt x="570" y="174"/>
                  </a:lnTo>
                  <a:lnTo>
                    <a:pt x="569" y="164"/>
                  </a:lnTo>
                  <a:lnTo>
                    <a:pt x="567" y="153"/>
                  </a:lnTo>
                  <a:lnTo>
                    <a:pt x="565" y="144"/>
                  </a:lnTo>
                  <a:lnTo>
                    <a:pt x="563" y="134"/>
                  </a:lnTo>
                  <a:lnTo>
                    <a:pt x="560" y="125"/>
                  </a:lnTo>
                  <a:lnTo>
                    <a:pt x="557" y="115"/>
                  </a:lnTo>
                  <a:lnTo>
                    <a:pt x="553" y="107"/>
                  </a:lnTo>
                  <a:lnTo>
                    <a:pt x="549" y="99"/>
                  </a:lnTo>
                  <a:lnTo>
                    <a:pt x="543" y="91"/>
                  </a:lnTo>
                  <a:lnTo>
                    <a:pt x="538" y="83"/>
                  </a:lnTo>
                  <a:lnTo>
                    <a:pt x="532" y="75"/>
                  </a:lnTo>
                  <a:lnTo>
                    <a:pt x="520" y="62"/>
                  </a:lnTo>
                  <a:lnTo>
                    <a:pt x="505" y="49"/>
                  </a:lnTo>
                  <a:lnTo>
                    <a:pt x="490" y="38"/>
                  </a:lnTo>
                  <a:lnTo>
                    <a:pt x="474" y="28"/>
                  </a:lnTo>
                  <a:lnTo>
                    <a:pt x="455" y="20"/>
                  </a:lnTo>
                  <a:lnTo>
                    <a:pt x="437" y="13"/>
                  </a:lnTo>
                  <a:lnTo>
                    <a:pt x="417" y="8"/>
                  </a:lnTo>
                  <a:lnTo>
                    <a:pt x="397" y="3"/>
                  </a:lnTo>
                  <a:lnTo>
                    <a:pt x="376" y="1"/>
                  </a:lnTo>
                  <a:lnTo>
                    <a:pt x="354" y="0"/>
                  </a:lnTo>
                  <a:lnTo>
                    <a:pt x="7" y="0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609"/>
            <p:cNvSpPr>
              <a:spLocks noChangeAspect="1"/>
            </p:cNvSpPr>
            <p:nvPr/>
          </p:nvSpPr>
          <p:spPr bwMode="auto">
            <a:xfrm>
              <a:off x="32345" y="14861"/>
              <a:ext cx="389" cy="435"/>
            </a:xfrm>
            <a:custGeom>
              <a:avLst/>
              <a:gdLst>
                <a:gd name="T0" fmla="*/ 1 w 778"/>
                <a:gd name="T1" fmla="*/ 8 h 871"/>
                <a:gd name="T2" fmla="*/ 1 w 778"/>
                <a:gd name="T3" fmla="*/ 9 h 871"/>
                <a:gd name="T4" fmla="*/ 1 w 778"/>
                <a:gd name="T5" fmla="*/ 10 h 871"/>
                <a:gd name="T6" fmla="*/ 2 w 778"/>
                <a:gd name="T7" fmla="*/ 11 h 871"/>
                <a:gd name="T8" fmla="*/ 3 w 778"/>
                <a:gd name="T9" fmla="*/ 12 h 871"/>
                <a:gd name="T10" fmla="*/ 4 w 778"/>
                <a:gd name="T11" fmla="*/ 12 h 871"/>
                <a:gd name="T12" fmla="*/ 6 w 778"/>
                <a:gd name="T13" fmla="*/ 13 h 871"/>
                <a:gd name="T14" fmla="*/ 7 w 778"/>
                <a:gd name="T15" fmla="*/ 13 h 871"/>
                <a:gd name="T16" fmla="*/ 9 w 778"/>
                <a:gd name="T17" fmla="*/ 13 h 871"/>
                <a:gd name="T18" fmla="*/ 11 w 778"/>
                <a:gd name="T19" fmla="*/ 13 h 871"/>
                <a:gd name="T20" fmla="*/ 12 w 778"/>
                <a:gd name="T21" fmla="*/ 12 h 871"/>
                <a:gd name="T22" fmla="*/ 12 w 778"/>
                <a:gd name="T23" fmla="*/ 12 h 871"/>
                <a:gd name="T24" fmla="*/ 13 w 778"/>
                <a:gd name="T25" fmla="*/ 10 h 871"/>
                <a:gd name="T26" fmla="*/ 12 w 778"/>
                <a:gd name="T27" fmla="*/ 9 h 871"/>
                <a:gd name="T28" fmla="*/ 12 w 778"/>
                <a:gd name="T29" fmla="*/ 10 h 871"/>
                <a:gd name="T30" fmla="*/ 11 w 778"/>
                <a:gd name="T31" fmla="*/ 11 h 871"/>
                <a:gd name="T32" fmla="*/ 10 w 778"/>
                <a:gd name="T33" fmla="*/ 12 h 871"/>
                <a:gd name="T34" fmla="*/ 9 w 778"/>
                <a:gd name="T35" fmla="*/ 12 h 871"/>
                <a:gd name="T36" fmla="*/ 8 w 778"/>
                <a:gd name="T37" fmla="*/ 12 h 871"/>
                <a:gd name="T38" fmla="*/ 7 w 778"/>
                <a:gd name="T39" fmla="*/ 12 h 871"/>
                <a:gd name="T40" fmla="*/ 6 w 778"/>
                <a:gd name="T41" fmla="*/ 12 h 871"/>
                <a:gd name="T42" fmla="*/ 5 w 778"/>
                <a:gd name="T43" fmla="*/ 11 h 871"/>
                <a:gd name="T44" fmla="*/ 5 w 778"/>
                <a:gd name="T45" fmla="*/ 11 h 871"/>
                <a:gd name="T46" fmla="*/ 4 w 778"/>
                <a:gd name="T47" fmla="*/ 10 h 871"/>
                <a:gd name="T48" fmla="*/ 3 w 778"/>
                <a:gd name="T49" fmla="*/ 9 h 871"/>
                <a:gd name="T50" fmla="*/ 3 w 778"/>
                <a:gd name="T51" fmla="*/ 8 h 871"/>
                <a:gd name="T52" fmla="*/ 3 w 778"/>
                <a:gd name="T53" fmla="*/ 7 h 871"/>
                <a:gd name="T54" fmla="*/ 3 w 778"/>
                <a:gd name="T55" fmla="*/ 5 h 871"/>
                <a:gd name="T56" fmla="*/ 3 w 778"/>
                <a:gd name="T57" fmla="*/ 4 h 871"/>
                <a:gd name="T58" fmla="*/ 3 w 778"/>
                <a:gd name="T59" fmla="*/ 3 h 871"/>
                <a:gd name="T60" fmla="*/ 4 w 778"/>
                <a:gd name="T61" fmla="*/ 3 h 871"/>
                <a:gd name="T62" fmla="*/ 5 w 778"/>
                <a:gd name="T63" fmla="*/ 2 h 871"/>
                <a:gd name="T64" fmla="*/ 5 w 778"/>
                <a:gd name="T65" fmla="*/ 1 h 871"/>
                <a:gd name="T66" fmla="*/ 6 w 778"/>
                <a:gd name="T67" fmla="*/ 1 h 871"/>
                <a:gd name="T68" fmla="*/ 7 w 778"/>
                <a:gd name="T69" fmla="*/ 0 h 871"/>
                <a:gd name="T70" fmla="*/ 9 w 778"/>
                <a:gd name="T71" fmla="*/ 0 h 871"/>
                <a:gd name="T72" fmla="*/ 10 w 778"/>
                <a:gd name="T73" fmla="*/ 1 h 871"/>
                <a:gd name="T74" fmla="*/ 10 w 778"/>
                <a:gd name="T75" fmla="*/ 1 h 871"/>
                <a:gd name="T76" fmla="*/ 11 w 778"/>
                <a:gd name="T77" fmla="*/ 2 h 871"/>
                <a:gd name="T78" fmla="*/ 12 w 778"/>
                <a:gd name="T79" fmla="*/ 3 h 871"/>
                <a:gd name="T80" fmla="*/ 12 w 778"/>
                <a:gd name="T81" fmla="*/ 3 h 871"/>
                <a:gd name="T82" fmla="*/ 12 w 778"/>
                <a:gd name="T83" fmla="*/ 0 h 871"/>
                <a:gd name="T84" fmla="*/ 10 w 778"/>
                <a:gd name="T85" fmla="*/ 0 h 871"/>
                <a:gd name="T86" fmla="*/ 8 w 778"/>
                <a:gd name="T87" fmla="*/ 0 h 871"/>
                <a:gd name="T88" fmla="*/ 6 w 778"/>
                <a:gd name="T89" fmla="*/ 0 h 871"/>
                <a:gd name="T90" fmla="*/ 5 w 778"/>
                <a:gd name="T91" fmla="*/ 0 h 871"/>
                <a:gd name="T92" fmla="*/ 4 w 778"/>
                <a:gd name="T93" fmla="*/ 1 h 871"/>
                <a:gd name="T94" fmla="*/ 3 w 778"/>
                <a:gd name="T95" fmla="*/ 1 h 871"/>
                <a:gd name="T96" fmla="*/ 2 w 778"/>
                <a:gd name="T97" fmla="*/ 3 h 871"/>
                <a:gd name="T98" fmla="*/ 1 w 778"/>
                <a:gd name="T99" fmla="*/ 4 h 871"/>
                <a:gd name="T100" fmla="*/ 1 w 778"/>
                <a:gd name="T101" fmla="*/ 5 h 871"/>
                <a:gd name="T102" fmla="*/ 0 w 778"/>
                <a:gd name="T103" fmla="*/ 7 h 87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78"/>
                <a:gd name="T157" fmla="*/ 0 h 871"/>
                <a:gd name="T158" fmla="*/ 778 w 778"/>
                <a:gd name="T159" fmla="*/ 871 h 87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78" h="871">
                  <a:moveTo>
                    <a:pt x="0" y="462"/>
                  </a:moveTo>
                  <a:lnTo>
                    <a:pt x="0" y="483"/>
                  </a:lnTo>
                  <a:lnTo>
                    <a:pt x="2" y="505"/>
                  </a:lnTo>
                  <a:lnTo>
                    <a:pt x="5" y="524"/>
                  </a:lnTo>
                  <a:lnTo>
                    <a:pt x="8" y="545"/>
                  </a:lnTo>
                  <a:lnTo>
                    <a:pt x="14" y="564"/>
                  </a:lnTo>
                  <a:lnTo>
                    <a:pt x="20" y="584"/>
                  </a:lnTo>
                  <a:lnTo>
                    <a:pt x="27" y="603"/>
                  </a:lnTo>
                  <a:lnTo>
                    <a:pt x="34" y="622"/>
                  </a:lnTo>
                  <a:lnTo>
                    <a:pt x="43" y="639"/>
                  </a:lnTo>
                  <a:lnTo>
                    <a:pt x="53" y="657"/>
                  </a:lnTo>
                  <a:lnTo>
                    <a:pt x="63" y="674"/>
                  </a:lnTo>
                  <a:lnTo>
                    <a:pt x="74" y="691"/>
                  </a:lnTo>
                  <a:lnTo>
                    <a:pt x="86" y="707"/>
                  </a:lnTo>
                  <a:lnTo>
                    <a:pt x="99" y="722"/>
                  </a:lnTo>
                  <a:lnTo>
                    <a:pt x="112" y="737"/>
                  </a:lnTo>
                  <a:lnTo>
                    <a:pt x="127" y="751"/>
                  </a:lnTo>
                  <a:lnTo>
                    <a:pt x="142" y="765"/>
                  </a:lnTo>
                  <a:lnTo>
                    <a:pt x="157" y="778"/>
                  </a:lnTo>
                  <a:lnTo>
                    <a:pt x="173" y="790"/>
                  </a:lnTo>
                  <a:lnTo>
                    <a:pt x="190" y="802"/>
                  </a:lnTo>
                  <a:lnTo>
                    <a:pt x="207" y="812"/>
                  </a:lnTo>
                  <a:lnTo>
                    <a:pt x="225" y="822"/>
                  </a:lnTo>
                  <a:lnTo>
                    <a:pt x="243" y="830"/>
                  </a:lnTo>
                  <a:lnTo>
                    <a:pt x="262" y="839"/>
                  </a:lnTo>
                  <a:lnTo>
                    <a:pt x="281" y="847"/>
                  </a:lnTo>
                  <a:lnTo>
                    <a:pt x="300" y="853"/>
                  </a:lnTo>
                  <a:lnTo>
                    <a:pt x="321" y="858"/>
                  </a:lnTo>
                  <a:lnTo>
                    <a:pt x="340" y="863"/>
                  </a:lnTo>
                  <a:lnTo>
                    <a:pt x="361" y="866"/>
                  </a:lnTo>
                  <a:lnTo>
                    <a:pt x="381" y="869"/>
                  </a:lnTo>
                  <a:lnTo>
                    <a:pt x="403" y="870"/>
                  </a:lnTo>
                  <a:lnTo>
                    <a:pt x="424" y="871"/>
                  </a:lnTo>
                  <a:lnTo>
                    <a:pt x="501" y="871"/>
                  </a:lnTo>
                  <a:lnTo>
                    <a:pt x="522" y="870"/>
                  </a:lnTo>
                  <a:lnTo>
                    <a:pt x="552" y="867"/>
                  </a:lnTo>
                  <a:lnTo>
                    <a:pt x="586" y="863"/>
                  </a:lnTo>
                  <a:lnTo>
                    <a:pt x="622" y="858"/>
                  </a:lnTo>
                  <a:lnTo>
                    <a:pt x="657" y="852"/>
                  </a:lnTo>
                  <a:lnTo>
                    <a:pt x="686" y="845"/>
                  </a:lnTo>
                  <a:lnTo>
                    <a:pt x="699" y="841"/>
                  </a:lnTo>
                  <a:lnTo>
                    <a:pt x="709" y="838"/>
                  </a:lnTo>
                  <a:lnTo>
                    <a:pt x="717" y="833"/>
                  </a:lnTo>
                  <a:lnTo>
                    <a:pt x="721" y="829"/>
                  </a:lnTo>
                  <a:lnTo>
                    <a:pt x="724" y="824"/>
                  </a:lnTo>
                  <a:lnTo>
                    <a:pt x="728" y="816"/>
                  </a:lnTo>
                  <a:lnTo>
                    <a:pt x="733" y="806"/>
                  </a:lnTo>
                  <a:lnTo>
                    <a:pt x="738" y="792"/>
                  </a:lnTo>
                  <a:lnTo>
                    <a:pt x="747" y="763"/>
                  </a:lnTo>
                  <a:lnTo>
                    <a:pt x="756" y="730"/>
                  </a:lnTo>
                  <a:lnTo>
                    <a:pt x="764" y="696"/>
                  </a:lnTo>
                  <a:lnTo>
                    <a:pt x="772" y="664"/>
                  </a:lnTo>
                  <a:lnTo>
                    <a:pt x="777" y="637"/>
                  </a:lnTo>
                  <a:lnTo>
                    <a:pt x="778" y="619"/>
                  </a:lnTo>
                  <a:lnTo>
                    <a:pt x="740" y="609"/>
                  </a:lnTo>
                  <a:lnTo>
                    <a:pt x="739" y="618"/>
                  </a:lnTo>
                  <a:lnTo>
                    <a:pt x="738" y="626"/>
                  </a:lnTo>
                  <a:lnTo>
                    <a:pt x="735" y="634"/>
                  </a:lnTo>
                  <a:lnTo>
                    <a:pt x="733" y="642"/>
                  </a:lnTo>
                  <a:lnTo>
                    <a:pt x="724" y="660"/>
                  </a:lnTo>
                  <a:lnTo>
                    <a:pt x="715" y="678"/>
                  </a:lnTo>
                  <a:lnTo>
                    <a:pt x="704" y="696"/>
                  </a:lnTo>
                  <a:lnTo>
                    <a:pt x="690" y="712"/>
                  </a:lnTo>
                  <a:lnTo>
                    <a:pt x="675" y="730"/>
                  </a:lnTo>
                  <a:lnTo>
                    <a:pt x="660" y="745"/>
                  </a:lnTo>
                  <a:lnTo>
                    <a:pt x="642" y="760"/>
                  </a:lnTo>
                  <a:lnTo>
                    <a:pt x="624" y="774"/>
                  </a:lnTo>
                  <a:lnTo>
                    <a:pt x="604" y="786"/>
                  </a:lnTo>
                  <a:lnTo>
                    <a:pt x="584" y="796"/>
                  </a:lnTo>
                  <a:lnTo>
                    <a:pt x="573" y="802"/>
                  </a:lnTo>
                  <a:lnTo>
                    <a:pt x="563" y="806"/>
                  </a:lnTo>
                  <a:lnTo>
                    <a:pt x="553" y="809"/>
                  </a:lnTo>
                  <a:lnTo>
                    <a:pt x="543" y="812"/>
                  </a:lnTo>
                  <a:lnTo>
                    <a:pt x="532" y="814"/>
                  </a:lnTo>
                  <a:lnTo>
                    <a:pt x="522" y="816"/>
                  </a:lnTo>
                  <a:lnTo>
                    <a:pt x="512" y="817"/>
                  </a:lnTo>
                  <a:lnTo>
                    <a:pt x="501" y="817"/>
                  </a:lnTo>
                  <a:lnTo>
                    <a:pt x="471" y="817"/>
                  </a:lnTo>
                  <a:lnTo>
                    <a:pt x="452" y="817"/>
                  </a:lnTo>
                  <a:lnTo>
                    <a:pt x="434" y="815"/>
                  </a:lnTo>
                  <a:lnTo>
                    <a:pt x="416" y="812"/>
                  </a:lnTo>
                  <a:lnTo>
                    <a:pt x="400" y="808"/>
                  </a:lnTo>
                  <a:lnTo>
                    <a:pt x="383" y="804"/>
                  </a:lnTo>
                  <a:lnTo>
                    <a:pt x="368" y="797"/>
                  </a:lnTo>
                  <a:lnTo>
                    <a:pt x="354" y="790"/>
                  </a:lnTo>
                  <a:lnTo>
                    <a:pt x="339" y="783"/>
                  </a:lnTo>
                  <a:lnTo>
                    <a:pt x="325" y="774"/>
                  </a:lnTo>
                  <a:lnTo>
                    <a:pt x="311" y="765"/>
                  </a:lnTo>
                  <a:lnTo>
                    <a:pt x="299" y="754"/>
                  </a:lnTo>
                  <a:lnTo>
                    <a:pt x="287" y="744"/>
                  </a:lnTo>
                  <a:lnTo>
                    <a:pt x="275" y="732"/>
                  </a:lnTo>
                  <a:lnTo>
                    <a:pt x="265" y="719"/>
                  </a:lnTo>
                  <a:lnTo>
                    <a:pt x="255" y="706"/>
                  </a:lnTo>
                  <a:lnTo>
                    <a:pt x="245" y="693"/>
                  </a:lnTo>
                  <a:lnTo>
                    <a:pt x="235" y="678"/>
                  </a:lnTo>
                  <a:lnTo>
                    <a:pt x="227" y="663"/>
                  </a:lnTo>
                  <a:lnTo>
                    <a:pt x="219" y="647"/>
                  </a:lnTo>
                  <a:lnTo>
                    <a:pt x="212" y="632"/>
                  </a:lnTo>
                  <a:lnTo>
                    <a:pt x="206" y="616"/>
                  </a:lnTo>
                  <a:lnTo>
                    <a:pt x="199" y="599"/>
                  </a:lnTo>
                  <a:lnTo>
                    <a:pt x="193" y="582"/>
                  </a:lnTo>
                  <a:lnTo>
                    <a:pt x="188" y="564"/>
                  </a:lnTo>
                  <a:lnTo>
                    <a:pt x="184" y="547"/>
                  </a:lnTo>
                  <a:lnTo>
                    <a:pt x="180" y="528"/>
                  </a:lnTo>
                  <a:lnTo>
                    <a:pt x="177" y="510"/>
                  </a:lnTo>
                  <a:lnTo>
                    <a:pt x="175" y="491"/>
                  </a:lnTo>
                  <a:lnTo>
                    <a:pt x="172" y="473"/>
                  </a:lnTo>
                  <a:lnTo>
                    <a:pt x="171" y="454"/>
                  </a:lnTo>
                  <a:lnTo>
                    <a:pt x="170" y="435"/>
                  </a:lnTo>
                  <a:lnTo>
                    <a:pt x="170" y="416"/>
                  </a:lnTo>
                  <a:lnTo>
                    <a:pt x="170" y="399"/>
                  </a:lnTo>
                  <a:lnTo>
                    <a:pt x="171" y="382"/>
                  </a:lnTo>
                  <a:lnTo>
                    <a:pt x="173" y="365"/>
                  </a:lnTo>
                  <a:lnTo>
                    <a:pt x="175" y="348"/>
                  </a:lnTo>
                  <a:lnTo>
                    <a:pt x="177" y="332"/>
                  </a:lnTo>
                  <a:lnTo>
                    <a:pt x="181" y="316"/>
                  </a:lnTo>
                  <a:lnTo>
                    <a:pt x="184" y="299"/>
                  </a:lnTo>
                  <a:lnTo>
                    <a:pt x="189" y="283"/>
                  </a:lnTo>
                  <a:lnTo>
                    <a:pt x="194" y="267"/>
                  </a:lnTo>
                  <a:lnTo>
                    <a:pt x="199" y="252"/>
                  </a:lnTo>
                  <a:lnTo>
                    <a:pt x="206" y="236"/>
                  </a:lnTo>
                  <a:lnTo>
                    <a:pt x="213" y="221"/>
                  </a:lnTo>
                  <a:lnTo>
                    <a:pt x="220" y="207"/>
                  </a:lnTo>
                  <a:lnTo>
                    <a:pt x="228" y="193"/>
                  </a:lnTo>
                  <a:lnTo>
                    <a:pt x="236" y="180"/>
                  </a:lnTo>
                  <a:lnTo>
                    <a:pt x="245" y="167"/>
                  </a:lnTo>
                  <a:lnTo>
                    <a:pt x="255" y="154"/>
                  </a:lnTo>
                  <a:lnTo>
                    <a:pt x="264" y="142"/>
                  </a:lnTo>
                  <a:lnTo>
                    <a:pt x="275" y="131"/>
                  </a:lnTo>
                  <a:lnTo>
                    <a:pt x="286" y="120"/>
                  </a:lnTo>
                  <a:lnTo>
                    <a:pt x="297" y="110"/>
                  </a:lnTo>
                  <a:lnTo>
                    <a:pt x="309" y="101"/>
                  </a:lnTo>
                  <a:lnTo>
                    <a:pt x="322" y="93"/>
                  </a:lnTo>
                  <a:lnTo>
                    <a:pt x="335" y="84"/>
                  </a:lnTo>
                  <a:lnTo>
                    <a:pt x="348" y="78"/>
                  </a:lnTo>
                  <a:lnTo>
                    <a:pt x="362" y="72"/>
                  </a:lnTo>
                  <a:lnTo>
                    <a:pt x="376" y="66"/>
                  </a:lnTo>
                  <a:lnTo>
                    <a:pt x="392" y="62"/>
                  </a:lnTo>
                  <a:lnTo>
                    <a:pt x="406" y="59"/>
                  </a:lnTo>
                  <a:lnTo>
                    <a:pt x="422" y="56"/>
                  </a:lnTo>
                  <a:lnTo>
                    <a:pt x="438" y="55"/>
                  </a:lnTo>
                  <a:lnTo>
                    <a:pt x="455" y="53"/>
                  </a:lnTo>
                  <a:lnTo>
                    <a:pt x="501" y="53"/>
                  </a:lnTo>
                  <a:lnTo>
                    <a:pt x="518" y="55"/>
                  </a:lnTo>
                  <a:lnTo>
                    <a:pt x="534" y="56"/>
                  </a:lnTo>
                  <a:lnTo>
                    <a:pt x="550" y="59"/>
                  </a:lnTo>
                  <a:lnTo>
                    <a:pt x="564" y="62"/>
                  </a:lnTo>
                  <a:lnTo>
                    <a:pt x="577" y="66"/>
                  </a:lnTo>
                  <a:lnTo>
                    <a:pt x="590" y="71"/>
                  </a:lnTo>
                  <a:lnTo>
                    <a:pt x="601" y="76"/>
                  </a:lnTo>
                  <a:lnTo>
                    <a:pt x="612" y="82"/>
                  </a:lnTo>
                  <a:lnTo>
                    <a:pt x="623" y="89"/>
                  </a:lnTo>
                  <a:lnTo>
                    <a:pt x="632" y="97"/>
                  </a:lnTo>
                  <a:lnTo>
                    <a:pt x="640" y="105"/>
                  </a:lnTo>
                  <a:lnTo>
                    <a:pt x="648" y="112"/>
                  </a:lnTo>
                  <a:lnTo>
                    <a:pt x="662" y="130"/>
                  </a:lnTo>
                  <a:lnTo>
                    <a:pt x="674" y="146"/>
                  </a:lnTo>
                  <a:lnTo>
                    <a:pt x="692" y="180"/>
                  </a:lnTo>
                  <a:lnTo>
                    <a:pt x="707" y="210"/>
                  </a:lnTo>
                  <a:lnTo>
                    <a:pt x="713" y="222"/>
                  </a:lnTo>
                  <a:lnTo>
                    <a:pt x="719" y="231"/>
                  </a:lnTo>
                  <a:lnTo>
                    <a:pt x="722" y="234"/>
                  </a:lnTo>
                  <a:lnTo>
                    <a:pt x="725" y="236"/>
                  </a:lnTo>
                  <a:lnTo>
                    <a:pt x="728" y="238"/>
                  </a:lnTo>
                  <a:lnTo>
                    <a:pt x="733" y="238"/>
                  </a:lnTo>
                  <a:lnTo>
                    <a:pt x="757" y="238"/>
                  </a:lnTo>
                  <a:lnTo>
                    <a:pt x="733" y="31"/>
                  </a:lnTo>
                  <a:lnTo>
                    <a:pt x="713" y="26"/>
                  </a:lnTo>
                  <a:lnTo>
                    <a:pt x="694" y="21"/>
                  </a:lnTo>
                  <a:lnTo>
                    <a:pt x="672" y="15"/>
                  </a:lnTo>
                  <a:lnTo>
                    <a:pt x="650" y="11"/>
                  </a:lnTo>
                  <a:lnTo>
                    <a:pt x="629" y="6"/>
                  </a:lnTo>
                  <a:lnTo>
                    <a:pt x="606" y="3"/>
                  </a:lnTo>
                  <a:lnTo>
                    <a:pt x="585" y="1"/>
                  </a:lnTo>
                  <a:lnTo>
                    <a:pt x="563" y="0"/>
                  </a:lnTo>
                  <a:lnTo>
                    <a:pt x="478" y="0"/>
                  </a:lnTo>
                  <a:lnTo>
                    <a:pt x="452" y="0"/>
                  </a:lnTo>
                  <a:lnTo>
                    <a:pt x="427" y="2"/>
                  </a:lnTo>
                  <a:lnTo>
                    <a:pt x="403" y="4"/>
                  </a:lnTo>
                  <a:lnTo>
                    <a:pt x="378" y="8"/>
                  </a:lnTo>
                  <a:lnTo>
                    <a:pt x="355" y="13"/>
                  </a:lnTo>
                  <a:lnTo>
                    <a:pt x="332" y="19"/>
                  </a:lnTo>
                  <a:lnTo>
                    <a:pt x="309" y="26"/>
                  </a:lnTo>
                  <a:lnTo>
                    <a:pt x="288" y="33"/>
                  </a:lnTo>
                  <a:lnTo>
                    <a:pt x="266" y="42"/>
                  </a:lnTo>
                  <a:lnTo>
                    <a:pt x="246" y="51"/>
                  </a:lnTo>
                  <a:lnTo>
                    <a:pt x="225" y="62"/>
                  </a:lnTo>
                  <a:lnTo>
                    <a:pt x="206" y="73"/>
                  </a:lnTo>
                  <a:lnTo>
                    <a:pt x="187" y="85"/>
                  </a:lnTo>
                  <a:lnTo>
                    <a:pt x="170" y="99"/>
                  </a:lnTo>
                  <a:lnTo>
                    <a:pt x="152" y="113"/>
                  </a:lnTo>
                  <a:lnTo>
                    <a:pt x="136" y="127"/>
                  </a:lnTo>
                  <a:lnTo>
                    <a:pt x="120" y="143"/>
                  </a:lnTo>
                  <a:lnTo>
                    <a:pt x="106" y="159"/>
                  </a:lnTo>
                  <a:lnTo>
                    <a:pt x="92" y="177"/>
                  </a:lnTo>
                  <a:lnTo>
                    <a:pt x="79" y="195"/>
                  </a:lnTo>
                  <a:lnTo>
                    <a:pt x="67" y="214"/>
                  </a:lnTo>
                  <a:lnTo>
                    <a:pt x="56" y="233"/>
                  </a:lnTo>
                  <a:lnTo>
                    <a:pt x="45" y="253"/>
                  </a:lnTo>
                  <a:lnTo>
                    <a:pt x="36" y="273"/>
                  </a:lnTo>
                  <a:lnTo>
                    <a:pt x="28" y="295"/>
                  </a:lnTo>
                  <a:lnTo>
                    <a:pt x="21" y="318"/>
                  </a:lnTo>
                  <a:lnTo>
                    <a:pt x="15" y="340"/>
                  </a:lnTo>
                  <a:lnTo>
                    <a:pt x="9" y="364"/>
                  </a:lnTo>
                  <a:lnTo>
                    <a:pt x="5" y="387"/>
                  </a:lnTo>
                  <a:lnTo>
                    <a:pt x="2" y="412"/>
                  </a:lnTo>
                  <a:lnTo>
                    <a:pt x="0" y="437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610"/>
            <p:cNvSpPr>
              <a:spLocks noChangeAspect="1"/>
            </p:cNvSpPr>
            <p:nvPr/>
          </p:nvSpPr>
          <p:spPr bwMode="auto">
            <a:xfrm>
              <a:off x="30018" y="14861"/>
              <a:ext cx="388" cy="435"/>
            </a:xfrm>
            <a:custGeom>
              <a:avLst/>
              <a:gdLst>
                <a:gd name="T0" fmla="*/ 0 w 778"/>
                <a:gd name="T1" fmla="*/ 8 h 871"/>
                <a:gd name="T2" fmla="*/ 0 w 778"/>
                <a:gd name="T3" fmla="*/ 9 h 871"/>
                <a:gd name="T4" fmla="*/ 0 w 778"/>
                <a:gd name="T5" fmla="*/ 10 h 871"/>
                <a:gd name="T6" fmla="*/ 1 w 778"/>
                <a:gd name="T7" fmla="*/ 11 h 871"/>
                <a:gd name="T8" fmla="*/ 2 w 778"/>
                <a:gd name="T9" fmla="*/ 12 h 871"/>
                <a:gd name="T10" fmla="*/ 3 w 778"/>
                <a:gd name="T11" fmla="*/ 12 h 871"/>
                <a:gd name="T12" fmla="*/ 4 w 778"/>
                <a:gd name="T13" fmla="*/ 13 h 871"/>
                <a:gd name="T14" fmla="*/ 5 w 778"/>
                <a:gd name="T15" fmla="*/ 13 h 871"/>
                <a:gd name="T16" fmla="*/ 8 w 778"/>
                <a:gd name="T17" fmla="*/ 13 h 871"/>
                <a:gd name="T18" fmla="*/ 10 w 778"/>
                <a:gd name="T19" fmla="*/ 13 h 871"/>
                <a:gd name="T20" fmla="*/ 10 w 778"/>
                <a:gd name="T21" fmla="*/ 13 h 871"/>
                <a:gd name="T22" fmla="*/ 11 w 778"/>
                <a:gd name="T23" fmla="*/ 12 h 871"/>
                <a:gd name="T24" fmla="*/ 11 w 778"/>
                <a:gd name="T25" fmla="*/ 10 h 871"/>
                <a:gd name="T26" fmla="*/ 11 w 778"/>
                <a:gd name="T27" fmla="*/ 9 h 871"/>
                <a:gd name="T28" fmla="*/ 10 w 778"/>
                <a:gd name="T29" fmla="*/ 11 h 871"/>
                <a:gd name="T30" fmla="*/ 9 w 778"/>
                <a:gd name="T31" fmla="*/ 12 h 871"/>
                <a:gd name="T32" fmla="*/ 9 w 778"/>
                <a:gd name="T33" fmla="*/ 12 h 871"/>
                <a:gd name="T34" fmla="*/ 8 w 778"/>
                <a:gd name="T35" fmla="*/ 12 h 871"/>
                <a:gd name="T36" fmla="*/ 7 w 778"/>
                <a:gd name="T37" fmla="*/ 12 h 871"/>
                <a:gd name="T38" fmla="*/ 6 w 778"/>
                <a:gd name="T39" fmla="*/ 12 h 871"/>
                <a:gd name="T40" fmla="*/ 5 w 778"/>
                <a:gd name="T41" fmla="*/ 12 h 871"/>
                <a:gd name="T42" fmla="*/ 4 w 778"/>
                <a:gd name="T43" fmla="*/ 11 h 871"/>
                <a:gd name="T44" fmla="*/ 4 w 778"/>
                <a:gd name="T45" fmla="*/ 11 h 871"/>
                <a:gd name="T46" fmla="*/ 3 w 778"/>
                <a:gd name="T47" fmla="*/ 10 h 871"/>
                <a:gd name="T48" fmla="*/ 3 w 778"/>
                <a:gd name="T49" fmla="*/ 9 h 871"/>
                <a:gd name="T50" fmla="*/ 2 w 778"/>
                <a:gd name="T51" fmla="*/ 8 h 871"/>
                <a:gd name="T52" fmla="*/ 2 w 778"/>
                <a:gd name="T53" fmla="*/ 7 h 871"/>
                <a:gd name="T54" fmla="*/ 2 w 778"/>
                <a:gd name="T55" fmla="*/ 5 h 871"/>
                <a:gd name="T56" fmla="*/ 2 w 778"/>
                <a:gd name="T57" fmla="*/ 4 h 871"/>
                <a:gd name="T58" fmla="*/ 3 w 778"/>
                <a:gd name="T59" fmla="*/ 3 h 871"/>
                <a:gd name="T60" fmla="*/ 3 w 778"/>
                <a:gd name="T61" fmla="*/ 2 h 871"/>
                <a:gd name="T62" fmla="*/ 4 w 778"/>
                <a:gd name="T63" fmla="*/ 2 h 871"/>
                <a:gd name="T64" fmla="*/ 4 w 778"/>
                <a:gd name="T65" fmla="*/ 1 h 871"/>
                <a:gd name="T66" fmla="*/ 5 w 778"/>
                <a:gd name="T67" fmla="*/ 1 h 871"/>
                <a:gd name="T68" fmla="*/ 6 w 778"/>
                <a:gd name="T69" fmla="*/ 0 h 871"/>
                <a:gd name="T70" fmla="*/ 7 w 778"/>
                <a:gd name="T71" fmla="*/ 0 h 871"/>
                <a:gd name="T72" fmla="*/ 9 w 778"/>
                <a:gd name="T73" fmla="*/ 1 h 871"/>
                <a:gd name="T74" fmla="*/ 10 w 778"/>
                <a:gd name="T75" fmla="*/ 1 h 871"/>
                <a:gd name="T76" fmla="*/ 10 w 778"/>
                <a:gd name="T77" fmla="*/ 2 h 871"/>
                <a:gd name="T78" fmla="*/ 11 w 778"/>
                <a:gd name="T79" fmla="*/ 3 h 871"/>
                <a:gd name="T80" fmla="*/ 6 w 778"/>
                <a:gd name="T81" fmla="*/ 0 h 871"/>
                <a:gd name="T82" fmla="*/ 5 w 778"/>
                <a:gd name="T83" fmla="*/ 0 h 871"/>
                <a:gd name="T84" fmla="*/ 4 w 778"/>
                <a:gd name="T85" fmla="*/ 0 h 871"/>
                <a:gd name="T86" fmla="*/ 3 w 778"/>
                <a:gd name="T87" fmla="*/ 1 h 871"/>
                <a:gd name="T88" fmla="*/ 2 w 778"/>
                <a:gd name="T89" fmla="*/ 2 h 871"/>
                <a:gd name="T90" fmla="*/ 1 w 778"/>
                <a:gd name="T91" fmla="*/ 3 h 871"/>
                <a:gd name="T92" fmla="*/ 0 w 778"/>
                <a:gd name="T93" fmla="*/ 4 h 871"/>
                <a:gd name="T94" fmla="*/ 0 w 778"/>
                <a:gd name="T95" fmla="*/ 5 h 8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78"/>
                <a:gd name="T145" fmla="*/ 0 h 871"/>
                <a:gd name="T146" fmla="*/ 778 w 778"/>
                <a:gd name="T147" fmla="*/ 871 h 87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78" h="871">
                  <a:moveTo>
                    <a:pt x="0" y="393"/>
                  </a:moveTo>
                  <a:lnTo>
                    <a:pt x="0" y="500"/>
                  </a:lnTo>
                  <a:lnTo>
                    <a:pt x="0" y="519"/>
                  </a:lnTo>
                  <a:lnTo>
                    <a:pt x="2" y="536"/>
                  </a:lnTo>
                  <a:lnTo>
                    <a:pt x="5" y="554"/>
                  </a:lnTo>
                  <a:lnTo>
                    <a:pt x="10" y="571"/>
                  </a:lnTo>
                  <a:lnTo>
                    <a:pt x="15" y="589"/>
                  </a:lnTo>
                  <a:lnTo>
                    <a:pt x="21" y="605"/>
                  </a:lnTo>
                  <a:lnTo>
                    <a:pt x="28" y="622"/>
                  </a:lnTo>
                  <a:lnTo>
                    <a:pt x="36" y="638"/>
                  </a:lnTo>
                  <a:lnTo>
                    <a:pt x="44" y="655"/>
                  </a:lnTo>
                  <a:lnTo>
                    <a:pt x="55" y="671"/>
                  </a:lnTo>
                  <a:lnTo>
                    <a:pt x="65" y="686"/>
                  </a:lnTo>
                  <a:lnTo>
                    <a:pt x="76" y="701"/>
                  </a:lnTo>
                  <a:lnTo>
                    <a:pt x="89" y="716"/>
                  </a:lnTo>
                  <a:lnTo>
                    <a:pt x="101" y="730"/>
                  </a:lnTo>
                  <a:lnTo>
                    <a:pt x="115" y="744"/>
                  </a:lnTo>
                  <a:lnTo>
                    <a:pt x="129" y="757"/>
                  </a:lnTo>
                  <a:lnTo>
                    <a:pt x="143" y="770"/>
                  </a:lnTo>
                  <a:lnTo>
                    <a:pt x="158" y="782"/>
                  </a:lnTo>
                  <a:lnTo>
                    <a:pt x="174" y="793"/>
                  </a:lnTo>
                  <a:lnTo>
                    <a:pt x="190" y="804"/>
                  </a:lnTo>
                  <a:lnTo>
                    <a:pt x="207" y="814"/>
                  </a:lnTo>
                  <a:lnTo>
                    <a:pt x="223" y="823"/>
                  </a:lnTo>
                  <a:lnTo>
                    <a:pt x="241" y="832"/>
                  </a:lnTo>
                  <a:lnTo>
                    <a:pt x="258" y="840"/>
                  </a:lnTo>
                  <a:lnTo>
                    <a:pt x="276" y="847"/>
                  </a:lnTo>
                  <a:lnTo>
                    <a:pt x="293" y="853"/>
                  </a:lnTo>
                  <a:lnTo>
                    <a:pt x="310" y="858"/>
                  </a:lnTo>
                  <a:lnTo>
                    <a:pt x="329" y="863"/>
                  </a:lnTo>
                  <a:lnTo>
                    <a:pt x="346" y="866"/>
                  </a:lnTo>
                  <a:lnTo>
                    <a:pt x="365" y="869"/>
                  </a:lnTo>
                  <a:lnTo>
                    <a:pt x="382" y="870"/>
                  </a:lnTo>
                  <a:lnTo>
                    <a:pt x="401" y="871"/>
                  </a:lnTo>
                  <a:lnTo>
                    <a:pt x="531" y="871"/>
                  </a:lnTo>
                  <a:lnTo>
                    <a:pt x="553" y="870"/>
                  </a:lnTo>
                  <a:lnTo>
                    <a:pt x="580" y="867"/>
                  </a:lnTo>
                  <a:lnTo>
                    <a:pt x="609" y="862"/>
                  </a:lnTo>
                  <a:lnTo>
                    <a:pt x="639" y="856"/>
                  </a:lnTo>
                  <a:lnTo>
                    <a:pt x="655" y="852"/>
                  </a:lnTo>
                  <a:lnTo>
                    <a:pt x="668" y="848"/>
                  </a:lnTo>
                  <a:lnTo>
                    <a:pt x="681" y="843"/>
                  </a:lnTo>
                  <a:lnTo>
                    <a:pt x="693" y="838"/>
                  </a:lnTo>
                  <a:lnTo>
                    <a:pt x="703" y="832"/>
                  </a:lnTo>
                  <a:lnTo>
                    <a:pt x="711" y="827"/>
                  </a:lnTo>
                  <a:lnTo>
                    <a:pt x="718" y="821"/>
                  </a:lnTo>
                  <a:lnTo>
                    <a:pt x="722" y="815"/>
                  </a:lnTo>
                  <a:lnTo>
                    <a:pt x="727" y="798"/>
                  </a:lnTo>
                  <a:lnTo>
                    <a:pt x="736" y="775"/>
                  </a:lnTo>
                  <a:lnTo>
                    <a:pt x="745" y="746"/>
                  </a:lnTo>
                  <a:lnTo>
                    <a:pt x="754" y="715"/>
                  </a:lnTo>
                  <a:lnTo>
                    <a:pt x="762" y="685"/>
                  </a:lnTo>
                  <a:lnTo>
                    <a:pt x="770" y="657"/>
                  </a:lnTo>
                  <a:lnTo>
                    <a:pt x="776" y="634"/>
                  </a:lnTo>
                  <a:lnTo>
                    <a:pt x="778" y="619"/>
                  </a:lnTo>
                  <a:lnTo>
                    <a:pt x="740" y="609"/>
                  </a:lnTo>
                  <a:lnTo>
                    <a:pt x="721" y="644"/>
                  </a:lnTo>
                  <a:lnTo>
                    <a:pt x="701" y="680"/>
                  </a:lnTo>
                  <a:lnTo>
                    <a:pt x="689" y="698"/>
                  </a:lnTo>
                  <a:lnTo>
                    <a:pt x="677" y="715"/>
                  </a:lnTo>
                  <a:lnTo>
                    <a:pt x="664" y="732"/>
                  </a:lnTo>
                  <a:lnTo>
                    <a:pt x="650" y="748"/>
                  </a:lnTo>
                  <a:lnTo>
                    <a:pt x="635" y="763"/>
                  </a:lnTo>
                  <a:lnTo>
                    <a:pt x="620" y="776"/>
                  </a:lnTo>
                  <a:lnTo>
                    <a:pt x="611" y="782"/>
                  </a:lnTo>
                  <a:lnTo>
                    <a:pt x="602" y="787"/>
                  </a:lnTo>
                  <a:lnTo>
                    <a:pt x="593" y="792"/>
                  </a:lnTo>
                  <a:lnTo>
                    <a:pt x="584" y="797"/>
                  </a:lnTo>
                  <a:lnTo>
                    <a:pt x="573" y="802"/>
                  </a:lnTo>
                  <a:lnTo>
                    <a:pt x="563" y="806"/>
                  </a:lnTo>
                  <a:lnTo>
                    <a:pt x="553" y="809"/>
                  </a:lnTo>
                  <a:lnTo>
                    <a:pt x="542" y="812"/>
                  </a:lnTo>
                  <a:lnTo>
                    <a:pt x="530" y="814"/>
                  </a:lnTo>
                  <a:lnTo>
                    <a:pt x="518" y="816"/>
                  </a:lnTo>
                  <a:lnTo>
                    <a:pt x="506" y="817"/>
                  </a:lnTo>
                  <a:lnTo>
                    <a:pt x="493" y="817"/>
                  </a:lnTo>
                  <a:lnTo>
                    <a:pt x="454" y="817"/>
                  </a:lnTo>
                  <a:lnTo>
                    <a:pt x="439" y="817"/>
                  </a:lnTo>
                  <a:lnTo>
                    <a:pt x="423" y="815"/>
                  </a:lnTo>
                  <a:lnTo>
                    <a:pt x="408" y="813"/>
                  </a:lnTo>
                  <a:lnTo>
                    <a:pt x="394" y="809"/>
                  </a:lnTo>
                  <a:lnTo>
                    <a:pt x="379" y="805"/>
                  </a:lnTo>
                  <a:lnTo>
                    <a:pt x="365" y="800"/>
                  </a:lnTo>
                  <a:lnTo>
                    <a:pt x="352" y="793"/>
                  </a:lnTo>
                  <a:lnTo>
                    <a:pt x="338" y="786"/>
                  </a:lnTo>
                  <a:lnTo>
                    <a:pt x="326" y="778"/>
                  </a:lnTo>
                  <a:lnTo>
                    <a:pt x="314" y="770"/>
                  </a:lnTo>
                  <a:lnTo>
                    <a:pt x="301" y="760"/>
                  </a:lnTo>
                  <a:lnTo>
                    <a:pt x="290" y="750"/>
                  </a:lnTo>
                  <a:lnTo>
                    <a:pt x="279" y="740"/>
                  </a:lnTo>
                  <a:lnTo>
                    <a:pt x="268" y="729"/>
                  </a:lnTo>
                  <a:lnTo>
                    <a:pt x="258" y="717"/>
                  </a:lnTo>
                  <a:lnTo>
                    <a:pt x="249" y="705"/>
                  </a:lnTo>
                  <a:lnTo>
                    <a:pt x="240" y="692"/>
                  </a:lnTo>
                  <a:lnTo>
                    <a:pt x="230" y="678"/>
                  </a:lnTo>
                  <a:lnTo>
                    <a:pt x="222" y="665"/>
                  </a:lnTo>
                  <a:lnTo>
                    <a:pt x="215" y="651"/>
                  </a:lnTo>
                  <a:lnTo>
                    <a:pt x="208" y="636"/>
                  </a:lnTo>
                  <a:lnTo>
                    <a:pt x="202" y="622"/>
                  </a:lnTo>
                  <a:lnTo>
                    <a:pt x="195" y="606"/>
                  </a:lnTo>
                  <a:lnTo>
                    <a:pt x="190" y="591"/>
                  </a:lnTo>
                  <a:lnTo>
                    <a:pt x="185" y="576"/>
                  </a:lnTo>
                  <a:lnTo>
                    <a:pt x="181" y="559"/>
                  </a:lnTo>
                  <a:lnTo>
                    <a:pt x="178" y="544"/>
                  </a:lnTo>
                  <a:lnTo>
                    <a:pt x="175" y="527"/>
                  </a:lnTo>
                  <a:lnTo>
                    <a:pt x="173" y="511"/>
                  </a:lnTo>
                  <a:lnTo>
                    <a:pt x="171" y="495"/>
                  </a:lnTo>
                  <a:lnTo>
                    <a:pt x="170" y="479"/>
                  </a:lnTo>
                  <a:lnTo>
                    <a:pt x="170" y="462"/>
                  </a:lnTo>
                  <a:lnTo>
                    <a:pt x="170" y="370"/>
                  </a:lnTo>
                  <a:lnTo>
                    <a:pt x="170" y="356"/>
                  </a:lnTo>
                  <a:lnTo>
                    <a:pt x="171" y="340"/>
                  </a:lnTo>
                  <a:lnTo>
                    <a:pt x="173" y="326"/>
                  </a:lnTo>
                  <a:lnTo>
                    <a:pt x="175" y="311"/>
                  </a:lnTo>
                  <a:lnTo>
                    <a:pt x="178" y="297"/>
                  </a:lnTo>
                  <a:lnTo>
                    <a:pt x="181" y="283"/>
                  </a:lnTo>
                  <a:lnTo>
                    <a:pt x="185" y="268"/>
                  </a:lnTo>
                  <a:lnTo>
                    <a:pt x="190" y="254"/>
                  </a:lnTo>
                  <a:lnTo>
                    <a:pt x="195" y="241"/>
                  </a:lnTo>
                  <a:lnTo>
                    <a:pt x="202" y="227"/>
                  </a:lnTo>
                  <a:lnTo>
                    <a:pt x="208" y="214"/>
                  </a:lnTo>
                  <a:lnTo>
                    <a:pt x="215" y="200"/>
                  </a:lnTo>
                  <a:lnTo>
                    <a:pt x="223" y="188"/>
                  </a:lnTo>
                  <a:lnTo>
                    <a:pt x="230" y="176"/>
                  </a:lnTo>
                  <a:lnTo>
                    <a:pt x="240" y="164"/>
                  </a:lnTo>
                  <a:lnTo>
                    <a:pt x="249" y="153"/>
                  </a:lnTo>
                  <a:lnTo>
                    <a:pt x="258" y="142"/>
                  </a:lnTo>
                  <a:lnTo>
                    <a:pt x="268" y="132"/>
                  </a:lnTo>
                  <a:lnTo>
                    <a:pt x="279" y="121"/>
                  </a:lnTo>
                  <a:lnTo>
                    <a:pt x="289" y="112"/>
                  </a:lnTo>
                  <a:lnTo>
                    <a:pt x="300" y="104"/>
                  </a:lnTo>
                  <a:lnTo>
                    <a:pt x="312" y="96"/>
                  </a:lnTo>
                  <a:lnTo>
                    <a:pt x="324" y="87"/>
                  </a:lnTo>
                  <a:lnTo>
                    <a:pt x="336" y="81"/>
                  </a:lnTo>
                  <a:lnTo>
                    <a:pt x="350" y="75"/>
                  </a:lnTo>
                  <a:lnTo>
                    <a:pt x="362" y="70"/>
                  </a:lnTo>
                  <a:lnTo>
                    <a:pt x="375" y="65"/>
                  </a:lnTo>
                  <a:lnTo>
                    <a:pt x="390" y="61"/>
                  </a:lnTo>
                  <a:lnTo>
                    <a:pt x="403" y="58"/>
                  </a:lnTo>
                  <a:lnTo>
                    <a:pt x="417" y="56"/>
                  </a:lnTo>
                  <a:lnTo>
                    <a:pt x="432" y="55"/>
                  </a:lnTo>
                  <a:lnTo>
                    <a:pt x="447" y="53"/>
                  </a:lnTo>
                  <a:lnTo>
                    <a:pt x="470" y="53"/>
                  </a:lnTo>
                  <a:lnTo>
                    <a:pt x="496" y="55"/>
                  </a:lnTo>
                  <a:lnTo>
                    <a:pt x="520" y="57"/>
                  </a:lnTo>
                  <a:lnTo>
                    <a:pt x="543" y="61"/>
                  </a:lnTo>
                  <a:lnTo>
                    <a:pt x="564" y="67"/>
                  </a:lnTo>
                  <a:lnTo>
                    <a:pt x="584" y="74"/>
                  </a:lnTo>
                  <a:lnTo>
                    <a:pt x="601" y="82"/>
                  </a:lnTo>
                  <a:lnTo>
                    <a:pt x="618" y="93"/>
                  </a:lnTo>
                  <a:lnTo>
                    <a:pt x="633" y="103"/>
                  </a:lnTo>
                  <a:lnTo>
                    <a:pt x="646" y="116"/>
                  </a:lnTo>
                  <a:lnTo>
                    <a:pt x="660" y="130"/>
                  </a:lnTo>
                  <a:lnTo>
                    <a:pt x="671" y="145"/>
                  </a:lnTo>
                  <a:lnTo>
                    <a:pt x="680" y="161"/>
                  </a:lnTo>
                  <a:lnTo>
                    <a:pt x="689" y="179"/>
                  </a:lnTo>
                  <a:lnTo>
                    <a:pt x="697" y="198"/>
                  </a:lnTo>
                  <a:lnTo>
                    <a:pt x="704" y="218"/>
                  </a:lnTo>
                  <a:lnTo>
                    <a:pt x="709" y="238"/>
                  </a:lnTo>
                  <a:lnTo>
                    <a:pt x="751" y="238"/>
                  </a:lnTo>
                  <a:lnTo>
                    <a:pt x="716" y="25"/>
                  </a:lnTo>
                  <a:lnTo>
                    <a:pt x="540" y="0"/>
                  </a:lnTo>
                  <a:lnTo>
                    <a:pt x="454" y="0"/>
                  </a:lnTo>
                  <a:lnTo>
                    <a:pt x="434" y="0"/>
                  </a:lnTo>
                  <a:lnTo>
                    <a:pt x="413" y="2"/>
                  </a:lnTo>
                  <a:lnTo>
                    <a:pt x="392" y="4"/>
                  </a:lnTo>
                  <a:lnTo>
                    <a:pt x="371" y="8"/>
                  </a:lnTo>
                  <a:lnTo>
                    <a:pt x="351" y="12"/>
                  </a:lnTo>
                  <a:lnTo>
                    <a:pt x="330" y="18"/>
                  </a:lnTo>
                  <a:lnTo>
                    <a:pt x="309" y="25"/>
                  </a:lnTo>
                  <a:lnTo>
                    <a:pt x="290" y="32"/>
                  </a:lnTo>
                  <a:lnTo>
                    <a:pt x="269" y="40"/>
                  </a:lnTo>
                  <a:lnTo>
                    <a:pt x="251" y="48"/>
                  </a:lnTo>
                  <a:lnTo>
                    <a:pt x="231" y="59"/>
                  </a:lnTo>
                  <a:lnTo>
                    <a:pt x="213" y="69"/>
                  </a:lnTo>
                  <a:lnTo>
                    <a:pt x="194" y="80"/>
                  </a:lnTo>
                  <a:lnTo>
                    <a:pt x="177" y="92"/>
                  </a:lnTo>
                  <a:lnTo>
                    <a:pt x="161" y="104"/>
                  </a:lnTo>
                  <a:lnTo>
                    <a:pt x="144" y="117"/>
                  </a:lnTo>
                  <a:lnTo>
                    <a:pt x="128" y="131"/>
                  </a:lnTo>
                  <a:lnTo>
                    <a:pt x="113" y="145"/>
                  </a:lnTo>
                  <a:lnTo>
                    <a:pt x="99" y="160"/>
                  </a:lnTo>
                  <a:lnTo>
                    <a:pt x="86" y="176"/>
                  </a:lnTo>
                  <a:lnTo>
                    <a:pt x="72" y="192"/>
                  </a:lnTo>
                  <a:lnTo>
                    <a:pt x="61" y="209"/>
                  </a:lnTo>
                  <a:lnTo>
                    <a:pt x="50" y="225"/>
                  </a:lnTo>
                  <a:lnTo>
                    <a:pt x="39" y="243"/>
                  </a:lnTo>
                  <a:lnTo>
                    <a:pt x="31" y="260"/>
                  </a:lnTo>
                  <a:lnTo>
                    <a:pt x="23" y="279"/>
                  </a:lnTo>
                  <a:lnTo>
                    <a:pt x="16" y="297"/>
                  </a:lnTo>
                  <a:lnTo>
                    <a:pt x="11" y="316"/>
                  </a:lnTo>
                  <a:lnTo>
                    <a:pt x="5" y="335"/>
                  </a:lnTo>
                  <a:lnTo>
                    <a:pt x="2" y="354"/>
                  </a:lnTo>
                  <a:lnTo>
                    <a:pt x="0" y="373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611"/>
            <p:cNvSpPr>
              <a:spLocks noChangeAspect="1"/>
            </p:cNvSpPr>
            <p:nvPr/>
          </p:nvSpPr>
          <p:spPr bwMode="auto">
            <a:xfrm>
              <a:off x="28360" y="14801"/>
              <a:ext cx="490" cy="545"/>
            </a:xfrm>
            <a:custGeom>
              <a:avLst/>
              <a:gdLst>
                <a:gd name="T0" fmla="*/ 16 w 979"/>
                <a:gd name="T1" fmla="*/ 14 h 1090"/>
                <a:gd name="T2" fmla="*/ 15 w 979"/>
                <a:gd name="T3" fmla="*/ 14 h 1090"/>
                <a:gd name="T4" fmla="*/ 14 w 979"/>
                <a:gd name="T5" fmla="*/ 14 h 1090"/>
                <a:gd name="T6" fmla="*/ 14 w 979"/>
                <a:gd name="T7" fmla="*/ 13 h 1090"/>
                <a:gd name="T8" fmla="*/ 13 w 979"/>
                <a:gd name="T9" fmla="*/ 13 h 1090"/>
                <a:gd name="T10" fmla="*/ 12 w 979"/>
                <a:gd name="T11" fmla="*/ 12 h 1090"/>
                <a:gd name="T12" fmla="*/ 11 w 979"/>
                <a:gd name="T13" fmla="*/ 12 h 1090"/>
                <a:gd name="T14" fmla="*/ 10 w 979"/>
                <a:gd name="T15" fmla="*/ 11 h 1090"/>
                <a:gd name="T16" fmla="*/ 9 w 979"/>
                <a:gd name="T17" fmla="*/ 10 h 1090"/>
                <a:gd name="T18" fmla="*/ 8 w 979"/>
                <a:gd name="T19" fmla="*/ 9 h 1090"/>
                <a:gd name="T20" fmla="*/ 7 w 979"/>
                <a:gd name="T21" fmla="*/ 8 h 1090"/>
                <a:gd name="T22" fmla="*/ 6 w 979"/>
                <a:gd name="T23" fmla="*/ 8 h 1090"/>
                <a:gd name="T24" fmla="*/ 6 w 979"/>
                <a:gd name="T25" fmla="*/ 7 h 1090"/>
                <a:gd name="T26" fmla="*/ 5 w 979"/>
                <a:gd name="T27" fmla="*/ 6 h 1090"/>
                <a:gd name="T28" fmla="*/ 5 w 979"/>
                <a:gd name="T29" fmla="*/ 5 h 1090"/>
                <a:gd name="T30" fmla="*/ 4 w 979"/>
                <a:gd name="T31" fmla="*/ 4 h 1090"/>
                <a:gd name="T32" fmla="*/ 4 w 979"/>
                <a:gd name="T33" fmla="*/ 3 h 1090"/>
                <a:gd name="T34" fmla="*/ 3 w 979"/>
                <a:gd name="T35" fmla="*/ 2 h 1090"/>
                <a:gd name="T36" fmla="*/ 3 w 979"/>
                <a:gd name="T37" fmla="*/ 2 h 1090"/>
                <a:gd name="T38" fmla="*/ 3 w 979"/>
                <a:gd name="T39" fmla="*/ 1 h 1090"/>
                <a:gd name="T40" fmla="*/ 3 w 979"/>
                <a:gd name="T41" fmla="*/ 1 h 1090"/>
                <a:gd name="T42" fmla="*/ 3 w 979"/>
                <a:gd name="T43" fmla="*/ 1 h 1090"/>
                <a:gd name="T44" fmla="*/ 3 w 979"/>
                <a:gd name="T45" fmla="*/ 1 h 1090"/>
                <a:gd name="T46" fmla="*/ 3 w 979"/>
                <a:gd name="T47" fmla="*/ 1 h 1090"/>
                <a:gd name="T48" fmla="*/ 2 w 979"/>
                <a:gd name="T49" fmla="*/ 0 h 1090"/>
                <a:gd name="T50" fmla="*/ 2 w 979"/>
                <a:gd name="T51" fmla="*/ 1 h 1090"/>
                <a:gd name="T52" fmla="*/ 1 w 979"/>
                <a:gd name="T53" fmla="*/ 1 h 1090"/>
                <a:gd name="T54" fmla="*/ 1 w 979"/>
                <a:gd name="T55" fmla="*/ 1 h 1090"/>
                <a:gd name="T56" fmla="*/ 0 w 979"/>
                <a:gd name="T57" fmla="*/ 1 h 1090"/>
                <a:gd name="T58" fmla="*/ 1 w 979"/>
                <a:gd name="T59" fmla="*/ 2 h 1090"/>
                <a:gd name="T60" fmla="*/ 1 w 979"/>
                <a:gd name="T61" fmla="*/ 2 h 1090"/>
                <a:gd name="T62" fmla="*/ 1 w 979"/>
                <a:gd name="T63" fmla="*/ 3 h 1090"/>
                <a:gd name="T64" fmla="*/ 1 w 979"/>
                <a:gd name="T65" fmla="*/ 4 h 1090"/>
                <a:gd name="T66" fmla="*/ 2 w 979"/>
                <a:gd name="T67" fmla="*/ 6 h 1090"/>
                <a:gd name="T68" fmla="*/ 2 w 979"/>
                <a:gd name="T69" fmla="*/ 7 h 1090"/>
                <a:gd name="T70" fmla="*/ 3 w 979"/>
                <a:gd name="T71" fmla="*/ 7 h 1090"/>
                <a:gd name="T72" fmla="*/ 3 w 979"/>
                <a:gd name="T73" fmla="*/ 8 h 1090"/>
                <a:gd name="T74" fmla="*/ 4 w 979"/>
                <a:gd name="T75" fmla="*/ 9 h 1090"/>
                <a:gd name="T76" fmla="*/ 5 w 979"/>
                <a:gd name="T77" fmla="*/ 10 h 1090"/>
                <a:gd name="T78" fmla="*/ 6 w 979"/>
                <a:gd name="T79" fmla="*/ 11 h 1090"/>
                <a:gd name="T80" fmla="*/ 6 w 979"/>
                <a:gd name="T81" fmla="*/ 12 h 1090"/>
                <a:gd name="T82" fmla="*/ 7 w 979"/>
                <a:gd name="T83" fmla="*/ 12 h 1090"/>
                <a:gd name="T84" fmla="*/ 8 w 979"/>
                <a:gd name="T85" fmla="*/ 13 h 1090"/>
                <a:gd name="T86" fmla="*/ 9 w 979"/>
                <a:gd name="T87" fmla="*/ 14 h 1090"/>
                <a:gd name="T88" fmla="*/ 10 w 979"/>
                <a:gd name="T89" fmla="*/ 15 h 1090"/>
                <a:gd name="T90" fmla="*/ 11 w 979"/>
                <a:gd name="T91" fmla="*/ 15 h 1090"/>
                <a:gd name="T92" fmla="*/ 11 w 979"/>
                <a:gd name="T93" fmla="*/ 16 h 1090"/>
                <a:gd name="T94" fmla="*/ 12 w 979"/>
                <a:gd name="T95" fmla="*/ 16 h 1090"/>
                <a:gd name="T96" fmla="*/ 13 w 979"/>
                <a:gd name="T97" fmla="*/ 16 h 1090"/>
                <a:gd name="T98" fmla="*/ 13 w 979"/>
                <a:gd name="T99" fmla="*/ 17 h 1090"/>
                <a:gd name="T100" fmla="*/ 14 w 979"/>
                <a:gd name="T101" fmla="*/ 17 h 1090"/>
                <a:gd name="T102" fmla="*/ 15 w 979"/>
                <a:gd name="T103" fmla="*/ 17 h 1090"/>
                <a:gd name="T104" fmla="*/ 15 w 979"/>
                <a:gd name="T105" fmla="*/ 17 h 10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9"/>
                <a:gd name="T160" fmla="*/ 0 h 1090"/>
                <a:gd name="T161" fmla="*/ 979 w 979"/>
                <a:gd name="T162" fmla="*/ 1090 h 109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9" h="1090">
                  <a:moveTo>
                    <a:pt x="956" y="1090"/>
                  </a:moveTo>
                  <a:lnTo>
                    <a:pt x="979" y="883"/>
                  </a:lnTo>
                  <a:lnTo>
                    <a:pt x="958" y="873"/>
                  </a:lnTo>
                  <a:lnTo>
                    <a:pt x="938" y="864"/>
                  </a:lnTo>
                  <a:lnTo>
                    <a:pt x="916" y="856"/>
                  </a:lnTo>
                  <a:lnTo>
                    <a:pt x="895" y="849"/>
                  </a:lnTo>
                  <a:lnTo>
                    <a:pt x="874" y="840"/>
                  </a:lnTo>
                  <a:lnTo>
                    <a:pt x="852" y="832"/>
                  </a:lnTo>
                  <a:lnTo>
                    <a:pt x="831" y="823"/>
                  </a:lnTo>
                  <a:lnTo>
                    <a:pt x="809" y="813"/>
                  </a:lnTo>
                  <a:lnTo>
                    <a:pt x="769" y="792"/>
                  </a:lnTo>
                  <a:lnTo>
                    <a:pt x="732" y="772"/>
                  </a:lnTo>
                  <a:lnTo>
                    <a:pt x="696" y="750"/>
                  </a:lnTo>
                  <a:lnTo>
                    <a:pt x="658" y="725"/>
                  </a:lnTo>
                  <a:lnTo>
                    <a:pt x="619" y="698"/>
                  </a:lnTo>
                  <a:lnTo>
                    <a:pt x="584" y="672"/>
                  </a:lnTo>
                  <a:lnTo>
                    <a:pt x="553" y="647"/>
                  </a:lnTo>
                  <a:lnTo>
                    <a:pt x="525" y="622"/>
                  </a:lnTo>
                  <a:lnTo>
                    <a:pt x="498" y="595"/>
                  </a:lnTo>
                  <a:lnTo>
                    <a:pt x="470" y="567"/>
                  </a:lnTo>
                  <a:lnTo>
                    <a:pt x="441" y="536"/>
                  </a:lnTo>
                  <a:lnTo>
                    <a:pt x="411" y="502"/>
                  </a:lnTo>
                  <a:lnTo>
                    <a:pt x="396" y="487"/>
                  </a:lnTo>
                  <a:lnTo>
                    <a:pt x="383" y="470"/>
                  </a:lnTo>
                  <a:lnTo>
                    <a:pt x="371" y="454"/>
                  </a:lnTo>
                  <a:lnTo>
                    <a:pt x="357" y="438"/>
                  </a:lnTo>
                  <a:lnTo>
                    <a:pt x="333" y="402"/>
                  </a:lnTo>
                  <a:lnTo>
                    <a:pt x="309" y="365"/>
                  </a:lnTo>
                  <a:lnTo>
                    <a:pt x="287" y="327"/>
                  </a:lnTo>
                  <a:lnTo>
                    <a:pt x="266" y="288"/>
                  </a:lnTo>
                  <a:lnTo>
                    <a:pt x="245" y="249"/>
                  </a:lnTo>
                  <a:lnTo>
                    <a:pt x="226" y="208"/>
                  </a:lnTo>
                  <a:lnTo>
                    <a:pt x="217" y="191"/>
                  </a:lnTo>
                  <a:lnTo>
                    <a:pt x="209" y="169"/>
                  </a:lnTo>
                  <a:lnTo>
                    <a:pt x="200" y="146"/>
                  </a:lnTo>
                  <a:lnTo>
                    <a:pt x="191" y="121"/>
                  </a:lnTo>
                  <a:lnTo>
                    <a:pt x="182" y="95"/>
                  </a:lnTo>
                  <a:lnTo>
                    <a:pt x="174" y="72"/>
                  </a:lnTo>
                  <a:lnTo>
                    <a:pt x="168" y="50"/>
                  </a:lnTo>
                  <a:lnTo>
                    <a:pt x="164" y="32"/>
                  </a:lnTo>
                  <a:lnTo>
                    <a:pt x="162" y="26"/>
                  </a:lnTo>
                  <a:lnTo>
                    <a:pt x="160" y="20"/>
                  </a:lnTo>
                  <a:lnTo>
                    <a:pt x="158" y="16"/>
                  </a:lnTo>
                  <a:lnTo>
                    <a:pt x="156" y="12"/>
                  </a:lnTo>
                  <a:lnTo>
                    <a:pt x="153" y="9"/>
                  </a:lnTo>
                  <a:lnTo>
                    <a:pt x="151" y="6"/>
                  </a:lnTo>
                  <a:lnTo>
                    <a:pt x="147" y="4"/>
                  </a:lnTo>
                  <a:lnTo>
                    <a:pt x="144" y="2"/>
                  </a:lnTo>
                  <a:lnTo>
                    <a:pt x="136" y="0"/>
                  </a:lnTo>
                  <a:lnTo>
                    <a:pt x="127" y="0"/>
                  </a:lnTo>
                  <a:lnTo>
                    <a:pt x="118" y="1"/>
                  </a:lnTo>
                  <a:lnTo>
                    <a:pt x="108" y="3"/>
                  </a:lnTo>
                  <a:lnTo>
                    <a:pt x="84" y="10"/>
                  </a:lnTo>
                  <a:lnTo>
                    <a:pt x="58" y="17"/>
                  </a:lnTo>
                  <a:lnTo>
                    <a:pt x="44" y="21"/>
                  </a:lnTo>
                  <a:lnTo>
                    <a:pt x="30" y="23"/>
                  </a:lnTo>
                  <a:lnTo>
                    <a:pt x="15" y="26"/>
                  </a:lnTo>
                  <a:lnTo>
                    <a:pt x="0" y="27"/>
                  </a:lnTo>
                  <a:lnTo>
                    <a:pt x="1" y="47"/>
                  </a:lnTo>
                  <a:lnTo>
                    <a:pt x="5" y="69"/>
                  </a:lnTo>
                  <a:lnTo>
                    <a:pt x="9" y="92"/>
                  </a:lnTo>
                  <a:lnTo>
                    <a:pt x="15" y="118"/>
                  </a:lnTo>
                  <a:lnTo>
                    <a:pt x="22" y="144"/>
                  </a:lnTo>
                  <a:lnTo>
                    <a:pt x="32" y="171"/>
                  </a:lnTo>
                  <a:lnTo>
                    <a:pt x="41" y="198"/>
                  </a:lnTo>
                  <a:lnTo>
                    <a:pt x="50" y="226"/>
                  </a:lnTo>
                  <a:lnTo>
                    <a:pt x="72" y="279"/>
                  </a:lnTo>
                  <a:lnTo>
                    <a:pt x="92" y="329"/>
                  </a:lnTo>
                  <a:lnTo>
                    <a:pt x="112" y="372"/>
                  </a:lnTo>
                  <a:lnTo>
                    <a:pt x="128" y="407"/>
                  </a:lnTo>
                  <a:lnTo>
                    <a:pt x="140" y="430"/>
                  </a:lnTo>
                  <a:lnTo>
                    <a:pt x="153" y="453"/>
                  </a:lnTo>
                  <a:lnTo>
                    <a:pt x="165" y="475"/>
                  </a:lnTo>
                  <a:lnTo>
                    <a:pt x="177" y="494"/>
                  </a:lnTo>
                  <a:lnTo>
                    <a:pt x="201" y="530"/>
                  </a:lnTo>
                  <a:lnTo>
                    <a:pt x="226" y="564"/>
                  </a:lnTo>
                  <a:lnTo>
                    <a:pt x="251" y="596"/>
                  </a:lnTo>
                  <a:lnTo>
                    <a:pt x="277" y="629"/>
                  </a:lnTo>
                  <a:lnTo>
                    <a:pt x="305" y="664"/>
                  </a:lnTo>
                  <a:lnTo>
                    <a:pt x="335" y="702"/>
                  </a:lnTo>
                  <a:lnTo>
                    <a:pt x="344" y="714"/>
                  </a:lnTo>
                  <a:lnTo>
                    <a:pt x="356" y="727"/>
                  </a:lnTo>
                  <a:lnTo>
                    <a:pt x="371" y="743"/>
                  </a:lnTo>
                  <a:lnTo>
                    <a:pt x="387" y="758"/>
                  </a:lnTo>
                  <a:lnTo>
                    <a:pt x="423" y="791"/>
                  </a:lnTo>
                  <a:lnTo>
                    <a:pt x="463" y="826"/>
                  </a:lnTo>
                  <a:lnTo>
                    <a:pt x="504" y="859"/>
                  </a:lnTo>
                  <a:lnTo>
                    <a:pt x="544" y="889"/>
                  </a:lnTo>
                  <a:lnTo>
                    <a:pt x="581" y="914"/>
                  </a:lnTo>
                  <a:lnTo>
                    <a:pt x="611" y="934"/>
                  </a:lnTo>
                  <a:lnTo>
                    <a:pt x="631" y="945"/>
                  </a:lnTo>
                  <a:lnTo>
                    <a:pt x="652" y="958"/>
                  </a:lnTo>
                  <a:lnTo>
                    <a:pt x="671" y="969"/>
                  </a:lnTo>
                  <a:lnTo>
                    <a:pt x="691" y="981"/>
                  </a:lnTo>
                  <a:lnTo>
                    <a:pt x="712" y="992"/>
                  </a:lnTo>
                  <a:lnTo>
                    <a:pt x="732" y="1003"/>
                  </a:lnTo>
                  <a:lnTo>
                    <a:pt x="754" y="1013"/>
                  </a:lnTo>
                  <a:lnTo>
                    <a:pt x="776" y="1023"/>
                  </a:lnTo>
                  <a:lnTo>
                    <a:pt x="797" y="1032"/>
                  </a:lnTo>
                  <a:lnTo>
                    <a:pt x="820" y="1041"/>
                  </a:lnTo>
                  <a:lnTo>
                    <a:pt x="844" y="1049"/>
                  </a:lnTo>
                  <a:lnTo>
                    <a:pt x="869" y="1057"/>
                  </a:lnTo>
                  <a:lnTo>
                    <a:pt x="892" y="1065"/>
                  </a:lnTo>
                  <a:lnTo>
                    <a:pt x="916" y="1074"/>
                  </a:lnTo>
                  <a:lnTo>
                    <a:pt x="936" y="1082"/>
                  </a:lnTo>
                  <a:lnTo>
                    <a:pt x="956" y="10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1" name="Group 577"/>
          <p:cNvGrpSpPr>
            <a:grpSpLocks/>
          </p:cNvGrpSpPr>
          <p:nvPr/>
        </p:nvGrpSpPr>
        <p:grpSpPr bwMode="auto">
          <a:xfrm>
            <a:off x="44084380" y="7566025"/>
            <a:ext cx="5573712" cy="2016125"/>
            <a:chOff x="45210413" y="7566026"/>
            <a:chExt cx="5573712" cy="2016125"/>
          </a:xfrm>
        </p:grpSpPr>
        <p:sp>
          <p:nvSpPr>
            <p:cNvPr id="342" name="Freeform 525"/>
            <p:cNvSpPr>
              <a:spLocks/>
            </p:cNvSpPr>
            <p:nvPr/>
          </p:nvSpPr>
          <p:spPr bwMode="auto">
            <a:xfrm>
              <a:off x="45889863" y="7566026"/>
              <a:ext cx="215900" cy="347663"/>
            </a:xfrm>
            <a:custGeom>
              <a:avLst/>
              <a:gdLst>
                <a:gd name="T0" fmla="*/ 2147483647 w 681"/>
                <a:gd name="T1" fmla="*/ 2147483647 h 1096"/>
                <a:gd name="T2" fmla="*/ 2147483647 w 681"/>
                <a:gd name="T3" fmla="*/ 2147483647 h 1096"/>
                <a:gd name="T4" fmla="*/ 2147483647 w 681"/>
                <a:gd name="T5" fmla="*/ 2147483647 h 1096"/>
                <a:gd name="T6" fmla="*/ 2147483647 w 681"/>
                <a:gd name="T7" fmla="*/ 2147483647 h 1096"/>
                <a:gd name="T8" fmla="*/ 2147483647 w 681"/>
                <a:gd name="T9" fmla="*/ 2147483647 h 1096"/>
                <a:gd name="T10" fmla="*/ 2147483647 w 681"/>
                <a:gd name="T11" fmla="*/ 2147483647 h 1096"/>
                <a:gd name="T12" fmla="*/ 2147483647 w 681"/>
                <a:gd name="T13" fmla="*/ 2147483647 h 1096"/>
                <a:gd name="T14" fmla="*/ 2147483647 w 681"/>
                <a:gd name="T15" fmla="*/ 2147483647 h 1096"/>
                <a:gd name="T16" fmla="*/ 2147483647 w 681"/>
                <a:gd name="T17" fmla="*/ 2147483647 h 1096"/>
                <a:gd name="T18" fmla="*/ 2147483647 w 681"/>
                <a:gd name="T19" fmla="*/ 2147483647 h 1096"/>
                <a:gd name="T20" fmla="*/ 2147483647 w 681"/>
                <a:gd name="T21" fmla="*/ 2147483647 h 1096"/>
                <a:gd name="T22" fmla="*/ 2147483647 w 681"/>
                <a:gd name="T23" fmla="*/ 2147483647 h 1096"/>
                <a:gd name="T24" fmla="*/ 2147483647 w 681"/>
                <a:gd name="T25" fmla="*/ 2147483647 h 1096"/>
                <a:gd name="T26" fmla="*/ 2147483647 w 681"/>
                <a:gd name="T27" fmla="*/ 2147483647 h 1096"/>
                <a:gd name="T28" fmla="*/ 2147483647 w 681"/>
                <a:gd name="T29" fmla="*/ 2147483647 h 1096"/>
                <a:gd name="T30" fmla="*/ 2147483647 w 681"/>
                <a:gd name="T31" fmla="*/ 2147483647 h 1096"/>
                <a:gd name="T32" fmla="*/ 2147483647 w 681"/>
                <a:gd name="T33" fmla="*/ 2147483647 h 1096"/>
                <a:gd name="T34" fmla="*/ 2147483647 w 681"/>
                <a:gd name="T35" fmla="*/ 2147483647 h 1096"/>
                <a:gd name="T36" fmla="*/ 2147483647 w 681"/>
                <a:gd name="T37" fmla="*/ 638350188 h 1096"/>
                <a:gd name="T38" fmla="*/ 2147483647 w 681"/>
                <a:gd name="T39" fmla="*/ 0 h 1096"/>
                <a:gd name="T40" fmla="*/ 2147483647 w 681"/>
                <a:gd name="T41" fmla="*/ 0 h 1096"/>
                <a:gd name="T42" fmla="*/ 2147483647 w 681"/>
                <a:gd name="T43" fmla="*/ 0 h 1096"/>
                <a:gd name="T44" fmla="*/ 2147483647 w 681"/>
                <a:gd name="T45" fmla="*/ 0 h 1096"/>
                <a:gd name="T46" fmla="*/ 2147483647 w 681"/>
                <a:gd name="T47" fmla="*/ 0 h 1096"/>
                <a:gd name="T48" fmla="*/ 2147483647 w 681"/>
                <a:gd name="T49" fmla="*/ 95792893 h 1096"/>
                <a:gd name="T50" fmla="*/ 2147483647 w 681"/>
                <a:gd name="T51" fmla="*/ 191484914 h 1096"/>
                <a:gd name="T52" fmla="*/ 2147483647 w 681"/>
                <a:gd name="T53" fmla="*/ 287277807 h 1096"/>
                <a:gd name="T54" fmla="*/ 1943770843 w 681"/>
                <a:gd name="T55" fmla="*/ 414967829 h 1096"/>
                <a:gd name="T56" fmla="*/ 1306434360 w 681"/>
                <a:gd name="T57" fmla="*/ 606452742 h 1096"/>
                <a:gd name="T58" fmla="*/ 1051539840 w 681"/>
                <a:gd name="T59" fmla="*/ 702245636 h 1096"/>
                <a:gd name="T60" fmla="*/ 796645637 w 681"/>
                <a:gd name="T61" fmla="*/ 797937656 h 1096"/>
                <a:gd name="T62" fmla="*/ 605474589 w 681"/>
                <a:gd name="T63" fmla="*/ 925627995 h 1096"/>
                <a:gd name="T64" fmla="*/ 414203357 w 681"/>
                <a:gd name="T65" fmla="*/ 1085215463 h 1096"/>
                <a:gd name="T66" fmla="*/ 254894520 w 681"/>
                <a:gd name="T67" fmla="*/ 1244802931 h 1096"/>
                <a:gd name="T68" fmla="*/ 159309154 w 681"/>
                <a:gd name="T69" fmla="*/ 1404390716 h 1096"/>
                <a:gd name="T70" fmla="*/ 63723472 w 681"/>
                <a:gd name="T71" fmla="*/ 1563978183 h 1096"/>
                <a:gd name="T72" fmla="*/ 0 w 681"/>
                <a:gd name="T73" fmla="*/ 1755563653 h 1096"/>
                <a:gd name="T74" fmla="*/ 31861894 w 681"/>
                <a:gd name="T75" fmla="*/ 2147483647 h 1096"/>
                <a:gd name="T76" fmla="*/ 95585366 w 681"/>
                <a:gd name="T77" fmla="*/ 2147483647 h 1096"/>
                <a:gd name="T78" fmla="*/ 254894520 w 681"/>
                <a:gd name="T79" fmla="*/ 2147483647 h 1096"/>
                <a:gd name="T80" fmla="*/ 446065252 w 681"/>
                <a:gd name="T81" fmla="*/ 2147483647 h 1096"/>
                <a:gd name="T82" fmla="*/ 701060272 w 681"/>
                <a:gd name="T83" fmla="*/ 2147483647 h 1096"/>
                <a:gd name="T84" fmla="*/ 892231003 w 681"/>
                <a:gd name="T85" fmla="*/ 2147483647 h 1096"/>
                <a:gd name="T86" fmla="*/ 1051539840 w 681"/>
                <a:gd name="T87" fmla="*/ 2147483647 h 1096"/>
                <a:gd name="T88" fmla="*/ 1147125206 w 681"/>
                <a:gd name="T89" fmla="*/ 2147483647 h 1096"/>
                <a:gd name="T90" fmla="*/ 1306434360 w 681"/>
                <a:gd name="T91" fmla="*/ 2147483647 h 1096"/>
                <a:gd name="T92" fmla="*/ 1433982120 w 681"/>
                <a:gd name="T93" fmla="*/ 2147483647 h 1096"/>
                <a:gd name="T94" fmla="*/ 1593290958 w 681"/>
                <a:gd name="T95" fmla="*/ 2147483647 h 1096"/>
                <a:gd name="T96" fmla="*/ 1720738218 w 681"/>
                <a:gd name="T97" fmla="*/ 2147483647 h 1096"/>
                <a:gd name="T98" fmla="*/ 1816323583 w 681"/>
                <a:gd name="T99" fmla="*/ 2147483647 h 1096"/>
                <a:gd name="T100" fmla="*/ 1943770843 w 681"/>
                <a:gd name="T101" fmla="*/ 2147483647 h 1096"/>
                <a:gd name="T102" fmla="*/ 2007494632 w 681"/>
                <a:gd name="T103" fmla="*/ 2147483647 h 1096"/>
                <a:gd name="T104" fmla="*/ 2134941575 w 681"/>
                <a:gd name="T105" fmla="*/ 2147483647 h 1096"/>
                <a:gd name="T106" fmla="*/ 2147483647 w 681"/>
                <a:gd name="T107" fmla="*/ 2147483647 h 1096"/>
                <a:gd name="T108" fmla="*/ 2147483647 w 681"/>
                <a:gd name="T109" fmla="*/ 2147483647 h 1096"/>
                <a:gd name="T110" fmla="*/ 2147483647 w 681"/>
                <a:gd name="T111" fmla="*/ 2147483647 h 1096"/>
                <a:gd name="T112" fmla="*/ 2147483647 w 681"/>
                <a:gd name="T113" fmla="*/ 2147483647 h 1096"/>
                <a:gd name="T114" fmla="*/ 2147483647 w 681"/>
                <a:gd name="T115" fmla="*/ 2147483647 h 1096"/>
                <a:gd name="T116" fmla="*/ 2147483647 w 681"/>
                <a:gd name="T117" fmla="*/ 2147483647 h 1096"/>
                <a:gd name="T118" fmla="*/ 2147483647 w 681"/>
                <a:gd name="T119" fmla="*/ 2147483647 h 1096"/>
                <a:gd name="T120" fmla="*/ 2147483647 w 681"/>
                <a:gd name="T121" fmla="*/ 2147483647 h 109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81"/>
                <a:gd name="T184" fmla="*/ 0 h 1096"/>
                <a:gd name="T185" fmla="*/ 681 w 681"/>
                <a:gd name="T186" fmla="*/ 1096 h 109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81" h="1096">
                  <a:moveTo>
                    <a:pt x="99" y="1042"/>
                  </a:moveTo>
                  <a:lnTo>
                    <a:pt x="120" y="1052"/>
                  </a:lnTo>
                  <a:lnTo>
                    <a:pt x="145" y="1061"/>
                  </a:lnTo>
                  <a:lnTo>
                    <a:pt x="174" y="1070"/>
                  </a:lnTo>
                  <a:lnTo>
                    <a:pt x="204" y="1079"/>
                  </a:lnTo>
                  <a:lnTo>
                    <a:pt x="236" y="1086"/>
                  </a:lnTo>
                  <a:lnTo>
                    <a:pt x="269" y="1091"/>
                  </a:lnTo>
                  <a:lnTo>
                    <a:pt x="300" y="1095"/>
                  </a:lnTo>
                  <a:lnTo>
                    <a:pt x="330" y="1096"/>
                  </a:lnTo>
                  <a:lnTo>
                    <a:pt x="352" y="1096"/>
                  </a:lnTo>
                  <a:lnTo>
                    <a:pt x="382" y="1095"/>
                  </a:lnTo>
                  <a:lnTo>
                    <a:pt x="412" y="1091"/>
                  </a:lnTo>
                  <a:lnTo>
                    <a:pt x="445" y="1086"/>
                  </a:lnTo>
                  <a:lnTo>
                    <a:pt x="477" y="1079"/>
                  </a:lnTo>
                  <a:lnTo>
                    <a:pt x="508" y="1070"/>
                  </a:lnTo>
                  <a:lnTo>
                    <a:pt x="536" y="1061"/>
                  </a:lnTo>
                  <a:lnTo>
                    <a:pt x="561" y="1052"/>
                  </a:lnTo>
                  <a:lnTo>
                    <a:pt x="581" y="1041"/>
                  </a:lnTo>
                  <a:lnTo>
                    <a:pt x="681" y="20"/>
                  </a:lnTo>
                  <a:lnTo>
                    <a:pt x="428" y="0"/>
                  </a:lnTo>
                  <a:lnTo>
                    <a:pt x="308" y="0"/>
                  </a:lnTo>
                  <a:lnTo>
                    <a:pt x="273" y="0"/>
                  </a:lnTo>
                  <a:lnTo>
                    <a:pt x="229" y="0"/>
                  </a:lnTo>
                  <a:lnTo>
                    <a:pt x="178" y="0"/>
                  </a:lnTo>
                  <a:lnTo>
                    <a:pt x="128" y="3"/>
                  </a:lnTo>
                  <a:lnTo>
                    <a:pt x="105" y="6"/>
                  </a:lnTo>
                  <a:lnTo>
                    <a:pt x="82" y="9"/>
                  </a:lnTo>
                  <a:lnTo>
                    <a:pt x="61" y="13"/>
                  </a:lnTo>
                  <a:lnTo>
                    <a:pt x="41" y="19"/>
                  </a:lnTo>
                  <a:lnTo>
                    <a:pt x="33" y="22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4"/>
                  </a:lnTo>
                  <a:lnTo>
                    <a:pt x="8" y="39"/>
                  </a:lnTo>
                  <a:lnTo>
                    <a:pt x="5" y="44"/>
                  </a:lnTo>
                  <a:lnTo>
                    <a:pt x="2" y="49"/>
                  </a:lnTo>
                  <a:lnTo>
                    <a:pt x="0" y="55"/>
                  </a:lnTo>
                  <a:lnTo>
                    <a:pt x="1" y="72"/>
                  </a:lnTo>
                  <a:lnTo>
                    <a:pt x="3" y="106"/>
                  </a:lnTo>
                  <a:lnTo>
                    <a:pt x="8" y="154"/>
                  </a:lnTo>
                  <a:lnTo>
                    <a:pt x="14" y="209"/>
                  </a:lnTo>
                  <a:lnTo>
                    <a:pt x="22" y="264"/>
                  </a:lnTo>
                  <a:lnTo>
                    <a:pt x="28" y="315"/>
                  </a:lnTo>
                  <a:lnTo>
                    <a:pt x="33" y="357"/>
                  </a:lnTo>
                  <a:lnTo>
                    <a:pt x="36" y="381"/>
                  </a:lnTo>
                  <a:lnTo>
                    <a:pt x="41" y="417"/>
                  </a:lnTo>
                  <a:lnTo>
                    <a:pt x="45" y="457"/>
                  </a:lnTo>
                  <a:lnTo>
                    <a:pt x="50" y="500"/>
                  </a:lnTo>
                  <a:lnTo>
                    <a:pt x="54" y="545"/>
                  </a:lnTo>
                  <a:lnTo>
                    <a:pt x="57" y="591"/>
                  </a:lnTo>
                  <a:lnTo>
                    <a:pt x="61" y="635"/>
                  </a:lnTo>
                  <a:lnTo>
                    <a:pt x="63" y="675"/>
                  </a:lnTo>
                  <a:lnTo>
                    <a:pt x="67" y="713"/>
                  </a:lnTo>
                  <a:lnTo>
                    <a:pt x="71" y="752"/>
                  </a:lnTo>
                  <a:lnTo>
                    <a:pt x="76" y="793"/>
                  </a:lnTo>
                  <a:lnTo>
                    <a:pt x="81" y="834"/>
                  </a:lnTo>
                  <a:lnTo>
                    <a:pt x="87" y="876"/>
                  </a:lnTo>
                  <a:lnTo>
                    <a:pt x="92" y="917"/>
                  </a:lnTo>
                  <a:lnTo>
                    <a:pt x="95" y="959"/>
                  </a:lnTo>
                  <a:lnTo>
                    <a:pt x="99" y="1001"/>
                  </a:lnTo>
                  <a:lnTo>
                    <a:pt x="99" y="10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526"/>
            <p:cNvSpPr>
              <a:spLocks/>
            </p:cNvSpPr>
            <p:nvPr/>
          </p:nvSpPr>
          <p:spPr bwMode="auto">
            <a:xfrm>
              <a:off x="50041175" y="7708901"/>
              <a:ext cx="325437" cy="385763"/>
            </a:xfrm>
            <a:custGeom>
              <a:avLst/>
              <a:gdLst>
                <a:gd name="T0" fmla="*/ 64011712 w 1025"/>
                <a:gd name="T1" fmla="*/ 2147483647 h 1216"/>
                <a:gd name="T2" fmla="*/ 768141175 w 1025"/>
                <a:gd name="T3" fmla="*/ 2147483647 h 1216"/>
                <a:gd name="T4" fmla="*/ 1280235503 w 1025"/>
                <a:gd name="T5" fmla="*/ 2147483647 h 1216"/>
                <a:gd name="T6" fmla="*/ 1696261464 w 1025"/>
                <a:gd name="T7" fmla="*/ 2147483647 h 1216"/>
                <a:gd name="T8" fmla="*/ 1952308628 w 1025"/>
                <a:gd name="T9" fmla="*/ 2147483647 h 1216"/>
                <a:gd name="T10" fmla="*/ 2147483647 w 1025"/>
                <a:gd name="T11" fmla="*/ 2147483647 h 1216"/>
                <a:gd name="T12" fmla="*/ 2147483647 w 1025"/>
                <a:gd name="T13" fmla="*/ 2147483647 h 1216"/>
                <a:gd name="T14" fmla="*/ 2147483647 w 1025"/>
                <a:gd name="T15" fmla="*/ 2147483647 h 1216"/>
                <a:gd name="T16" fmla="*/ 2147483647 w 1025"/>
                <a:gd name="T17" fmla="*/ 2147483647 h 1216"/>
                <a:gd name="T18" fmla="*/ 2147483647 w 1025"/>
                <a:gd name="T19" fmla="*/ 2147483647 h 1216"/>
                <a:gd name="T20" fmla="*/ 2147483647 w 1025"/>
                <a:gd name="T21" fmla="*/ 2147483647 h 1216"/>
                <a:gd name="T22" fmla="*/ 2147483647 w 1025"/>
                <a:gd name="T23" fmla="*/ 2147483647 h 1216"/>
                <a:gd name="T24" fmla="*/ 2147483647 w 1025"/>
                <a:gd name="T25" fmla="*/ 2147483647 h 1216"/>
                <a:gd name="T26" fmla="*/ 2147483647 w 1025"/>
                <a:gd name="T27" fmla="*/ 2147483647 h 1216"/>
                <a:gd name="T28" fmla="*/ 2147483647 w 1025"/>
                <a:gd name="T29" fmla="*/ 2147483647 h 1216"/>
                <a:gd name="T30" fmla="*/ 2147483647 w 1025"/>
                <a:gd name="T31" fmla="*/ 2147483647 h 1216"/>
                <a:gd name="T32" fmla="*/ 2147483647 w 1025"/>
                <a:gd name="T33" fmla="*/ 2147483647 h 1216"/>
                <a:gd name="T34" fmla="*/ 2147483647 w 1025"/>
                <a:gd name="T35" fmla="*/ 2147483647 h 1216"/>
                <a:gd name="T36" fmla="*/ 2147483647 w 1025"/>
                <a:gd name="T37" fmla="*/ 2147483647 h 1216"/>
                <a:gd name="T38" fmla="*/ 2147483647 w 1025"/>
                <a:gd name="T39" fmla="*/ 2147483647 h 1216"/>
                <a:gd name="T40" fmla="*/ 2147483647 w 1025"/>
                <a:gd name="T41" fmla="*/ 2147483647 h 1216"/>
                <a:gd name="T42" fmla="*/ 2147483647 w 1025"/>
                <a:gd name="T43" fmla="*/ 2147483647 h 1216"/>
                <a:gd name="T44" fmla="*/ 2147483647 w 1025"/>
                <a:gd name="T45" fmla="*/ 2147483647 h 1216"/>
                <a:gd name="T46" fmla="*/ 2147483647 w 1025"/>
                <a:gd name="T47" fmla="*/ 2147483647 h 1216"/>
                <a:gd name="T48" fmla="*/ 2147483647 w 1025"/>
                <a:gd name="T49" fmla="*/ 2147483647 h 1216"/>
                <a:gd name="T50" fmla="*/ 2147483647 w 1025"/>
                <a:gd name="T51" fmla="*/ 2147483647 h 1216"/>
                <a:gd name="T52" fmla="*/ 2147483647 w 1025"/>
                <a:gd name="T53" fmla="*/ 2147483647 h 1216"/>
                <a:gd name="T54" fmla="*/ 2147483647 w 1025"/>
                <a:gd name="T55" fmla="*/ 2147483647 h 1216"/>
                <a:gd name="T56" fmla="*/ 2147483647 w 1025"/>
                <a:gd name="T57" fmla="*/ 2147483647 h 1216"/>
                <a:gd name="T58" fmla="*/ 2147483647 w 1025"/>
                <a:gd name="T59" fmla="*/ 2147483647 h 1216"/>
                <a:gd name="T60" fmla="*/ 2147483647 w 1025"/>
                <a:gd name="T61" fmla="*/ 2147483647 h 1216"/>
                <a:gd name="T62" fmla="*/ 2147483647 w 1025"/>
                <a:gd name="T63" fmla="*/ 2147483647 h 1216"/>
                <a:gd name="T64" fmla="*/ 2147483647 w 1025"/>
                <a:gd name="T65" fmla="*/ 2147483647 h 1216"/>
                <a:gd name="T66" fmla="*/ 2147483647 w 1025"/>
                <a:gd name="T67" fmla="*/ 2147483647 h 1216"/>
                <a:gd name="T68" fmla="*/ 2147483647 w 1025"/>
                <a:gd name="T69" fmla="*/ 2147483647 h 1216"/>
                <a:gd name="T70" fmla="*/ 2147483647 w 1025"/>
                <a:gd name="T71" fmla="*/ 2147483647 h 1216"/>
                <a:gd name="T72" fmla="*/ 2147483647 w 1025"/>
                <a:gd name="T73" fmla="*/ 2147483647 h 1216"/>
                <a:gd name="T74" fmla="*/ 2147483647 w 1025"/>
                <a:gd name="T75" fmla="*/ 2147483647 h 1216"/>
                <a:gd name="T76" fmla="*/ 2147483647 w 1025"/>
                <a:gd name="T77" fmla="*/ 2147483647 h 1216"/>
                <a:gd name="T78" fmla="*/ 2147483647 w 1025"/>
                <a:gd name="T79" fmla="*/ 2147483647 h 1216"/>
                <a:gd name="T80" fmla="*/ 2147483647 w 1025"/>
                <a:gd name="T81" fmla="*/ 2147483647 h 1216"/>
                <a:gd name="T82" fmla="*/ 2147483647 w 1025"/>
                <a:gd name="T83" fmla="*/ 2147483647 h 1216"/>
                <a:gd name="T84" fmla="*/ 2147483647 w 1025"/>
                <a:gd name="T85" fmla="*/ 2147483647 h 1216"/>
                <a:gd name="T86" fmla="*/ 2147483647 w 1025"/>
                <a:gd name="T87" fmla="*/ 0 h 1216"/>
                <a:gd name="T88" fmla="*/ 2147483647 w 1025"/>
                <a:gd name="T89" fmla="*/ 127713249 h 1216"/>
                <a:gd name="T90" fmla="*/ 2147483647 w 1025"/>
                <a:gd name="T91" fmla="*/ 287329353 h 1216"/>
                <a:gd name="T92" fmla="*/ 2147483647 w 1025"/>
                <a:gd name="T93" fmla="*/ 510852680 h 1216"/>
                <a:gd name="T94" fmla="*/ 2147483647 w 1025"/>
                <a:gd name="T95" fmla="*/ 734375691 h 1216"/>
                <a:gd name="T96" fmla="*/ 2147483647 w 1025"/>
                <a:gd name="T97" fmla="*/ 1213224635 h 1216"/>
                <a:gd name="T98" fmla="*/ 2147483647 w 1025"/>
                <a:gd name="T99" fmla="*/ 1340937884 h 1216"/>
                <a:gd name="T100" fmla="*/ 2147483647 w 1025"/>
                <a:gd name="T101" fmla="*/ 1404844792 h 1216"/>
                <a:gd name="T102" fmla="*/ 2147483647 w 1025"/>
                <a:gd name="T103" fmla="*/ 1372840738 h 1216"/>
                <a:gd name="T104" fmla="*/ 2147483647 w 1025"/>
                <a:gd name="T105" fmla="*/ 1245127806 h 1216"/>
                <a:gd name="T106" fmla="*/ 2147483647 w 1025"/>
                <a:gd name="T107" fmla="*/ 1085511386 h 1216"/>
                <a:gd name="T108" fmla="*/ 2147483647 w 1025"/>
                <a:gd name="T109" fmla="*/ 830085204 h 1216"/>
                <a:gd name="T110" fmla="*/ 1952308628 w 1025"/>
                <a:gd name="T111" fmla="*/ 478949509 h 1216"/>
                <a:gd name="T112" fmla="*/ 1440214617 w 1025"/>
                <a:gd name="T113" fmla="*/ 159616421 h 1216"/>
                <a:gd name="T114" fmla="*/ 896164916 w 1025"/>
                <a:gd name="T115" fmla="*/ 0 h 1216"/>
                <a:gd name="T116" fmla="*/ 0 w 1025"/>
                <a:gd name="T117" fmla="*/ 2147483647 h 121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25"/>
                <a:gd name="T178" fmla="*/ 0 h 1216"/>
                <a:gd name="T179" fmla="*/ 1025 w 1025"/>
                <a:gd name="T180" fmla="*/ 1216 h 121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25" h="1216">
                  <a:moveTo>
                    <a:pt x="0" y="252"/>
                  </a:moveTo>
                  <a:lnTo>
                    <a:pt x="2" y="329"/>
                  </a:lnTo>
                  <a:lnTo>
                    <a:pt x="15" y="328"/>
                  </a:lnTo>
                  <a:lnTo>
                    <a:pt x="24" y="326"/>
                  </a:lnTo>
                  <a:lnTo>
                    <a:pt x="33" y="323"/>
                  </a:lnTo>
                  <a:lnTo>
                    <a:pt x="40" y="319"/>
                  </a:lnTo>
                  <a:lnTo>
                    <a:pt x="48" y="314"/>
                  </a:lnTo>
                  <a:lnTo>
                    <a:pt x="53" y="308"/>
                  </a:lnTo>
                  <a:lnTo>
                    <a:pt x="57" y="302"/>
                  </a:lnTo>
                  <a:lnTo>
                    <a:pt x="61" y="295"/>
                  </a:lnTo>
                  <a:lnTo>
                    <a:pt x="73" y="262"/>
                  </a:lnTo>
                  <a:lnTo>
                    <a:pt x="86" y="223"/>
                  </a:lnTo>
                  <a:lnTo>
                    <a:pt x="91" y="214"/>
                  </a:lnTo>
                  <a:lnTo>
                    <a:pt x="95" y="204"/>
                  </a:lnTo>
                  <a:lnTo>
                    <a:pt x="102" y="195"/>
                  </a:lnTo>
                  <a:lnTo>
                    <a:pt x="109" y="186"/>
                  </a:lnTo>
                  <a:lnTo>
                    <a:pt x="117" y="176"/>
                  </a:lnTo>
                  <a:lnTo>
                    <a:pt x="127" y="168"/>
                  </a:lnTo>
                  <a:lnTo>
                    <a:pt x="138" y="160"/>
                  </a:lnTo>
                  <a:lnTo>
                    <a:pt x="152" y="153"/>
                  </a:lnTo>
                  <a:lnTo>
                    <a:pt x="166" y="146"/>
                  </a:lnTo>
                  <a:lnTo>
                    <a:pt x="182" y="140"/>
                  </a:lnTo>
                  <a:lnTo>
                    <a:pt x="202" y="133"/>
                  </a:lnTo>
                  <a:lnTo>
                    <a:pt x="223" y="130"/>
                  </a:lnTo>
                  <a:lnTo>
                    <a:pt x="246" y="125"/>
                  </a:lnTo>
                  <a:lnTo>
                    <a:pt x="272" y="122"/>
                  </a:lnTo>
                  <a:lnTo>
                    <a:pt x="300" y="121"/>
                  </a:lnTo>
                  <a:lnTo>
                    <a:pt x="332" y="120"/>
                  </a:lnTo>
                  <a:lnTo>
                    <a:pt x="408" y="120"/>
                  </a:lnTo>
                  <a:lnTo>
                    <a:pt x="411" y="964"/>
                  </a:lnTo>
                  <a:lnTo>
                    <a:pt x="398" y="1107"/>
                  </a:lnTo>
                  <a:lnTo>
                    <a:pt x="371" y="1128"/>
                  </a:lnTo>
                  <a:lnTo>
                    <a:pt x="350" y="1145"/>
                  </a:lnTo>
                  <a:lnTo>
                    <a:pt x="344" y="1149"/>
                  </a:lnTo>
                  <a:lnTo>
                    <a:pt x="338" y="1153"/>
                  </a:lnTo>
                  <a:lnTo>
                    <a:pt x="331" y="1155"/>
                  </a:lnTo>
                  <a:lnTo>
                    <a:pt x="322" y="1158"/>
                  </a:lnTo>
                  <a:lnTo>
                    <a:pt x="313" y="1159"/>
                  </a:lnTo>
                  <a:lnTo>
                    <a:pt x="302" y="1161"/>
                  </a:lnTo>
                  <a:lnTo>
                    <a:pt x="290" y="1161"/>
                  </a:lnTo>
                  <a:lnTo>
                    <a:pt x="277" y="1161"/>
                  </a:lnTo>
                  <a:lnTo>
                    <a:pt x="233" y="1161"/>
                  </a:lnTo>
                  <a:lnTo>
                    <a:pt x="233" y="1216"/>
                  </a:lnTo>
                  <a:lnTo>
                    <a:pt x="792" y="1216"/>
                  </a:lnTo>
                  <a:lnTo>
                    <a:pt x="792" y="1161"/>
                  </a:lnTo>
                  <a:lnTo>
                    <a:pt x="759" y="1161"/>
                  </a:lnTo>
                  <a:lnTo>
                    <a:pt x="742" y="1161"/>
                  </a:lnTo>
                  <a:lnTo>
                    <a:pt x="725" y="1160"/>
                  </a:lnTo>
                  <a:lnTo>
                    <a:pt x="710" y="1158"/>
                  </a:lnTo>
                  <a:lnTo>
                    <a:pt x="696" y="1154"/>
                  </a:lnTo>
                  <a:lnTo>
                    <a:pt x="682" y="1150"/>
                  </a:lnTo>
                  <a:lnTo>
                    <a:pt x="669" y="1144"/>
                  </a:lnTo>
                  <a:lnTo>
                    <a:pt x="658" y="1138"/>
                  </a:lnTo>
                  <a:lnTo>
                    <a:pt x="647" y="1131"/>
                  </a:lnTo>
                  <a:lnTo>
                    <a:pt x="638" y="1122"/>
                  </a:lnTo>
                  <a:lnTo>
                    <a:pt x="629" y="1112"/>
                  </a:lnTo>
                  <a:lnTo>
                    <a:pt x="622" y="1101"/>
                  </a:lnTo>
                  <a:lnTo>
                    <a:pt x="616" y="1089"/>
                  </a:lnTo>
                  <a:lnTo>
                    <a:pt x="612" y="1077"/>
                  </a:lnTo>
                  <a:lnTo>
                    <a:pt x="609" y="1062"/>
                  </a:lnTo>
                  <a:lnTo>
                    <a:pt x="606" y="1046"/>
                  </a:lnTo>
                  <a:lnTo>
                    <a:pt x="606" y="1030"/>
                  </a:lnTo>
                  <a:lnTo>
                    <a:pt x="606" y="120"/>
                  </a:lnTo>
                  <a:lnTo>
                    <a:pt x="693" y="120"/>
                  </a:lnTo>
                  <a:lnTo>
                    <a:pt x="726" y="121"/>
                  </a:lnTo>
                  <a:lnTo>
                    <a:pt x="756" y="122"/>
                  </a:lnTo>
                  <a:lnTo>
                    <a:pt x="784" y="126"/>
                  </a:lnTo>
                  <a:lnTo>
                    <a:pt x="809" y="130"/>
                  </a:lnTo>
                  <a:lnTo>
                    <a:pt x="834" y="136"/>
                  </a:lnTo>
                  <a:lnTo>
                    <a:pt x="855" y="144"/>
                  </a:lnTo>
                  <a:lnTo>
                    <a:pt x="866" y="148"/>
                  </a:lnTo>
                  <a:lnTo>
                    <a:pt x="874" y="153"/>
                  </a:lnTo>
                  <a:lnTo>
                    <a:pt x="884" y="158"/>
                  </a:lnTo>
                  <a:lnTo>
                    <a:pt x="893" y="164"/>
                  </a:lnTo>
                  <a:lnTo>
                    <a:pt x="900" y="170"/>
                  </a:lnTo>
                  <a:lnTo>
                    <a:pt x="909" y="177"/>
                  </a:lnTo>
                  <a:lnTo>
                    <a:pt x="916" y="185"/>
                  </a:lnTo>
                  <a:lnTo>
                    <a:pt x="922" y="192"/>
                  </a:lnTo>
                  <a:lnTo>
                    <a:pt x="928" y="201"/>
                  </a:lnTo>
                  <a:lnTo>
                    <a:pt x="934" y="209"/>
                  </a:lnTo>
                  <a:lnTo>
                    <a:pt x="939" y="219"/>
                  </a:lnTo>
                  <a:lnTo>
                    <a:pt x="944" y="229"/>
                  </a:lnTo>
                  <a:lnTo>
                    <a:pt x="953" y="250"/>
                  </a:lnTo>
                  <a:lnTo>
                    <a:pt x="960" y="274"/>
                  </a:lnTo>
                  <a:lnTo>
                    <a:pt x="965" y="300"/>
                  </a:lnTo>
                  <a:lnTo>
                    <a:pt x="967" y="329"/>
                  </a:lnTo>
                  <a:lnTo>
                    <a:pt x="1025" y="328"/>
                  </a:lnTo>
                  <a:lnTo>
                    <a:pt x="1000" y="0"/>
                  </a:lnTo>
                  <a:lnTo>
                    <a:pt x="988" y="1"/>
                  </a:lnTo>
                  <a:lnTo>
                    <a:pt x="978" y="4"/>
                  </a:lnTo>
                  <a:lnTo>
                    <a:pt x="971" y="6"/>
                  </a:lnTo>
                  <a:lnTo>
                    <a:pt x="964" y="9"/>
                  </a:lnTo>
                  <a:lnTo>
                    <a:pt x="959" y="12"/>
                  </a:lnTo>
                  <a:lnTo>
                    <a:pt x="955" y="16"/>
                  </a:lnTo>
                  <a:lnTo>
                    <a:pt x="951" y="20"/>
                  </a:lnTo>
                  <a:lnTo>
                    <a:pt x="949" y="23"/>
                  </a:lnTo>
                  <a:lnTo>
                    <a:pt x="943" y="31"/>
                  </a:lnTo>
                  <a:lnTo>
                    <a:pt x="937" y="38"/>
                  </a:lnTo>
                  <a:lnTo>
                    <a:pt x="933" y="40"/>
                  </a:lnTo>
                  <a:lnTo>
                    <a:pt x="928" y="42"/>
                  </a:lnTo>
                  <a:lnTo>
                    <a:pt x="921" y="43"/>
                  </a:lnTo>
                  <a:lnTo>
                    <a:pt x="914" y="44"/>
                  </a:lnTo>
                  <a:lnTo>
                    <a:pt x="144" y="44"/>
                  </a:lnTo>
                  <a:lnTo>
                    <a:pt x="127" y="43"/>
                  </a:lnTo>
                  <a:lnTo>
                    <a:pt x="113" y="42"/>
                  </a:lnTo>
                  <a:lnTo>
                    <a:pt x="100" y="39"/>
                  </a:lnTo>
                  <a:lnTo>
                    <a:pt x="91" y="37"/>
                  </a:lnTo>
                  <a:lnTo>
                    <a:pt x="83" y="34"/>
                  </a:lnTo>
                  <a:lnTo>
                    <a:pt x="77" y="31"/>
                  </a:lnTo>
                  <a:lnTo>
                    <a:pt x="72" y="26"/>
                  </a:lnTo>
                  <a:lnTo>
                    <a:pt x="68" y="22"/>
                  </a:lnTo>
                  <a:lnTo>
                    <a:pt x="61" y="15"/>
                  </a:lnTo>
                  <a:lnTo>
                    <a:pt x="51" y="7"/>
                  </a:lnTo>
                  <a:lnTo>
                    <a:pt x="45" y="5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0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Freeform 527"/>
            <p:cNvSpPr>
              <a:spLocks noEditPoints="1"/>
            </p:cNvSpPr>
            <p:nvPr/>
          </p:nvSpPr>
          <p:spPr bwMode="auto">
            <a:xfrm>
              <a:off x="49433163" y="7723188"/>
              <a:ext cx="303212" cy="371475"/>
            </a:xfrm>
            <a:custGeom>
              <a:avLst/>
              <a:gdLst>
                <a:gd name="T0" fmla="*/ 2147483647 w 955"/>
                <a:gd name="T1" fmla="*/ 2147483647 h 1172"/>
                <a:gd name="T2" fmla="*/ 2147483647 w 955"/>
                <a:gd name="T3" fmla="*/ 2147483647 h 1172"/>
                <a:gd name="T4" fmla="*/ 2147483647 w 955"/>
                <a:gd name="T5" fmla="*/ 2147483647 h 1172"/>
                <a:gd name="T6" fmla="*/ 2147483647 w 955"/>
                <a:gd name="T7" fmla="*/ 2147483647 h 1172"/>
                <a:gd name="T8" fmla="*/ 2147483647 w 955"/>
                <a:gd name="T9" fmla="*/ 2147483647 h 1172"/>
                <a:gd name="T10" fmla="*/ 2147483647 w 955"/>
                <a:gd name="T11" fmla="*/ 2147483647 h 1172"/>
                <a:gd name="T12" fmla="*/ 2147483647 w 955"/>
                <a:gd name="T13" fmla="*/ 2147483647 h 1172"/>
                <a:gd name="T14" fmla="*/ 2147483647 w 955"/>
                <a:gd name="T15" fmla="*/ 2147483647 h 1172"/>
                <a:gd name="T16" fmla="*/ 2147483647 w 955"/>
                <a:gd name="T17" fmla="*/ 2147483647 h 1172"/>
                <a:gd name="T18" fmla="*/ 2147483647 w 955"/>
                <a:gd name="T19" fmla="*/ 2147483647 h 1172"/>
                <a:gd name="T20" fmla="*/ 2147483647 w 955"/>
                <a:gd name="T21" fmla="*/ 2147483647 h 1172"/>
                <a:gd name="T22" fmla="*/ 2147483647 w 955"/>
                <a:gd name="T23" fmla="*/ 2147483647 h 1172"/>
                <a:gd name="T24" fmla="*/ 2147483647 w 955"/>
                <a:gd name="T25" fmla="*/ 2147483647 h 1172"/>
                <a:gd name="T26" fmla="*/ 2147483647 w 955"/>
                <a:gd name="T27" fmla="*/ 2147483647 h 1172"/>
                <a:gd name="T28" fmla="*/ 2147483647 w 955"/>
                <a:gd name="T29" fmla="*/ 2147483647 h 1172"/>
                <a:gd name="T30" fmla="*/ 2147483647 w 955"/>
                <a:gd name="T31" fmla="*/ 2147483647 h 1172"/>
                <a:gd name="T32" fmla="*/ 2147483647 w 955"/>
                <a:gd name="T33" fmla="*/ 2147483647 h 1172"/>
                <a:gd name="T34" fmla="*/ 2147483647 w 955"/>
                <a:gd name="T35" fmla="*/ 2147483647 h 1172"/>
                <a:gd name="T36" fmla="*/ 2147483647 w 955"/>
                <a:gd name="T37" fmla="*/ 2147483647 h 1172"/>
                <a:gd name="T38" fmla="*/ 2147483647 w 955"/>
                <a:gd name="T39" fmla="*/ 2147483647 h 1172"/>
                <a:gd name="T40" fmla="*/ 2147483647 w 955"/>
                <a:gd name="T41" fmla="*/ 2147483647 h 1172"/>
                <a:gd name="T42" fmla="*/ 2147483647 w 955"/>
                <a:gd name="T43" fmla="*/ 2147483647 h 1172"/>
                <a:gd name="T44" fmla="*/ 2147483647 w 955"/>
                <a:gd name="T45" fmla="*/ 2147483647 h 1172"/>
                <a:gd name="T46" fmla="*/ 2147483647 w 955"/>
                <a:gd name="T47" fmla="*/ 2147483647 h 1172"/>
                <a:gd name="T48" fmla="*/ 992131889 w 955"/>
                <a:gd name="T49" fmla="*/ 1751362628 h 1172"/>
                <a:gd name="T50" fmla="*/ 2147483647 w 955"/>
                <a:gd name="T51" fmla="*/ 2147483647 h 1172"/>
                <a:gd name="T52" fmla="*/ 2147483647 w 955"/>
                <a:gd name="T53" fmla="*/ 2147483647 h 1172"/>
                <a:gd name="T54" fmla="*/ 2147483647 w 955"/>
                <a:gd name="T55" fmla="*/ 2147483647 h 1172"/>
                <a:gd name="T56" fmla="*/ 2147483647 w 955"/>
                <a:gd name="T57" fmla="*/ 2147483647 h 1172"/>
                <a:gd name="T58" fmla="*/ 2147483647 w 955"/>
                <a:gd name="T59" fmla="*/ 2147483647 h 1172"/>
                <a:gd name="T60" fmla="*/ 1728317607 w 955"/>
                <a:gd name="T61" fmla="*/ 2147483647 h 1172"/>
                <a:gd name="T62" fmla="*/ 2147483647 w 955"/>
                <a:gd name="T63" fmla="*/ 2147483647 h 1172"/>
                <a:gd name="T64" fmla="*/ 2147483647 w 955"/>
                <a:gd name="T65" fmla="*/ 2147483647 h 1172"/>
                <a:gd name="T66" fmla="*/ 2147483647 w 955"/>
                <a:gd name="T67" fmla="*/ 2147483647 h 1172"/>
                <a:gd name="T68" fmla="*/ 2147483647 w 955"/>
                <a:gd name="T69" fmla="*/ 2147483647 h 1172"/>
                <a:gd name="T70" fmla="*/ 2147483647 w 955"/>
                <a:gd name="T71" fmla="*/ 2147483647 h 1172"/>
                <a:gd name="T72" fmla="*/ 2147483647 w 955"/>
                <a:gd name="T73" fmla="*/ 2147483647 h 1172"/>
                <a:gd name="T74" fmla="*/ 2147483647 w 955"/>
                <a:gd name="T75" fmla="*/ 2147483647 h 1172"/>
                <a:gd name="T76" fmla="*/ 2147483647 w 955"/>
                <a:gd name="T77" fmla="*/ 2147483647 h 1172"/>
                <a:gd name="T78" fmla="*/ 2147483647 w 955"/>
                <a:gd name="T79" fmla="*/ 2147483647 h 1172"/>
                <a:gd name="T80" fmla="*/ 2147483647 w 955"/>
                <a:gd name="T81" fmla="*/ 2147483647 h 1172"/>
                <a:gd name="T82" fmla="*/ 2147483647 w 955"/>
                <a:gd name="T83" fmla="*/ 2147483647 h 1172"/>
                <a:gd name="T84" fmla="*/ 2147483647 w 955"/>
                <a:gd name="T85" fmla="*/ 2147483647 h 1172"/>
                <a:gd name="T86" fmla="*/ 2147483647 w 955"/>
                <a:gd name="T87" fmla="*/ 2147483647 h 1172"/>
                <a:gd name="T88" fmla="*/ 2147483647 w 955"/>
                <a:gd name="T89" fmla="*/ 2147483647 h 1172"/>
                <a:gd name="T90" fmla="*/ 2147483647 w 955"/>
                <a:gd name="T91" fmla="*/ 2147483647 h 1172"/>
                <a:gd name="T92" fmla="*/ 2147483647 w 955"/>
                <a:gd name="T93" fmla="*/ 2147483647 h 1172"/>
                <a:gd name="T94" fmla="*/ 2147483647 w 955"/>
                <a:gd name="T95" fmla="*/ 2147483647 h 1172"/>
                <a:gd name="T96" fmla="*/ 2147483647 w 955"/>
                <a:gd name="T97" fmla="*/ 2147483647 h 1172"/>
                <a:gd name="T98" fmla="*/ 2147483647 w 955"/>
                <a:gd name="T99" fmla="*/ 1496589732 h 1172"/>
                <a:gd name="T100" fmla="*/ 2147483647 w 955"/>
                <a:gd name="T101" fmla="*/ 159233139 h 1172"/>
                <a:gd name="T102" fmla="*/ 352014210 w 955"/>
                <a:gd name="T103" fmla="*/ 1719515937 h 11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55"/>
                <a:gd name="T157" fmla="*/ 0 h 1172"/>
                <a:gd name="T158" fmla="*/ 955 w 955"/>
                <a:gd name="T159" fmla="*/ 1172 h 11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55" h="1172">
                  <a:moveTo>
                    <a:pt x="483" y="1097"/>
                  </a:moveTo>
                  <a:lnTo>
                    <a:pt x="450" y="1097"/>
                  </a:lnTo>
                  <a:lnTo>
                    <a:pt x="440" y="1095"/>
                  </a:lnTo>
                  <a:lnTo>
                    <a:pt x="430" y="1094"/>
                  </a:lnTo>
                  <a:lnTo>
                    <a:pt x="421" y="1092"/>
                  </a:lnTo>
                  <a:lnTo>
                    <a:pt x="413" y="1088"/>
                  </a:lnTo>
                  <a:lnTo>
                    <a:pt x="404" y="1084"/>
                  </a:lnTo>
                  <a:lnTo>
                    <a:pt x="397" y="1078"/>
                  </a:lnTo>
                  <a:lnTo>
                    <a:pt x="391" y="1073"/>
                  </a:lnTo>
                  <a:lnTo>
                    <a:pt x="385" y="1066"/>
                  </a:lnTo>
                  <a:lnTo>
                    <a:pt x="380" y="1060"/>
                  </a:lnTo>
                  <a:lnTo>
                    <a:pt x="375" y="1051"/>
                  </a:lnTo>
                  <a:lnTo>
                    <a:pt x="371" y="1044"/>
                  </a:lnTo>
                  <a:lnTo>
                    <a:pt x="367" y="1035"/>
                  </a:lnTo>
                  <a:lnTo>
                    <a:pt x="365" y="1026"/>
                  </a:lnTo>
                  <a:lnTo>
                    <a:pt x="364" y="1017"/>
                  </a:lnTo>
                  <a:lnTo>
                    <a:pt x="363" y="1007"/>
                  </a:lnTo>
                  <a:lnTo>
                    <a:pt x="363" y="997"/>
                  </a:lnTo>
                  <a:lnTo>
                    <a:pt x="363" y="580"/>
                  </a:lnTo>
                  <a:lnTo>
                    <a:pt x="429" y="580"/>
                  </a:lnTo>
                  <a:lnTo>
                    <a:pt x="462" y="581"/>
                  </a:lnTo>
                  <a:lnTo>
                    <a:pt x="492" y="585"/>
                  </a:lnTo>
                  <a:lnTo>
                    <a:pt x="508" y="587"/>
                  </a:lnTo>
                  <a:lnTo>
                    <a:pt x="523" y="591"/>
                  </a:lnTo>
                  <a:lnTo>
                    <a:pt x="538" y="595"/>
                  </a:lnTo>
                  <a:lnTo>
                    <a:pt x="552" y="598"/>
                  </a:lnTo>
                  <a:lnTo>
                    <a:pt x="566" y="603"/>
                  </a:lnTo>
                  <a:lnTo>
                    <a:pt x="579" y="608"/>
                  </a:lnTo>
                  <a:lnTo>
                    <a:pt x="592" y="614"/>
                  </a:lnTo>
                  <a:lnTo>
                    <a:pt x="604" y="620"/>
                  </a:lnTo>
                  <a:lnTo>
                    <a:pt x="616" y="627"/>
                  </a:lnTo>
                  <a:lnTo>
                    <a:pt x="628" y="634"/>
                  </a:lnTo>
                  <a:lnTo>
                    <a:pt x="638" y="643"/>
                  </a:lnTo>
                  <a:lnTo>
                    <a:pt x="649" y="651"/>
                  </a:lnTo>
                  <a:lnTo>
                    <a:pt x="659" y="660"/>
                  </a:lnTo>
                  <a:lnTo>
                    <a:pt x="669" y="669"/>
                  </a:lnTo>
                  <a:lnTo>
                    <a:pt x="677" y="679"/>
                  </a:lnTo>
                  <a:lnTo>
                    <a:pt x="686" y="690"/>
                  </a:lnTo>
                  <a:lnTo>
                    <a:pt x="693" y="700"/>
                  </a:lnTo>
                  <a:lnTo>
                    <a:pt x="701" y="712"/>
                  </a:lnTo>
                  <a:lnTo>
                    <a:pt x="707" y="724"/>
                  </a:lnTo>
                  <a:lnTo>
                    <a:pt x="713" y="737"/>
                  </a:lnTo>
                  <a:lnTo>
                    <a:pt x="718" y="750"/>
                  </a:lnTo>
                  <a:lnTo>
                    <a:pt x="723" y="764"/>
                  </a:lnTo>
                  <a:lnTo>
                    <a:pt x="726" y="777"/>
                  </a:lnTo>
                  <a:lnTo>
                    <a:pt x="730" y="792"/>
                  </a:lnTo>
                  <a:lnTo>
                    <a:pt x="732" y="806"/>
                  </a:lnTo>
                  <a:lnTo>
                    <a:pt x="734" y="822"/>
                  </a:lnTo>
                  <a:lnTo>
                    <a:pt x="735" y="838"/>
                  </a:lnTo>
                  <a:lnTo>
                    <a:pt x="735" y="854"/>
                  </a:lnTo>
                  <a:lnTo>
                    <a:pt x="735" y="884"/>
                  </a:lnTo>
                  <a:lnTo>
                    <a:pt x="731" y="910"/>
                  </a:lnTo>
                  <a:lnTo>
                    <a:pt x="726" y="935"/>
                  </a:lnTo>
                  <a:lnTo>
                    <a:pt x="718" y="958"/>
                  </a:lnTo>
                  <a:lnTo>
                    <a:pt x="714" y="969"/>
                  </a:lnTo>
                  <a:lnTo>
                    <a:pt x="709" y="980"/>
                  </a:lnTo>
                  <a:lnTo>
                    <a:pt x="703" y="990"/>
                  </a:lnTo>
                  <a:lnTo>
                    <a:pt x="697" y="1000"/>
                  </a:lnTo>
                  <a:lnTo>
                    <a:pt x="691" y="1008"/>
                  </a:lnTo>
                  <a:lnTo>
                    <a:pt x="683" y="1018"/>
                  </a:lnTo>
                  <a:lnTo>
                    <a:pt x="676" y="1026"/>
                  </a:lnTo>
                  <a:lnTo>
                    <a:pt x="669" y="1034"/>
                  </a:lnTo>
                  <a:lnTo>
                    <a:pt x="660" y="1041"/>
                  </a:lnTo>
                  <a:lnTo>
                    <a:pt x="652" y="1049"/>
                  </a:lnTo>
                  <a:lnTo>
                    <a:pt x="642" y="1055"/>
                  </a:lnTo>
                  <a:lnTo>
                    <a:pt x="633" y="1061"/>
                  </a:lnTo>
                  <a:lnTo>
                    <a:pt x="622" y="1066"/>
                  </a:lnTo>
                  <a:lnTo>
                    <a:pt x="612" y="1072"/>
                  </a:lnTo>
                  <a:lnTo>
                    <a:pt x="601" y="1076"/>
                  </a:lnTo>
                  <a:lnTo>
                    <a:pt x="589" y="1081"/>
                  </a:lnTo>
                  <a:lnTo>
                    <a:pt x="566" y="1087"/>
                  </a:lnTo>
                  <a:lnTo>
                    <a:pt x="539" y="1092"/>
                  </a:lnTo>
                  <a:lnTo>
                    <a:pt x="512" y="1095"/>
                  </a:lnTo>
                  <a:lnTo>
                    <a:pt x="483" y="1097"/>
                  </a:lnTo>
                  <a:close/>
                  <a:moveTo>
                    <a:pt x="440" y="515"/>
                  </a:moveTo>
                  <a:lnTo>
                    <a:pt x="363" y="515"/>
                  </a:lnTo>
                  <a:lnTo>
                    <a:pt x="363" y="109"/>
                  </a:lnTo>
                  <a:lnTo>
                    <a:pt x="363" y="100"/>
                  </a:lnTo>
                  <a:lnTo>
                    <a:pt x="364" y="93"/>
                  </a:lnTo>
                  <a:lnTo>
                    <a:pt x="366" y="88"/>
                  </a:lnTo>
                  <a:lnTo>
                    <a:pt x="369" y="83"/>
                  </a:lnTo>
                  <a:lnTo>
                    <a:pt x="374" y="80"/>
                  </a:lnTo>
                  <a:lnTo>
                    <a:pt x="380" y="78"/>
                  </a:lnTo>
                  <a:lnTo>
                    <a:pt x="387" y="77"/>
                  </a:lnTo>
                  <a:lnTo>
                    <a:pt x="396" y="76"/>
                  </a:lnTo>
                  <a:lnTo>
                    <a:pt x="494" y="76"/>
                  </a:lnTo>
                  <a:lnTo>
                    <a:pt x="512" y="77"/>
                  </a:lnTo>
                  <a:lnTo>
                    <a:pt x="530" y="81"/>
                  </a:lnTo>
                  <a:lnTo>
                    <a:pt x="547" y="86"/>
                  </a:lnTo>
                  <a:lnTo>
                    <a:pt x="565" y="93"/>
                  </a:lnTo>
                  <a:lnTo>
                    <a:pt x="581" y="102"/>
                  </a:lnTo>
                  <a:lnTo>
                    <a:pt x="596" y="111"/>
                  </a:lnTo>
                  <a:lnTo>
                    <a:pt x="610" y="122"/>
                  </a:lnTo>
                  <a:lnTo>
                    <a:pt x="623" y="136"/>
                  </a:lnTo>
                  <a:lnTo>
                    <a:pt x="636" y="151"/>
                  </a:lnTo>
                  <a:lnTo>
                    <a:pt x="647" y="165"/>
                  </a:lnTo>
                  <a:lnTo>
                    <a:pt x="656" y="181"/>
                  </a:lnTo>
                  <a:lnTo>
                    <a:pt x="665" y="198"/>
                  </a:lnTo>
                  <a:lnTo>
                    <a:pt x="671" y="217"/>
                  </a:lnTo>
                  <a:lnTo>
                    <a:pt x="676" y="235"/>
                  </a:lnTo>
                  <a:lnTo>
                    <a:pt x="680" y="255"/>
                  </a:lnTo>
                  <a:lnTo>
                    <a:pt x="681" y="274"/>
                  </a:lnTo>
                  <a:lnTo>
                    <a:pt x="681" y="328"/>
                  </a:lnTo>
                  <a:lnTo>
                    <a:pt x="680" y="339"/>
                  </a:lnTo>
                  <a:lnTo>
                    <a:pt x="679" y="349"/>
                  </a:lnTo>
                  <a:lnTo>
                    <a:pt x="677" y="357"/>
                  </a:lnTo>
                  <a:lnTo>
                    <a:pt x="675" y="367"/>
                  </a:lnTo>
                  <a:lnTo>
                    <a:pt x="672" y="377"/>
                  </a:lnTo>
                  <a:lnTo>
                    <a:pt x="669" y="386"/>
                  </a:lnTo>
                  <a:lnTo>
                    <a:pt x="664" y="394"/>
                  </a:lnTo>
                  <a:lnTo>
                    <a:pt x="659" y="403"/>
                  </a:lnTo>
                  <a:lnTo>
                    <a:pt x="648" y="420"/>
                  </a:lnTo>
                  <a:lnTo>
                    <a:pt x="634" y="434"/>
                  </a:lnTo>
                  <a:lnTo>
                    <a:pt x="620" y="449"/>
                  </a:lnTo>
                  <a:lnTo>
                    <a:pt x="604" y="461"/>
                  </a:lnTo>
                  <a:lnTo>
                    <a:pt x="585" y="474"/>
                  </a:lnTo>
                  <a:lnTo>
                    <a:pt x="567" y="485"/>
                  </a:lnTo>
                  <a:lnTo>
                    <a:pt x="546" y="493"/>
                  </a:lnTo>
                  <a:lnTo>
                    <a:pt x="527" y="501"/>
                  </a:lnTo>
                  <a:lnTo>
                    <a:pt x="505" y="507"/>
                  </a:lnTo>
                  <a:lnTo>
                    <a:pt x="483" y="512"/>
                  </a:lnTo>
                  <a:lnTo>
                    <a:pt x="461" y="514"/>
                  </a:lnTo>
                  <a:lnTo>
                    <a:pt x="440" y="515"/>
                  </a:lnTo>
                  <a:close/>
                  <a:moveTo>
                    <a:pt x="11" y="54"/>
                  </a:moveTo>
                  <a:lnTo>
                    <a:pt x="31" y="55"/>
                  </a:lnTo>
                  <a:lnTo>
                    <a:pt x="48" y="56"/>
                  </a:lnTo>
                  <a:lnTo>
                    <a:pt x="64" y="59"/>
                  </a:lnTo>
                  <a:lnTo>
                    <a:pt x="78" y="62"/>
                  </a:lnTo>
                  <a:lnTo>
                    <a:pt x="92" y="66"/>
                  </a:lnTo>
                  <a:lnTo>
                    <a:pt x="104" y="71"/>
                  </a:lnTo>
                  <a:lnTo>
                    <a:pt x="114" y="77"/>
                  </a:lnTo>
                  <a:lnTo>
                    <a:pt x="123" y="84"/>
                  </a:lnTo>
                  <a:lnTo>
                    <a:pt x="131" y="93"/>
                  </a:lnTo>
                  <a:lnTo>
                    <a:pt x="137" y="104"/>
                  </a:lnTo>
                  <a:lnTo>
                    <a:pt x="142" y="115"/>
                  </a:lnTo>
                  <a:lnTo>
                    <a:pt x="147" y="129"/>
                  </a:lnTo>
                  <a:lnTo>
                    <a:pt x="149" y="143"/>
                  </a:lnTo>
                  <a:lnTo>
                    <a:pt x="152" y="159"/>
                  </a:lnTo>
                  <a:lnTo>
                    <a:pt x="153" y="177"/>
                  </a:lnTo>
                  <a:lnTo>
                    <a:pt x="154" y="197"/>
                  </a:lnTo>
                  <a:lnTo>
                    <a:pt x="154" y="1041"/>
                  </a:lnTo>
                  <a:lnTo>
                    <a:pt x="153" y="1050"/>
                  </a:lnTo>
                  <a:lnTo>
                    <a:pt x="151" y="1057"/>
                  </a:lnTo>
                  <a:lnTo>
                    <a:pt x="147" y="1066"/>
                  </a:lnTo>
                  <a:lnTo>
                    <a:pt x="142" y="1073"/>
                  </a:lnTo>
                  <a:lnTo>
                    <a:pt x="136" y="1079"/>
                  </a:lnTo>
                  <a:lnTo>
                    <a:pt x="130" y="1085"/>
                  </a:lnTo>
                  <a:lnTo>
                    <a:pt x="121" y="1092"/>
                  </a:lnTo>
                  <a:lnTo>
                    <a:pt x="113" y="1097"/>
                  </a:lnTo>
                  <a:lnTo>
                    <a:pt x="104" y="1101"/>
                  </a:lnTo>
                  <a:lnTo>
                    <a:pt x="94" y="1106"/>
                  </a:lnTo>
                  <a:lnTo>
                    <a:pt x="85" y="1110"/>
                  </a:lnTo>
                  <a:lnTo>
                    <a:pt x="75" y="1112"/>
                  </a:lnTo>
                  <a:lnTo>
                    <a:pt x="64" y="1115"/>
                  </a:lnTo>
                  <a:lnTo>
                    <a:pt x="54" y="1116"/>
                  </a:lnTo>
                  <a:lnTo>
                    <a:pt x="43" y="1117"/>
                  </a:lnTo>
                  <a:lnTo>
                    <a:pt x="33" y="1117"/>
                  </a:lnTo>
                  <a:lnTo>
                    <a:pt x="0" y="1117"/>
                  </a:lnTo>
                  <a:lnTo>
                    <a:pt x="0" y="1172"/>
                  </a:lnTo>
                  <a:lnTo>
                    <a:pt x="494" y="1172"/>
                  </a:lnTo>
                  <a:lnTo>
                    <a:pt x="536" y="1171"/>
                  </a:lnTo>
                  <a:lnTo>
                    <a:pt x="579" y="1167"/>
                  </a:lnTo>
                  <a:lnTo>
                    <a:pt x="600" y="1165"/>
                  </a:lnTo>
                  <a:lnTo>
                    <a:pt x="621" y="1163"/>
                  </a:lnTo>
                  <a:lnTo>
                    <a:pt x="642" y="1158"/>
                  </a:lnTo>
                  <a:lnTo>
                    <a:pt x="661" y="1154"/>
                  </a:lnTo>
                  <a:lnTo>
                    <a:pt x="682" y="1149"/>
                  </a:lnTo>
                  <a:lnTo>
                    <a:pt x="702" y="1143"/>
                  </a:lnTo>
                  <a:lnTo>
                    <a:pt x="720" y="1137"/>
                  </a:lnTo>
                  <a:lnTo>
                    <a:pt x="740" y="1130"/>
                  </a:lnTo>
                  <a:lnTo>
                    <a:pt x="758" y="1122"/>
                  </a:lnTo>
                  <a:lnTo>
                    <a:pt x="775" y="1114"/>
                  </a:lnTo>
                  <a:lnTo>
                    <a:pt x="792" y="1105"/>
                  </a:lnTo>
                  <a:lnTo>
                    <a:pt x="810" y="1095"/>
                  </a:lnTo>
                  <a:lnTo>
                    <a:pt x="825" y="1085"/>
                  </a:lnTo>
                  <a:lnTo>
                    <a:pt x="840" y="1074"/>
                  </a:lnTo>
                  <a:lnTo>
                    <a:pt x="855" y="1063"/>
                  </a:lnTo>
                  <a:lnTo>
                    <a:pt x="868" y="1051"/>
                  </a:lnTo>
                  <a:lnTo>
                    <a:pt x="882" y="1039"/>
                  </a:lnTo>
                  <a:lnTo>
                    <a:pt x="894" y="1026"/>
                  </a:lnTo>
                  <a:lnTo>
                    <a:pt x="905" y="1011"/>
                  </a:lnTo>
                  <a:lnTo>
                    <a:pt x="915" y="996"/>
                  </a:lnTo>
                  <a:lnTo>
                    <a:pt x="923" y="981"/>
                  </a:lnTo>
                  <a:lnTo>
                    <a:pt x="932" y="966"/>
                  </a:lnTo>
                  <a:lnTo>
                    <a:pt x="938" y="948"/>
                  </a:lnTo>
                  <a:lnTo>
                    <a:pt x="944" y="931"/>
                  </a:lnTo>
                  <a:lnTo>
                    <a:pt x="949" y="913"/>
                  </a:lnTo>
                  <a:lnTo>
                    <a:pt x="952" y="895"/>
                  </a:lnTo>
                  <a:lnTo>
                    <a:pt x="954" y="875"/>
                  </a:lnTo>
                  <a:lnTo>
                    <a:pt x="955" y="854"/>
                  </a:lnTo>
                  <a:lnTo>
                    <a:pt x="955" y="767"/>
                  </a:lnTo>
                  <a:lnTo>
                    <a:pt x="954" y="750"/>
                  </a:lnTo>
                  <a:lnTo>
                    <a:pt x="952" y="736"/>
                  </a:lnTo>
                  <a:lnTo>
                    <a:pt x="948" y="721"/>
                  </a:lnTo>
                  <a:lnTo>
                    <a:pt x="943" y="706"/>
                  </a:lnTo>
                  <a:lnTo>
                    <a:pt x="937" y="693"/>
                  </a:lnTo>
                  <a:lnTo>
                    <a:pt x="930" y="680"/>
                  </a:lnTo>
                  <a:lnTo>
                    <a:pt x="921" y="668"/>
                  </a:lnTo>
                  <a:lnTo>
                    <a:pt x="912" y="657"/>
                  </a:lnTo>
                  <a:lnTo>
                    <a:pt x="901" y="646"/>
                  </a:lnTo>
                  <a:lnTo>
                    <a:pt x="890" y="636"/>
                  </a:lnTo>
                  <a:lnTo>
                    <a:pt x="879" y="627"/>
                  </a:lnTo>
                  <a:lnTo>
                    <a:pt x="867" y="618"/>
                  </a:lnTo>
                  <a:lnTo>
                    <a:pt x="843" y="601"/>
                  </a:lnTo>
                  <a:lnTo>
                    <a:pt x="816" y="586"/>
                  </a:lnTo>
                  <a:lnTo>
                    <a:pt x="789" y="574"/>
                  </a:lnTo>
                  <a:lnTo>
                    <a:pt x="763" y="562"/>
                  </a:lnTo>
                  <a:lnTo>
                    <a:pt x="739" y="552"/>
                  </a:lnTo>
                  <a:lnTo>
                    <a:pt x="715" y="543"/>
                  </a:lnTo>
                  <a:lnTo>
                    <a:pt x="694" y="535"/>
                  </a:lnTo>
                  <a:lnTo>
                    <a:pt x="679" y="527"/>
                  </a:lnTo>
                  <a:lnTo>
                    <a:pt x="671" y="525"/>
                  </a:lnTo>
                  <a:lnTo>
                    <a:pt x="666" y="521"/>
                  </a:lnTo>
                  <a:lnTo>
                    <a:pt x="661" y="518"/>
                  </a:lnTo>
                  <a:lnTo>
                    <a:pt x="659" y="515"/>
                  </a:lnTo>
                  <a:lnTo>
                    <a:pt x="677" y="513"/>
                  </a:lnTo>
                  <a:lnTo>
                    <a:pt x="696" y="509"/>
                  </a:lnTo>
                  <a:lnTo>
                    <a:pt x="715" y="503"/>
                  </a:lnTo>
                  <a:lnTo>
                    <a:pt x="735" y="494"/>
                  </a:lnTo>
                  <a:lnTo>
                    <a:pt x="754" y="483"/>
                  </a:lnTo>
                  <a:lnTo>
                    <a:pt x="774" y="472"/>
                  </a:lnTo>
                  <a:lnTo>
                    <a:pt x="792" y="459"/>
                  </a:lnTo>
                  <a:lnTo>
                    <a:pt x="810" y="444"/>
                  </a:lnTo>
                  <a:lnTo>
                    <a:pt x="827" y="428"/>
                  </a:lnTo>
                  <a:lnTo>
                    <a:pt x="841" y="412"/>
                  </a:lnTo>
                  <a:lnTo>
                    <a:pt x="855" y="395"/>
                  </a:lnTo>
                  <a:lnTo>
                    <a:pt x="866" y="377"/>
                  </a:lnTo>
                  <a:lnTo>
                    <a:pt x="876" y="360"/>
                  </a:lnTo>
                  <a:lnTo>
                    <a:pt x="883" y="341"/>
                  </a:lnTo>
                  <a:lnTo>
                    <a:pt x="885" y="333"/>
                  </a:lnTo>
                  <a:lnTo>
                    <a:pt x="888" y="324"/>
                  </a:lnTo>
                  <a:lnTo>
                    <a:pt x="889" y="315"/>
                  </a:lnTo>
                  <a:lnTo>
                    <a:pt x="889" y="306"/>
                  </a:lnTo>
                  <a:lnTo>
                    <a:pt x="889" y="219"/>
                  </a:lnTo>
                  <a:lnTo>
                    <a:pt x="888" y="203"/>
                  </a:lnTo>
                  <a:lnTo>
                    <a:pt x="887" y="189"/>
                  </a:lnTo>
                  <a:lnTo>
                    <a:pt x="884" y="175"/>
                  </a:lnTo>
                  <a:lnTo>
                    <a:pt x="879" y="162"/>
                  </a:lnTo>
                  <a:lnTo>
                    <a:pt x="874" y="148"/>
                  </a:lnTo>
                  <a:lnTo>
                    <a:pt x="868" y="137"/>
                  </a:lnTo>
                  <a:lnTo>
                    <a:pt x="862" y="125"/>
                  </a:lnTo>
                  <a:lnTo>
                    <a:pt x="854" y="114"/>
                  </a:lnTo>
                  <a:lnTo>
                    <a:pt x="845" y="104"/>
                  </a:lnTo>
                  <a:lnTo>
                    <a:pt x="837" y="94"/>
                  </a:lnTo>
                  <a:lnTo>
                    <a:pt x="825" y="84"/>
                  </a:lnTo>
                  <a:lnTo>
                    <a:pt x="814" y="76"/>
                  </a:lnTo>
                  <a:lnTo>
                    <a:pt x="803" y="67"/>
                  </a:lnTo>
                  <a:lnTo>
                    <a:pt x="791" y="60"/>
                  </a:lnTo>
                  <a:lnTo>
                    <a:pt x="778" y="53"/>
                  </a:lnTo>
                  <a:lnTo>
                    <a:pt x="764" y="47"/>
                  </a:lnTo>
                  <a:lnTo>
                    <a:pt x="736" y="34"/>
                  </a:lnTo>
                  <a:lnTo>
                    <a:pt x="705" y="25"/>
                  </a:lnTo>
                  <a:lnTo>
                    <a:pt x="674" y="17"/>
                  </a:lnTo>
                  <a:lnTo>
                    <a:pt x="641" y="10"/>
                  </a:lnTo>
                  <a:lnTo>
                    <a:pt x="606" y="5"/>
                  </a:lnTo>
                  <a:lnTo>
                    <a:pt x="573" y="2"/>
                  </a:lnTo>
                  <a:lnTo>
                    <a:pt x="539" y="0"/>
                  </a:lnTo>
                  <a:lnTo>
                    <a:pt x="505" y="0"/>
                  </a:lnTo>
                  <a:lnTo>
                    <a:pt x="11" y="0"/>
                  </a:lnTo>
                  <a:lnTo>
                    <a:pt x="11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Freeform 528"/>
            <p:cNvSpPr>
              <a:spLocks/>
            </p:cNvSpPr>
            <p:nvPr/>
          </p:nvSpPr>
          <p:spPr bwMode="auto">
            <a:xfrm>
              <a:off x="46172438" y="7612063"/>
              <a:ext cx="466725" cy="396875"/>
            </a:xfrm>
            <a:custGeom>
              <a:avLst/>
              <a:gdLst>
                <a:gd name="T0" fmla="*/ 2147483647 w 1470"/>
                <a:gd name="T1" fmla="*/ 2147483647 h 1249"/>
                <a:gd name="T2" fmla="*/ 2147483647 w 1470"/>
                <a:gd name="T3" fmla="*/ 2147483647 h 1249"/>
                <a:gd name="T4" fmla="*/ 2147483647 w 1470"/>
                <a:gd name="T5" fmla="*/ 2147483647 h 1249"/>
                <a:gd name="T6" fmla="*/ 2147483647 w 1470"/>
                <a:gd name="T7" fmla="*/ 2147483647 h 1249"/>
                <a:gd name="T8" fmla="*/ 2147483647 w 1470"/>
                <a:gd name="T9" fmla="*/ 2147483647 h 1249"/>
                <a:gd name="T10" fmla="*/ 2147483647 w 1470"/>
                <a:gd name="T11" fmla="*/ 2147483647 h 1249"/>
                <a:gd name="T12" fmla="*/ 2147483647 w 1470"/>
                <a:gd name="T13" fmla="*/ 2147483647 h 1249"/>
                <a:gd name="T14" fmla="*/ 2147483647 w 1470"/>
                <a:gd name="T15" fmla="*/ 2147483647 h 1249"/>
                <a:gd name="T16" fmla="*/ 2147483647 w 1470"/>
                <a:gd name="T17" fmla="*/ 2147483647 h 1249"/>
                <a:gd name="T18" fmla="*/ 2147483647 w 1470"/>
                <a:gd name="T19" fmla="*/ 2147483647 h 1249"/>
                <a:gd name="T20" fmla="*/ 2147483647 w 1470"/>
                <a:gd name="T21" fmla="*/ 2147483647 h 1249"/>
                <a:gd name="T22" fmla="*/ 2147483647 w 1470"/>
                <a:gd name="T23" fmla="*/ 2147483647 h 1249"/>
                <a:gd name="T24" fmla="*/ 2147483647 w 1470"/>
                <a:gd name="T25" fmla="*/ 2147483647 h 1249"/>
                <a:gd name="T26" fmla="*/ 2147483647 w 1470"/>
                <a:gd name="T27" fmla="*/ 2147483647 h 1249"/>
                <a:gd name="T28" fmla="*/ 2147483647 w 1470"/>
                <a:gd name="T29" fmla="*/ 2147483647 h 1249"/>
                <a:gd name="T30" fmla="*/ 2147483647 w 1470"/>
                <a:gd name="T31" fmla="*/ 2147483647 h 1249"/>
                <a:gd name="T32" fmla="*/ 2147483647 w 1470"/>
                <a:gd name="T33" fmla="*/ 2147483647 h 1249"/>
                <a:gd name="T34" fmla="*/ 2147483647 w 1470"/>
                <a:gd name="T35" fmla="*/ 2147483647 h 1249"/>
                <a:gd name="T36" fmla="*/ 2147483647 w 1470"/>
                <a:gd name="T37" fmla="*/ 2147483647 h 1249"/>
                <a:gd name="T38" fmla="*/ 2147483647 w 1470"/>
                <a:gd name="T39" fmla="*/ 1475845304 h 1249"/>
                <a:gd name="T40" fmla="*/ 2147483647 w 1470"/>
                <a:gd name="T41" fmla="*/ 705865542 h 1249"/>
                <a:gd name="T42" fmla="*/ 2048383000 w 1470"/>
                <a:gd name="T43" fmla="*/ 192545384 h 1249"/>
                <a:gd name="T44" fmla="*/ 1152215438 w 1470"/>
                <a:gd name="T45" fmla="*/ 32107791 h 1249"/>
                <a:gd name="T46" fmla="*/ 320060003 w 1470"/>
                <a:gd name="T47" fmla="*/ 0 h 1249"/>
                <a:gd name="T48" fmla="*/ 128023938 w 1470"/>
                <a:gd name="T49" fmla="*/ 1187077592 h 1249"/>
                <a:gd name="T50" fmla="*/ 32056388 w 1470"/>
                <a:gd name="T51" fmla="*/ 1732505224 h 1249"/>
                <a:gd name="T52" fmla="*/ 0 w 1470"/>
                <a:gd name="T53" fmla="*/ 2147483647 h 1249"/>
                <a:gd name="T54" fmla="*/ 736188203 w 1470"/>
                <a:gd name="T55" fmla="*/ 2147483647 h 1249"/>
                <a:gd name="T56" fmla="*/ 2147483647 w 1470"/>
                <a:gd name="T57" fmla="*/ 2147483647 h 1249"/>
                <a:gd name="T58" fmla="*/ 2147483647 w 1470"/>
                <a:gd name="T59" fmla="*/ 2147483647 h 1249"/>
                <a:gd name="T60" fmla="*/ 2147483647 w 1470"/>
                <a:gd name="T61" fmla="*/ 2147483647 h 1249"/>
                <a:gd name="T62" fmla="*/ 2147483647 w 1470"/>
                <a:gd name="T63" fmla="*/ 2147483647 h 1249"/>
                <a:gd name="T64" fmla="*/ 2147483647 w 1470"/>
                <a:gd name="T65" fmla="*/ 2147483647 h 1249"/>
                <a:gd name="T66" fmla="*/ 2147483647 w 1470"/>
                <a:gd name="T67" fmla="*/ 2147483647 h 1249"/>
                <a:gd name="T68" fmla="*/ 2147483647 w 1470"/>
                <a:gd name="T69" fmla="*/ 2147483647 h 1249"/>
                <a:gd name="T70" fmla="*/ 2147483647 w 1470"/>
                <a:gd name="T71" fmla="*/ 2147483647 h 1249"/>
                <a:gd name="T72" fmla="*/ 2147483647 w 1470"/>
                <a:gd name="T73" fmla="*/ 2147483647 h 1249"/>
                <a:gd name="T74" fmla="*/ 2147483647 w 1470"/>
                <a:gd name="T75" fmla="*/ 2147483647 h 1249"/>
                <a:gd name="T76" fmla="*/ 2147483647 w 1470"/>
                <a:gd name="T77" fmla="*/ 2147483647 h 1249"/>
                <a:gd name="T78" fmla="*/ 2147483647 w 1470"/>
                <a:gd name="T79" fmla="*/ 2147483647 h 1249"/>
                <a:gd name="T80" fmla="*/ 2147483647 w 1470"/>
                <a:gd name="T81" fmla="*/ 2147483647 h 1249"/>
                <a:gd name="T82" fmla="*/ 2147483647 w 1470"/>
                <a:gd name="T83" fmla="*/ 2147483647 h 1249"/>
                <a:gd name="T84" fmla="*/ 2147483647 w 1470"/>
                <a:gd name="T85" fmla="*/ 2147483647 h 1249"/>
                <a:gd name="T86" fmla="*/ 2147483647 w 1470"/>
                <a:gd name="T87" fmla="*/ 2147483647 h 1249"/>
                <a:gd name="T88" fmla="*/ 2147483647 w 1470"/>
                <a:gd name="T89" fmla="*/ 2147483647 h 1249"/>
                <a:gd name="T90" fmla="*/ 2147483647 w 1470"/>
                <a:gd name="T91" fmla="*/ 2147483647 h 1249"/>
                <a:gd name="T92" fmla="*/ 2147483647 w 1470"/>
                <a:gd name="T93" fmla="*/ 2147483647 h 1249"/>
                <a:gd name="T94" fmla="*/ 2147483647 w 1470"/>
                <a:gd name="T95" fmla="*/ 2147483647 h 124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70"/>
                <a:gd name="T145" fmla="*/ 0 h 1249"/>
                <a:gd name="T146" fmla="*/ 1470 w 1470"/>
                <a:gd name="T147" fmla="*/ 1249 h 124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70" h="1249">
                  <a:moveTo>
                    <a:pt x="1284" y="1249"/>
                  </a:moveTo>
                  <a:lnTo>
                    <a:pt x="1470" y="1238"/>
                  </a:lnTo>
                  <a:lnTo>
                    <a:pt x="1465" y="1219"/>
                  </a:lnTo>
                  <a:lnTo>
                    <a:pt x="1457" y="1198"/>
                  </a:lnTo>
                  <a:lnTo>
                    <a:pt x="1449" y="1175"/>
                  </a:lnTo>
                  <a:lnTo>
                    <a:pt x="1438" y="1151"/>
                  </a:lnTo>
                  <a:lnTo>
                    <a:pt x="1426" y="1126"/>
                  </a:lnTo>
                  <a:lnTo>
                    <a:pt x="1412" y="1100"/>
                  </a:lnTo>
                  <a:lnTo>
                    <a:pt x="1397" y="1074"/>
                  </a:lnTo>
                  <a:lnTo>
                    <a:pt x="1381" y="1046"/>
                  </a:lnTo>
                  <a:lnTo>
                    <a:pt x="1347" y="990"/>
                  </a:lnTo>
                  <a:lnTo>
                    <a:pt x="1309" y="932"/>
                  </a:lnTo>
                  <a:lnTo>
                    <a:pt x="1268" y="874"/>
                  </a:lnTo>
                  <a:lnTo>
                    <a:pt x="1225" y="815"/>
                  </a:lnTo>
                  <a:lnTo>
                    <a:pt x="1179" y="757"/>
                  </a:lnTo>
                  <a:lnTo>
                    <a:pt x="1134" y="702"/>
                  </a:lnTo>
                  <a:lnTo>
                    <a:pt x="1090" y="650"/>
                  </a:lnTo>
                  <a:lnTo>
                    <a:pt x="1046" y="601"/>
                  </a:lnTo>
                  <a:lnTo>
                    <a:pt x="1004" y="555"/>
                  </a:lnTo>
                  <a:lnTo>
                    <a:pt x="966" y="517"/>
                  </a:lnTo>
                  <a:lnTo>
                    <a:pt x="948" y="500"/>
                  </a:lnTo>
                  <a:lnTo>
                    <a:pt x="931" y="486"/>
                  </a:lnTo>
                  <a:lnTo>
                    <a:pt x="914" y="472"/>
                  </a:lnTo>
                  <a:lnTo>
                    <a:pt x="899" y="460"/>
                  </a:lnTo>
                  <a:lnTo>
                    <a:pt x="850" y="423"/>
                  </a:lnTo>
                  <a:lnTo>
                    <a:pt x="803" y="388"/>
                  </a:lnTo>
                  <a:lnTo>
                    <a:pt x="757" y="352"/>
                  </a:lnTo>
                  <a:lnTo>
                    <a:pt x="710" y="317"/>
                  </a:lnTo>
                  <a:lnTo>
                    <a:pt x="663" y="283"/>
                  </a:lnTo>
                  <a:lnTo>
                    <a:pt x="614" y="249"/>
                  </a:lnTo>
                  <a:lnTo>
                    <a:pt x="588" y="234"/>
                  </a:lnTo>
                  <a:lnTo>
                    <a:pt x="561" y="218"/>
                  </a:lnTo>
                  <a:lnTo>
                    <a:pt x="533" y="202"/>
                  </a:lnTo>
                  <a:lnTo>
                    <a:pt x="505" y="186"/>
                  </a:lnTo>
                  <a:lnTo>
                    <a:pt x="462" y="164"/>
                  </a:lnTo>
                  <a:lnTo>
                    <a:pt x="405" y="137"/>
                  </a:lnTo>
                  <a:lnTo>
                    <a:pt x="339" y="106"/>
                  </a:lnTo>
                  <a:lnTo>
                    <a:pt x="269" y="74"/>
                  </a:lnTo>
                  <a:lnTo>
                    <a:pt x="233" y="60"/>
                  </a:lnTo>
                  <a:lnTo>
                    <a:pt x="197" y="46"/>
                  </a:lnTo>
                  <a:lnTo>
                    <a:pt x="162" y="33"/>
                  </a:lnTo>
                  <a:lnTo>
                    <a:pt x="127" y="22"/>
                  </a:lnTo>
                  <a:lnTo>
                    <a:pt x="94" y="13"/>
                  </a:lnTo>
                  <a:lnTo>
                    <a:pt x="64" y="6"/>
                  </a:lnTo>
                  <a:lnTo>
                    <a:pt x="49" y="4"/>
                  </a:lnTo>
                  <a:lnTo>
                    <a:pt x="36" y="1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7" y="21"/>
                  </a:lnTo>
                  <a:lnTo>
                    <a:pt x="4" y="37"/>
                  </a:lnTo>
                  <a:lnTo>
                    <a:pt x="2" y="45"/>
                  </a:lnTo>
                  <a:lnTo>
                    <a:pt x="1" y="5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0" y="120"/>
                  </a:lnTo>
                  <a:lnTo>
                    <a:pt x="23" y="126"/>
                  </a:lnTo>
                  <a:lnTo>
                    <a:pt x="48" y="133"/>
                  </a:lnTo>
                  <a:lnTo>
                    <a:pt x="74" y="141"/>
                  </a:lnTo>
                  <a:lnTo>
                    <a:pt x="99" y="149"/>
                  </a:lnTo>
                  <a:lnTo>
                    <a:pt x="152" y="169"/>
                  </a:lnTo>
                  <a:lnTo>
                    <a:pt x="205" y="190"/>
                  </a:lnTo>
                  <a:lnTo>
                    <a:pt x="260" y="214"/>
                  </a:lnTo>
                  <a:lnTo>
                    <a:pt x="315" y="241"/>
                  </a:lnTo>
                  <a:lnTo>
                    <a:pt x="370" y="269"/>
                  </a:lnTo>
                  <a:lnTo>
                    <a:pt x="424" y="298"/>
                  </a:lnTo>
                  <a:lnTo>
                    <a:pt x="476" y="329"/>
                  </a:lnTo>
                  <a:lnTo>
                    <a:pt x="528" y="361"/>
                  </a:lnTo>
                  <a:lnTo>
                    <a:pt x="577" y="393"/>
                  </a:lnTo>
                  <a:lnTo>
                    <a:pt x="625" y="424"/>
                  </a:lnTo>
                  <a:lnTo>
                    <a:pt x="667" y="458"/>
                  </a:lnTo>
                  <a:lnTo>
                    <a:pt x="708" y="489"/>
                  </a:lnTo>
                  <a:lnTo>
                    <a:pt x="745" y="520"/>
                  </a:lnTo>
                  <a:lnTo>
                    <a:pt x="775" y="551"/>
                  </a:lnTo>
                  <a:lnTo>
                    <a:pt x="814" y="590"/>
                  </a:lnTo>
                  <a:lnTo>
                    <a:pt x="852" y="628"/>
                  </a:lnTo>
                  <a:lnTo>
                    <a:pt x="890" y="664"/>
                  </a:lnTo>
                  <a:lnTo>
                    <a:pt x="926" y="701"/>
                  </a:lnTo>
                  <a:lnTo>
                    <a:pt x="961" y="739"/>
                  </a:lnTo>
                  <a:lnTo>
                    <a:pt x="996" y="779"/>
                  </a:lnTo>
                  <a:lnTo>
                    <a:pt x="1013" y="800"/>
                  </a:lnTo>
                  <a:lnTo>
                    <a:pt x="1029" y="822"/>
                  </a:lnTo>
                  <a:lnTo>
                    <a:pt x="1046" y="844"/>
                  </a:lnTo>
                  <a:lnTo>
                    <a:pt x="1062" y="867"/>
                  </a:lnTo>
                  <a:lnTo>
                    <a:pt x="1092" y="913"/>
                  </a:lnTo>
                  <a:lnTo>
                    <a:pt x="1122" y="954"/>
                  </a:lnTo>
                  <a:lnTo>
                    <a:pt x="1135" y="976"/>
                  </a:lnTo>
                  <a:lnTo>
                    <a:pt x="1150" y="998"/>
                  </a:lnTo>
                  <a:lnTo>
                    <a:pt x="1163" y="1023"/>
                  </a:lnTo>
                  <a:lnTo>
                    <a:pt x="1177" y="1049"/>
                  </a:lnTo>
                  <a:lnTo>
                    <a:pt x="1186" y="1066"/>
                  </a:lnTo>
                  <a:lnTo>
                    <a:pt x="1199" y="1091"/>
                  </a:lnTo>
                  <a:lnTo>
                    <a:pt x="1215" y="1122"/>
                  </a:lnTo>
                  <a:lnTo>
                    <a:pt x="1232" y="1156"/>
                  </a:lnTo>
                  <a:lnTo>
                    <a:pt x="1248" y="1188"/>
                  </a:lnTo>
                  <a:lnTo>
                    <a:pt x="1264" y="1216"/>
                  </a:lnTo>
                  <a:lnTo>
                    <a:pt x="1276" y="1238"/>
                  </a:lnTo>
                  <a:lnTo>
                    <a:pt x="1284" y="12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Freeform 529"/>
            <p:cNvSpPr>
              <a:spLocks/>
            </p:cNvSpPr>
            <p:nvPr/>
          </p:nvSpPr>
          <p:spPr bwMode="auto">
            <a:xfrm>
              <a:off x="48739425" y="7708901"/>
              <a:ext cx="323850" cy="385763"/>
            </a:xfrm>
            <a:custGeom>
              <a:avLst/>
              <a:gdLst>
                <a:gd name="T0" fmla="*/ 2147483647 w 1020"/>
                <a:gd name="T1" fmla="*/ 2147483647 h 1216"/>
                <a:gd name="T2" fmla="*/ 2147483647 w 1020"/>
                <a:gd name="T3" fmla="*/ 2147483647 h 1216"/>
                <a:gd name="T4" fmla="*/ 2147483647 w 1020"/>
                <a:gd name="T5" fmla="*/ 2147483647 h 1216"/>
                <a:gd name="T6" fmla="*/ 2147483647 w 1020"/>
                <a:gd name="T7" fmla="*/ 2147483647 h 1216"/>
                <a:gd name="T8" fmla="*/ 2147483647 w 1020"/>
                <a:gd name="T9" fmla="*/ 2147483647 h 1216"/>
                <a:gd name="T10" fmla="*/ 2147483647 w 1020"/>
                <a:gd name="T11" fmla="*/ 2147483647 h 1216"/>
                <a:gd name="T12" fmla="*/ 2147483647 w 1020"/>
                <a:gd name="T13" fmla="*/ 2147483647 h 1216"/>
                <a:gd name="T14" fmla="*/ 2147483647 w 1020"/>
                <a:gd name="T15" fmla="*/ 2147483647 h 1216"/>
                <a:gd name="T16" fmla="*/ 2147483647 w 1020"/>
                <a:gd name="T17" fmla="*/ 2147483647 h 1216"/>
                <a:gd name="T18" fmla="*/ 2147483647 w 1020"/>
                <a:gd name="T19" fmla="*/ 2147483647 h 1216"/>
                <a:gd name="T20" fmla="*/ 2147483647 w 1020"/>
                <a:gd name="T21" fmla="*/ 2147483647 h 1216"/>
                <a:gd name="T22" fmla="*/ 2147483647 w 1020"/>
                <a:gd name="T23" fmla="*/ 2147483647 h 1216"/>
                <a:gd name="T24" fmla="*/ 2147483647 w 1020"/>
                <a:gd name="T25" fmla="*/ 2147483647 h 1216"/>
                <a:gd name="T26" fmla="*/ 2147483647 w 1020"/>
                <a:gd name="T27" fmla="*/ 2147483647 h 1216"/>
                <a:gd name="T28" fmla="*/ 1408263313 w 1020"/>
                <a:gd name="T29" fmla="*/ 2147483647 h 1216"/>
                <a:gd name="T30" fmla="*/ 256047875 w 1020"/>
                <a:gd name="T31" fmla="*/ 2147483647 h 1216"/>
                <a:gd name="T32" fmla="*/ 0 w 1020"/>
                <a:gd name="T33" fmla="*/ 2147483647 h 1216"/>
                <a:gd name="T34" fmla="*/ 96068515 w 1020"/>
                <a:gd name="T35" fmla="*/ 2147483647 h 1216"/>
                <a:gd name="T36" fmla="*/ 640119688 w 1020"/>
                <a:gd name="T37" fmla="*/ 2147483647 h 1216"/>
                <a:gd name="T38" fmla="*/ 2147483647 w 1020"/>
                <a:gd name="T39" fmla="*/ 2147483647 h 1216"/>
                <a:gd name="T40" fmla="*/ 2147483647 w 1020"/>
                <a:gd name="T41" fmla="*/ 2147483647 h 1216"/>
                <a:gd name="T42" fmla="*/ 2147483647 w 1020"/>
                <a:gd name="T43" fmla="*/ 2147483647 h 1216"/>
                <a:gd name="T44" fmla="*/ 2147483647 w 1020"/>
                <a:gd name="T45" fmla="*/ 2147483647 h 1216"/>
                <a:gd name="T46" fmla="*/ 2147483647 w 1020"/>
                <a:gd name="T47" fmla="*/ 2147483647 h 1216"/>
                <a:gd name="T48" fmla="*/ 2147483647 w 1020"/>
                <a:gd name="T49" fmla="*/ 2147483647 h 1216"/>
                <a:gd name="T50" fmla="*/ 2147483647 w 1020"/>
                <a:gd name="T51" fmla="*/ 2147483647 h 1216"/>
                <a:gd name="T52" fmla="*/ 2147483647 w 1020"/>
                <a:gd name="T53" fmla="*/ 2147483647 h 1216"/>
                <a:gd name="T54" fmla="*/ 2147483647 w 1020"/>
                <a:gd name="T55" fmla="*/ 2147483647 h 1216"/>
                <a:gd name="T56" fmla="*/ 2147483647 w 1020"/>
                <a:gd name="T57" fmla="*/ 2147483647 h 1216"/>
                <a:gd name="T58" fmla="*/ 2147483647 w 1020"/>
                <a:gd name="T59" fmla="*/ 2147483647 h 1216"/>
                <a:gd name="T60" fmla="*/ 2147483647 w 1020"/>
                <a:gd name="T61" fmla="*/ 2147483647 h 1216"/>
                <a:gd name="T62" fmla="*/ 2147483647 w 1020"/>
                <a:gd name="T63" fmla="*/ 2147483647 h 1216"/>
                <a:gd name="T64" fmla="*/ 2147483647 w 1020"/>
                <a:gd name="T65" fmla="*/ 2107216746 h 1216"/>
                <a:gd name="T66" fmla="*/ 2147483647 w 1020"/>
                <a:gd name="T67" fmla="*/ 1755980169 h 1216"/>
                <a:gd name="T68" fmla="*/ 2147483647 w 1020"/>
                <a:gd name="T69" fmla="*/ 1468650817 h 1216"/>
                <a:gd name="T70" fmla="*/ 2147483647 w 1020"/>
                <a:gd name="T71" fmla="*/ 1245127806 h 1216"/>
                <a:gd name="T72" fmla="*/ 2147483647 w 1020"/>
                <a:gd name="T73" fmla="*/ 1277131542 h 1216"/>
                <a:gd name="T74" fmla="*/ 2147483647 w 1020"/>
                <a:gd name="T75" fmla="*/ 1404844792 h 1216"/>
                <a:gd name="T76" fmla="*/ 2147483647 w 1020"/>
                <a:gd name="T77" fmla="*/ 1404844792 h 1216"/>
                <a:gd name="T78" fmla="*/ 2147483647 w 1020"/>
                <a:gd name="T79" fmla="*/ 1404844792 h 1216"/>
                <a:gd name="T80" fmla="*/ 2147483647 w 1020"/>
                <a:gd name="T81" fmla="*/ 1340937884 h 1216"/>
                <a:gd name="T82" fmla="*/ 2147483647 w 1020"/>
                <a:gd name="T83" fmla="*/ 1085511386 h 1216"/>
                <a:gd name="T84" fmla="*/ 2147483647 w 1020"/>
                <a:gd name="T85" fmla="*/ 702371955 h 1216"/>
                <a:gd name="T86" fmla="*/ 2147483647 w 1020"/>
                <a:gd name="T87" fmla="*/ 159616421 h 1216"/>
                <a:gd name="T88" fmla="*/ 2147483647 w 1020"/>
                <a:gd name="T89" fmla="*/ 0 h 121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0"/>
                <a:gd name="T136" fmla="*/ 0 h 1216"/>
                <a:gd name="T137" fmla="*/ 1020 w 1020"/>
                <a:gd name="T138" fmla="*/ 1216 h 121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0" h="1216">
                  <a:moveTo>
                    <a:pt x="77" y="340"/>
                  </a:moveTo>
                  <a:lnTo>
                    <a:pt x="131" y="339"/>
                  </a:lnTo>
                  <a:lnTo>
                    <a:pt x="137" y="312"/>
                  </a:lnTo>
                  <a:lnTo>
                    <a:pt x="144" y="286"/>
                  </a:lnTo>
                  <a:lnTo>
                    <a:pt x="152" y="262"/>
                  </a:lnTo>
                  <a:lnTo>
                    <a:pt x="160" y="241"/>
                  </a:lnTo>
                  <a:lnTo>
                    <a:pt x="170" y="220"/>
                  </a:lnTo>
                  <a:lnTo>
                    <a:pt x="180" y="203"/>
                  </a:lnTo>
                  <a:lnTo>
                    <a:pt x="191" y="186"/>
                  </a:lnTo>
                  <a:lnTo>
                    <a:pt x="204" y="173"/>
                  </a:lnTo>
                  <a:lnTo>
                    <a:pt x="212" y="166"/>
                  </a:lnTo>
                  <a:lnTo>
                    <a:pt x="220" y="160"/>
                  </a:lnTo>
                  <a:lnTo>
                    <a:pt x="227" y="154"/>
                  </a:lnTo>
                  <a:lnTo>
                    <a:pt x="237" y="149"/>
                  </a:lnTo>
                  <a:lnTo>
                    <a:pt x="246" y="144"/>
                  </a:lnTo>
                  <a:lnTo>
                    <a:pt x="256" y="141"/>
                  </a:lnTo>
                  <a:lnTo>
                    <a:pt x="267" y="136"/>
                  </a:lnTo>
                  <a:lnTo>
                    <a:pt x="278" y="133"/>
                  </a:lnTo>
                  <a:lnTo>
                    <a:pt x="302" y="127"/>
                  </a:lnTo>
                  <a:lnTo>
                    <a:pt x="329" y="124"/>
                  </a:lnTo>
                  <a:lnTo>
                    <a:pt x="360" y="121"/>
                  </a:lnTo>
                  <a:lnTo>
                    <a:pt x="394" y="120"/>
                  </a:lnTo>
                  <a:lnTo>
                    <a:pt x="701" y="120"/>
                  </a:lnTo>
                  <a:lnTo>
                    <a:pt x="695" y="133"/>
                  </a:lnTo>
                  <a:lnTo>
                    <a:pt x="684" y="153"/>
                  </a:lnTo>
                  <a:lnTo>
                    <a:pt x="667" y="181"/>
                  </a:lnTo>
                  <a:lnTo>
                    <a:pt x="646" y="214"/>
                  </a:lnTo>
                  <a:lnTo>
                    <a:pt x="594" y="294"/>
                  </a:lnTo>
                  <a:lnTo>
                    <a:pt x="534" y="384"/>
                  </a:lnTo>
                  <a:lnTo>
                    <a:pt x="470" y="476"/>
                  </a:lnTo>
                  <a:lnTo>
                    <a:pt x="412" y="560"/>
                  </a:lnTo>
                  <a:lnTo>
                    <a:pt x="365" y="630"/>
                  </a:lnTo>
                  <a:lnTo>
                    <a:pt x="334" y="675"/>
                  </a:lnTo>
                  <a:lnTo>
                    <a:pt x="311" y="710"/>
                  </a:lnTo>
                  <a:lnTo>
                    <a:pt x="287" y="745"/>
                  </a:lnTo>
                  <a:lnTo>
                    <a:pt x="264" y="778"/>
                  </a:lnTo>
                  <a:lnTo>
                    <a:pt x="242" y="813"/>
                  </a:lnTo>
                  <a:lnTo>
                    <a:pt x="219" y="846"/>
                  </a:lnTo>
                  <a:lnTo>
                    <a:pt x="196" y="880"/>
                  </a:lnTo>
                  <a:lnTo>
                    <a:pt x="172" y="914"/>
                  </a:lnTo>
                  <a:lnTo>
                    <a:pt x="148" y="950"/>
                  </a:lnTo>
                  <a:lnTo>
                    <a:pt x="132" y="972"/>
                  </a:lnTo>
                  <a:lnTo>
                    <a:pt x="106" y="1007"/>
                  </a:lnTo>
                  <a:lnTo>
                    <a:pt x="74" y="1050"/>
                  </a:lnTo>
                  <a:lnTo>
                    <a:pt x="44" y="1096"/>
                  </a:lnTo>
                  <a:lnTo>
                    <a:pt x="29" y="1120"/>
                  </a:lnTo>
                  <a:lnTo>
                    <a:pt x="18" y="1142"/>
                  </a:lnTo>
                  <a:lnTo>
                    <a:pt x="8" y="1163"/>
                  </a:lnTo>
                  <a:lnTo>
                    <a:pt x="2" y="1180"/>
                  </a:lnTo>
                  <a:lnTo>
                    <a:pt x="0" y="1188"/>
                  </a:lnTo>
                  <a:lnTo>
                    <a:pt x="0" y="1196"/>
                  </a:lnTo>
                  <a:lnTo>
                    <a:pt x="0" y="1202"/>
                  </a:lnTo>
                  <a:lnTo>
                    <a:pt x="1" y="1207"/>
                  </a:lnTo>
                  <a:lnTo>
                    <a:pt x="3" y="1211"/>
                  </a:lnTo>
                  <a:lnTo>
                    <a:pt x="8" y="1214"/>
                  </a:lnTo>
                  <a:lnTo>
                    <a:pt x="13" y="1216"/>
                  </a:lnTo>
                  <a:lnTo>
                    <a:pt x="20" y="1216"/>
                  </a:lnTo>
                  <a:lnTo>
                    <a:pt x="960" y="1215"/>
                  </a:lnTo>
                  <a:lnTo>
                    <a:pt x="1020" y="909"/>
                  </a:lnTo>
                  <a:lnTo>
                    <a:pt x="954" y="909"/>
                  </a:lnTo>
                  <a:lnTo>
                    <a:pt x="950" y="932"/>
                  </a:lnTo>
                  <a:lnTo>
                    <a:pt x="945" y="956"/>
                  </a:lnTo>
                  <a:lnTo>
                    <a:pt x="937" y="977"/>
                  </a:lnTo>
                  <a:lnTo>
                    <a:pt x="927" y="997"/>
                  </a:lnTo>
                  <a:lnTo>
                    <a:pt x="916" y="1018"/>
                  </a:lnTo>
                  <a:lnTo>
                    <a:pt x="902" y="1036"/>
                  </a:lnTo>
                  <a:lnTo>
                    <a:pt x="886" y="1055"/>
                  </a:lnTo>
                  <a:lnTo>
                    <a:pt x="869" y="1071"/>
                  </a:lnTo>
                  <a:lnTo>
                    <a:pt x="851" y="1087"/>
                  </a:lnTo>
                  <a:lnTo>
                    <a:pt x="831" y="1100"/>
                  </a:lnTo>
                  <a:lnTo>
                    <a:pt x="810" y="1111"/>
                  </a:lnTo>
                  <a:lnTo>
                    <a:pt x="788" y="1121"/>
                  </a:lnTo>
                  <a:lnTo>
                    <a:pt x="765" y="1129"/>
                  </a:lnTo>
                  <a:lnTo>
                    <a:pt x="741" y="1136"/>
                  </a:lnTo>
                  <a:lnTo>
                    <a:pt x="716" y="1139"/>
                  </a:lnTo>
                  <a:lnTo>
                    <a:pt x="690" y="1141"/>
                  </a:lnTo>
                  <a:lnTo>
                    <a:pt x="273" y="1141"/>
                  </a:lnTo>
                  <a:lnTo>
                    <a:pt x="278" y="1126"/>
                  </a:lnTo>
                  <a:lnTo>
                    <a:pt x="286" y="1106"/>
                  </a:lnTo>
                  <a:lnTo>
                    <a:pt x="297" y="1084"/>
                  </a:lnTo>
                  <a:lnTo>
                    <a:pt x="312" y="1057"/>
                  </a:lnTo>
                  <a:lnTo>
                    <a:pt x="350" y="996"/>
                  </a:lnTo>
                  <a:lnTo>
                    <a:pt x="396" y="924"/>
                  </a:lnTo>
                  <a:lnTo>
                    <a:pt x="450" y="843"/>
                  </a:lnTo>
                  <a:lnTo>
                    <a:pt x="509" y="756"/>
                  </a:lnTo>
                  <a:lnTo>
                    <a:pt x="572" y="666"/>
                  </a:lnTo>
                  <a:lnTo>
                    <a:pt x="636" y="575"/>
                  </a:lnTo>
                  <a:lnTo>
                    <a:pt x="700" y="485"/>
                  </a:lnTo>
                  <a:lnTo>
                    <a:pt x="761" y="396"/>
                  </a:lnTo>
                  <a:lnTo>
                    <a:pt x="819" y="316"/>
                  </a:lnTo>
                  <a:lnTo>
                    <a:pt x="870" y="242"/>
                  </a:lnTo>
                  <a:lnTo>
                    <a:pt x="913" y="180"/>
                  </a:lnTo>
                  <a:lnTo>
                    <a:pt x="946" y="130"/>
                  </a:lnTo>
                  <a:lnTo>
                    <a:pt x="959" y="110"/>
                  </a:lnTo>
                  <a:lnTo>
                    <a:pt x="967" y="94"/>
                  </a:lnTo>
                  <a:lnTo>
                    <a:pt x="973" y="83"/>
                  </a:lnTo>
                  <a:lnTo>
                    <a:pt x="976" y="76"/>
                  </a:lnTo>
                  <a:lnTo>
                    <a:pt x="975" y="71"/>
                  </a:lnTo>
                  <a:lnTo>
                    <a:pt x="971" y="66"/>
                  </a:lnTo>
                  <a:lnTo>
                    <a:pt x="966" y="62"/>
                  </a:lnTo>
                  <a:lnTo>
                    <a:pt x="960" y="58"/>
                  </a:lnTo>
                  <a:lnTo>
                    <a:pt x="951" y="55"/>
                  </a:lnTo>
                  <a:lnTo>
                    <a:pt x="941" y="51"/>
                  </a:lnTo>
                  <a:lnTo>
                    <a:pt x="930" y="49"/>
                  </a:lnTo>
                  <a:lnTo>
                    <a:pt x="917" y="46"/>
                  </a:lnTo>
                  <a:lnTo>
                    <a:pt x="889" y="43"/>
                  </a:lnTo>
                  <a:lnTo>
                    <a:pt x="856" y="40"/>
                  </a:lnTo>
                  <a:lnTo>
                    <a:pt x="821" y="39"/>
                  </a:lnTo>
                  <a:lnTo>
                    <a:pt x="783" y="38"/>
                  </a:lnTo>
                  <a:lnTo>
                    <a:pt x="709" y="38"/>
                  </a:lnTo>
                  <a:lnTo>
                    <a:pt x="636" y="40"/>
                  </a:lnTo>
                  <a:lnTo>
                    <a:pt x="576" y="43"/>
                  </a:lnTo>
                  <a:lnTo>
                    <a:pt x="536" y="44"/>
                  </a:lnTo>
                  <a:lnTo>
                    <a:pt x="507" y="44"/>
                  </a:lnTo>
                  <a:lnTo>
                    <a:pt x="476" y="44"/>
                  </a:lnTo>
                  <a:lnTo>
                    <a:pt x="445" y="44"/>
                  </a:lnTo>
                  <a:lnTo>
                    <a:pt x="416" y="44"/>
                  </a:lnTo>
                  <a:lnTo>
                    <a:pt x="385" y="44"/>
                  </a:lnTo>
                  <a:lnTo>
                    <a:pt x="355" y="44"/>
                  </a:lnTo>
                  <a:lnTo>
                    <a:pt x="325" y="44"/>
                  </a:lnTo>
                  <a:lnTo>
                    <a:pt x="295" y="44"/>
                  </a:lnTo>
                  <a:lnTo>
                    <a:pt x="269" y="43"/>
                  </a:lnTo>
                  <a:lnTo>
                    <a:pt x="246" y="42"/>
                  </a:lnTo>
                  <a:lnTo>
                    <a:pt x="226" y="39"/>
                  </a:lnTo>
                  <a:lnTo>
                    <a:pt x="209" y="37"/>
                  </a:lnTo>
                  <a:lnTo>
                    <a:pt x="196" y="34"/>
                  </a:lnTo>
                  <a:lnTo>
                    <a:pt x="183" y="31"/>
                  </a:lnTo>
                  <a:lnTo>
                    <a:pt x="174" y="27"/>
                  </a:lnTo>
                  <a:lnTo>
                    <a:pt x="165" y="22"/>
                  </a:lnTo>
                  <a:lnTo>
                    <a:pt x="150" y="15"/>
                  </a:lnTo>
                  <a:lnTo>
                    <a:pt x="137" y="7"/>
                  </a:lnTo>
                  <a:lnTo>
                    <a:pt x="129" y="5"/>
                  </a:lnTo>
                  <a:lnTo>
                    <a:pt x="122" y="2"/>
                  </a:lnTo>
                  <a:lnTo>
                    <a:pt x="112" y="1"/>
                  </a:lnTo>
                  <a:lnTo>
                    <a:pt x="103" y="0"/>
                  </a:lnTo>
                  <a:lnTo>
                    <a:pt x="77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Freeform 530"/>
            <p:cNvSpPr>
              <a:spLocks/>
            </p:cNvSpPr>
            <p:nvPr/>
          </p:nvSpPr>
          <p:spPr bwMode="auto">
            <a:xfrm>
              <a:off x="47390050" y="7708901"/>
              <a:ext cx="325437" cy="385763"/>
            </a:xfrm>
            <a:custGeom>
              <a:avLst/>
              <a:gdLst>
                <a:gd name="T0" fmla="*/ 1856341543 w 1025"/>
                <a:gd name="T1" fmla="*/ 2147483647 h 1216"/>
                <a:gd name="T2" fmla="*/ 2147483647 w 1025"/>
                <a:gd name="T3" fmla="*/ 2147483647 h 1216"/>
                <a:gd name="T4" fmla="*/ 2147483647 w 1025"/>
                <a:gd name="T5" fmla="*/ 2147483647 h 1216"/>
                <a:gd name="T6" fmla="*/ 2147483647 w 1025"/>
                <a:gd name="T7" fmla="*/ 2147483647 h 1216"/>
                <a:gd name="T8" fmla="*/ 2147483647 w 1025"/>
                <a:gd name="T9" fmla="*/ 2147483647 h 1216"/>
                <a:gd name="T10" fmla="*/ 2147483647 w 1025"/>
                <a:gd name="T11" fmla="*/ 2147483647 h 1216"/>
                <a:gd name="T12" fmla="*/ 2147483647 w 1025"/>
                <a:gd name="T13" fmla="*/ 2147483647 h 1216"/>
                <a:gd name="T14" fmla="*/ 2147483647 w 1025"/>
                <a:gd name="T15" fmla="*/ 2147483647 h 1216"/>
                <a:gd name="T16" fmla="*/ 2147483647 w 1025"/>
                <a:gd name="T17" fmla="*/ 2147483647 h 1216"/>
                <a:gd name="T18" fmla="*/ 2147483647 w 1025"/>
                <a:gd name="T19" fmla="*/ 2147483647 h 1216"/>
                <a:gd name="T20" fmla="*/ 2147483647 w 1025"/>
                <a:gd name="T21" fmla="*/ 2147483647 h 1216"/>
                <a:gd name="T22" fmla="*/ 2147483647 w 1025"/>
                <a:gd name="T23" fmla="*/ 2147483647 h 1216"/>
                <a:gd name="T24" fmla="*/ 2147483647 w 1025"/>
                <a:gd name="T25" fmla="*/ 2147483647 h 1216"/>
                <a:gd name="T26" fmla="*/ 2147483647 w 1025"/>
                <a:gd name="T27" fmla="*/ 2147483647 h 1216"/>
                <a:gd name="T28" fmla="*/ 2147483647 w 1025"/>
                <a:gd name="T29" fmla="*/ 2147483647 h 1216"/>
                <a:gd name="T30" fmla="*/ 2147483647 w 1025"/>
                <a:gd name="T31" fmla="*/ 2147483647 h 1216"/>
                <a:gd name="T32" fmla="*/ 2147483647 w 1025"/>
                <a:gd name="T33" fmla="*/ 2147483647 h 1216"/>
                <a:gd name="T34" fmla="*/ 2147483647 w 1025"/>
                <a:gd name="T35" fmla="*/ 2147483647 h 1216"/>
                <a:gd name="T36" fmla="*/ 2147483647 w 1025"/>
                <a:gd name="T37" fmla="*/ 2147483647 h 1216"/>
                <a:gd name="T38" fmla="*/ 2147483647 w 1025"/>
                <a:gd name="T39" fmla="*/ 2147483647 h 1216"/>
                <a:gd name="T40" fmla="*/ 2147483647 w 1025"/>
                <a:gd name="T41" fmla="*/ 2147483647 h 1216"/>
                <a:gd name="T42" fmla="*/ 2147483647 w 1025"/>
                <a:gd name="T43" fmla="*/ 2147483647 h 1216"/>
                <a:gd name="T44" fmla="*/ 2147483647 w 1025"/>
                <a:gd name="T45" fmla="*/ 2147483647 h 1216"/>
                <a:gd name="T46" fmla="*/ 2147483647 w 1025"/>
                <a:gd name="T47" fmla="*/ 2147483647 h 1216"/>
                <a:gd name="T48" fmla="*/ 2147483647 w 1025"/>
                <a:gd name="T49" fmla="*/ 2147483647 h 1216"/>
                <a:gd name="T50" fmla="*/ 2147483647 w 1025"/>
                <a:gd name="T51" fmla="*/ 2147483647 h 1216"/>
                <a:gd name="T52" fmla="*/ 2147483647 w 1025"/>
                <a:gd name="T53" fmla="*/ 2147483647 h 1216"/>
                <a:gd name="T54" fmla="*/ 2147483647 w 1025"/>
                <a:gd name="T55" fmla="*/ 2147483647 h 1216"/>
                <a:gd name="T56" fmla="*/ 2147483647 w 1025"/>
                <a:gd name="T57" fmla="*/ 2147483647 h 1216"/>
                <a:gd name="T58" fmla="*/ 2147483647 w 1025"/>
                <a:gd name="T59" fmla="*/ 2147483647 h 1216"/>
                <a:gd name="T60" fmla="*/ 2147483647 w 1025"/>
                <a:gd name="T61" fmla="*/ 2147483647 h 1216"/>
                <a:gd name="T62" fmla="*/ 2147483647 w 1025"/>
                <a:gd name="T63" fmla="*/ 0 h 1216"/>
                <a:gd name="T64" fmla="*/ 2147483647 w 1025"/>
                <a:gd name="T65" fmla="*/ 63806342 h 1216"/>
                <a:gd name="T66" fmla="*/ 2147483647 w 1025"/>
                <a:gd name="T67" fmla="*/ 223523328 h 1216"/>
                <a:gd name="T68" fmla="*/ 2147483647 w 1025"/>
                <a:gd name="T69" fmla="*/ 478949509 h 1216"/>
                <a:gd name="T70" fmla="*/ 2147483647 w 1025"/>
                <a:gd name="T71" fmla="*/ 702371955 h 1216"/>
                <a:gd name="T72" fmla="*/ 2147483647 w 1025"/>
                <a:gd name="T73" fmla="*/ 989701307 h 1216"/>
                <a:gd name="T74" fmla="*/ 2147483647 w 1025"/>
                <a:gd name="T75" fmla="*/ 1181321464 h 1216"/>
                <a:gd name="T76" fmla="*/ 2147483647 w 1025"/>
                <a:gd name="T77" fmla="*/ 1340937884 h 1216"/>
                <a:gd name="T78" fmla="*/ 2147483647 w 1025"/>
                <a:gd name="T79" fmla="*/ 1404844792 h 1216"/>
                <a:gd name="T80" fmla="*/ 2147483647 w 1025"/>
                <a:gd name="T81" fmla="*/ 1372840738 h 1216"/>
                <a:gd name="T82" fmla="*/ 2147483647 w 1025"/>
                <a:gd name="T83" fmla="*/ 1245127806 h 1216"/>
                <a:gd name="T84" fmla="*/ 2147483647 w 1025"/>
                <a:gd name="T85" fmla="*/ 989701307 h 1216"/>
                <a:gd name="T86" fmla="*/ 2147483647 w 1025"/>
                <a:gd name="T87" fmla="*/ 574658705 h 1216"/>
                <a:gd name="T88" fmla="*/ 2080332051 w 1025"/>
                <a:gd name="T89" fmla="*/ 351236260 h 1216"/>
                <a:gd name="T90" fmla="*/ 1632249752 w 1025"/>
                <a:gd name="T91" fmla="*/ 159616421 h 1216"/>
                <a:gd name="T92" fmla="*/ 992132001 w 1025"/>
                <a:gd name="T93" fmla="*/ 0 h 1216"/>
                <a:gd name="T94" fmla="*/ 0 w 1025"/>
                <a:gd name="T95" fmla="*/ 2147483647 h 12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25"/>
                <a:gd name="T145" fmla="*/ 0 h 1216"/>
                <a:gd name="T146" fmla="*/ 1025 w 1025"/>
                <a:gd name="T147" fmla="*/ 1216 h 12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25" h="1216">
                  <a:moveTo>
                    <a:pt x="0" y="328"/>
                  </a:moveTo>
                  <a:lnTo>
                    <a:pt x="58" y="329"/>
                  </a:lnTo>
                  <a:lnTo>
                    <a:pt x="47" y="323"/>
                  </a:lnTo>
                  <a:lnTo>
                    <a:pt x="146" y="144"/>
                  </a:lnTo>
                  <a:lnTo>
                    <a:pt x="343" y="120"/>
                  </a:lnTo>
                  <a:lnTo>
                    <a:pt x="409" y="120"/>
                  </a:lnTo>
                  <a:lnTo>
                    <a:pt x="409" y="1008"/>
                  </a:lnTo>
                  <a:lnTo>
                    <a:pt x="408" y="1027"/>
                  </a:lnTo>
                  <a:lnTo>
                    <a:pt x="407" y="1044"/>
                  </a:lnTo>
                  <a:lnTo>
                    <a:pt x="405" y="1060"/>
                  </a:lnTo>
                  <a:lnTo>
                    <a:pt x="402" y="1074"/>
                  </a:lnTo>
                  <a:lnTo>
                    <a:pt x="398" y="1089"/>
                  </a:lnTo>
                  <a:lnTo>
                    <a:pt x="393" y="1101"/>
                  </a:lnTo>
                  <a:lnTo>
                    <a:pt x="388" y="1112"/>
                  </a:lnTo>
                  <a:lnTo>
                    <a:pt x="381" y="1123"/>
                  </a:lnTo>
                  <a:lnTo>
                    <a:pt x="372" y="1132"/>
                  </a:lnTo>
                  <a:lnTo>
                    <a:pt x="364" y="1141"/>
                  </a:lnTo>
                  <a:lnTo>
                    <a:pt x="353" y="1147"/>
                  </a:lnTo>
                  <a:lnTo>
                    <a:pt x="340" y="1152"/>
                  </a:lnTo>
                  <a:lnTo>
                    <a:pt x="327" y="1156"/>
                  </a:lnTo>
                  <a:lnTo>
                    <a:pt x="312" y="1159"/>
                  </a:lnTo>
                  <a:lnTo>
                    <a:pt x="295" y="1161"/>
                  </a:lnTo>
                  <a:lnTo>
                    <a:pt x="277" y="1161"/>
                  </a:lnTo>
                  <a:lnTo>
                    <a:pt x="233" y="1161"/>
                  </a:lnTo>
                  <a:lnTo>
                    <a:pt x="233" y="1216"/>
                  </a:lnTo>
                  <a:lnTo>
                    <a:pt x="792" y="1216"/>
                  </a:lnTo>
                  <a:lnTo>
                    <a:pt x="792" y="1161"/>
                  </a:lnTo>
                  <a:lnTo>
                    <a:pt x="770" y="1161"/>
                  </a:lnTo>
                  <a:lnTo>
                    <a:pt x="749" y="1161"/>
                  </a:lnTo>
                  <a:lnTo>
                    <a:pt x="731" y="1160"/>
                  </a:lnTo>
                  <a:lnTo>
                    <a:pt x="714" y="1158"/>
                  </a:lnTo>
                  <a:lnTo>
                    <a:pt x="698" y="1154"/>
                  </a:lnTo>
                  <a:lnTo>
                    <a:pt x="683" y="1150"/>
                  </a:lnTo>
                  <a:lnTo>
                    <a:pt x="670" y="1144"/>
                  </a:lnTo>
                  <a:lnTo>
                    <a:pt x="659" y="1138"/>
                  </a:lnTo>
                  <a:lnTo>
                    <a:pt x="649" y="1129"/>
                  </a:lnTo>
                  <a:lnTo>
                    <a:pt x="640" y="1120"/>
                  </a:lnTo>
                  <a:lnTo>
                    <a:pt x="633" y="1109"/>
                  </a:lnTo>
                  <a:lnTo>
                    <a:pt x="627" y="1095"/>
                  </a:lnTo>
                  <a:lnTo>
                    <a:pt x="623" y="1079"/>
                  </a:lnTo>
                  <a:lnTo>
                    <a:pt x="620" y="1062"/>
                  </a:lnTo>
                  <a:lnTo>
                    <a:pt x="617" y="1041"/>
                  </a:lnTo>
                  <a:lnTo>
                    <a:pt x="617" y="1019"/>
                  </a:lnTo>
                  <a:lnTo>
                    <a:pt x="617" y="120"/>
                  </a:lnTo>
                  <a:lnTo>
                    <a:pt x="781" y="120"/>
                  </a:lnTo>
                  <a:lnTo>
                    <a:pt x="803" y="121"/>
                  </a:lnTo>
                  <a:lnTo>
                    <a:pt x="823" y="125"/>
                  </a:lnTo>
                  <a:lnTo>
                    <a:pt x="843" y="131"/>
                  </a:lnTo>
                  <a:lnTo>
                    <a:pt x="860" y="138"/>
                  </a:lnTo>
                  <a:lnTo>
                    <a:pt x="876" y="147"/>
                  </a:lnTo>
                  <a:lnTo>
                    <a:pt x="890" y="158"/>
                  </a:lnTo>
                  <a:lnTo>
                    <a:pt x="904" y="170"/>
                  </a:lnTo>
                  <a:lnTo>
                    <a:pt x="916" y="185"/>
                  </a:lnTo>
                  <a:lnTo>
                    <a:pt x="927" y="199"/>
                  </a:lnTo>
                  <a:lnTo>
                    <a:pt x="937" y="215"/>
                  </a:lnTo>
                  <a:lnTo>
                    <a:pt x="944" y="234"/>
                  </a:lnTo>
                  <a:lnTo>
                    <a:pt x="952" y="251"/>
                  </a:lnTo>
                  <a:lnTo>
                    <a:pt x="958" y="270"/>
                  </a:lnTo>
                  <a:lnTo>
                    <a:pt x="963" y="289"/>
                  </a:lnTo>
                  <a:lnTo>
                    <a:pt x="966" y="308"/>
                  </a:lnTo>
                  <a:lnTo>
                    <a:pt x="969" y="329"/>
                  </a:lnTo>
                  <a:lnTo>
                    <a:pt x="1025" y="328"/>
                  </a:lnTo>
                  <a:lnTo>
                    <a:pt x="1012" y="33"/>
                  </a:lnTo>
                  <a:lnTo>
                    <a:pt x="1012" y="0"/>
                  </a:lnTo>
                  <a:lnTo>
                    <a:pt x="998" y="0"/>
                  </a:lnTo>
                  <a:lnTo>
                    <a:pt x="986" y="2"/>
                  </a:lnTo>
                  <a:lnTo>
                    <a:pt x="976" y="5"/>
                  </a:lnTo>
                  <a:lnTo>
                    <a:pt x="969" y="7"/>
                  </a:lnTo>
                  <a:lnTo>
                    <a:pt x="963" y="11"/>
                  </a:lnTo>
                  <a:lnTo>
                    <a:pt x="958" y="15"/>
                  </a:lnTo>
                  <a:lnTo>
                    <a:pt x="953" y="18"/>
                  </a:lnTo>
                  <a:lnTo>
                    <a:pt x="949" y="22"/>
                  </a:lnTo>
                  <a:lnTo>
                    <a:pt x="945" y="27"/>
                  </a:lnTo>
                  <a:lnTo>
                    <a:pt x="942" y="31"/>
                  </a:lnTo>
                  <a:lnTo>
                    <a:pt x="937" y="34"/>
                  </a:lnTo>
                  <a:lnTo>
                    <a:pt x="932" y="37"/>
                  </a:lnTo>
                  <a:lnTo>
                    <a:pt x="925" y="39"/>
                  </a:lnTo>
                  <a:lnTo>
                    <a:pt x="916" y="42"/>
                  </a:lnTo>
                  <a:lnTo>
                    <a:pt x="905" y="43"/>
                  </a:lnTo>
                  <a:lnTo>
                    <a:pt x="892" y="44"/>
                  </a:lnTo>
                  <a:lnTo>
                    <a:pt x="113" y="44"/>
                  </a:lnTo>
                  <a:lnTo>
                    <a:pt x="104" y="43"/>
                  </a:lnTo>
                  <a:lnTo>
                    <a:pt x="97" y="42"/>
                  </a:lnTo>
                  <a:lnTo>
                    <a:pt x="92" y="39"/>
                  </a:lnTo>
                  <a:lnTo>
                    <a:pt x="87" y="37"/>
                  </a:lnTo>
                  <a:lnTo>
                    <a:pt x="81" y="31"/>
                  </a:lnTo>
                  <a:lnTo>
                    <a:pt x="76" y="22"/>
                  </a:lnTo>
                  <a:lnTo>
                    <a:pt x="73" y="18"/>
                  </a:lnTo>
                  <a:lnTo>
                    <a:pt x="70" y="15"/>
                  </a:lnTo>
                  <a:lnTo>
                    <a:pt x="65" y="11"/>
                  </a:lnTo>
                  <a:lnTo>
                    <a:pt x="59" y="7"/>
                  </a:lnTo>
                  <a:lnTo>
                    <a:pt x="51" y="5"/>
                  </a:lnTo>
                  <a:lnTo>
                    <a:pt x="43" y="2"/>
                  </a:lnTo>
                  <a:lnTo>
                    <a:pt x="31" y="0"/>
                  </a:lnTo>
                  <a:lnTo>
                    <a:pt x="16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Freeform 531"/>
            <p:cNvSpPr>
              <a:spLocks/>
            </p:cNvSpPr>
            <p:nvPr/>
          </p:nvSpPr>
          <p:spPr bwMode="auto">
            <a:xfrm>
              <a:off x="47899638" y="7670801"/>
              <a:ext cx="341312" cy="423863"/>
            </a:xfrm>
            <a:custGeom>
              <a:avLst/>
              <a:gdLst>
                <a:gd name="T0" fmla="*/ 2147483647 w 1076"/>
                <a:gd name="T1" fmla="*/ 2134829273 h 1337"/>
                <a:gd name="T2" fmla="*/ 2147483647 w 1076"/>
                <a:gd name="T3" fmla="*/ 2147483647 h 1337"/>
                <a:gd name="T4" fmla="*/ 2147483647 w 1076"/>
                <a:gd name="T5" fmla="*/ 2147483647 h 1337"/>
                <a:gd name="T6" fmla="*/ 2147483647 w 1076"/>
                <a:gd name="T7" fmla="*/ 2147483647 h 1337"/>
                <a:gd name="T8" fmla="*/ 2147483647 w 1076"/>
                <a:gd name="T9" fmla="*/ 2147483647 h 1337"/>
                <a:gd name="T10" fmla="*/ 2147483647 w 1076"/>
                <a:gd name="T11" fmla="*/ 2147483647 h 1337"/>
                <a:gd name="T12" fmla="*/ 2147483647 w 1076"/>
                <a:gd name="T13" fmla="*/ 2147483647 h 1337"/>
                <a:gd name="T14" fmla="*/ 2147483647 w 1076"/>
                <a:gd name="T15" fmla="*/ 2147483647 h 1337"/>
                <a:gd name="T16" fmla="*/ 2147483647 w 1076"/>
                <a:gd name="T17" fmla="*/ 2147483647 h 1337"/>
                <a:gd name="T18" fmla="*/ 2147483647 w 1076"/>
                <a:gd name="T19" fmla="*/ 2147483647 h 1337"/>
                <a:gd name="T20" fmla="*/ 2147483647 w 1076"/>
                <a:gd name="T21" fmla="*/ 2147483647 h 1337"/>
                <a:gd name="T22" fmla="*/ 0 w 1076"/>
                <a:gd name="T23" fmla="*/ 2147483647 h 1337"/>
                <a:gd name="T24" fmla="*/ 2147483647 w 1076"/>
                <a:gd name="T25" fmla="*/ 2147483647 h 1337"/>
                <a:gd name="T26" fmla="*/ 2147483647 w 1076"/>
                <a:gd name="T27" fmla="*/ 2147483647 h 1337"/>
                <a:gd name="T28" fmla="*/ 2147483647 w 1076"/>
                <a:gd name="T29" fmla="*/ 2147483647 h 1337"/>
                <a:gd name="T30" fmla="*/ 2147483647 w 1076"/>
                <a:gd name="T31" fmla="*/ 2147483647 h 1337"/>
                <a:gd name="T32" fmla="*/ 2147483647 w 1076"/>
                <a:gd name="T33" fmla="*/ 2147483647 h 1337"/>
                <a:gd name="T34" fmla="*/ 2147483647 w 1076"/>
                <a:gd name="T35" fmla="*/ 2147483647 h 1337"/>
                <a:gd name="T36" fmla="*/ 2147483647 w 1076"/>
                <a:gd name="T37" fmla="*/ 2147483647 h 1337"/>
                <a:gd name="T38" fmla="*/ 2147483647 w 1076"/>
                <a:gd name="T39" fmla="*/ 2147483647 h 1337"/>
                <a:gd name="T40" fmla="*/ 2147483647 w 1076"/>
                <a:gd name="T41" fmla="*/ 2147483647 h 1337"/>
                <a:gd name="T42" fmla="*/ 2147483647 w 1076"/>
                <a:gd name="T43" fmla="*/ 2147483647 h 1337"/>
                <a:gd name="T44" fmla="*/ 2147483647 w 1076"/>
                <a:gd name="T45" fmla="*/ 2147483647 h 1337"/>
                <a:gd name="T46" fmla="*/ 2147483647 w 1076"/>
                <a:gd name="T47" fmla="*/ 2147483647 h 1337"/>
                <a:gd name="T48" fmla="*/ 2147483647 w 1076"/>
                <a:gd name="T49" fmla="*/ 2147483647 h 1337"/>
                <a:gd name="T50" fmla="*/ 2147483647 w 1076"/>
                <a:gd name="T51" fmla="*/ 2147483647 h 1337"/>
                <a:gd name="T52" fmla="*/ 2147483647 w 1076"/>
                <a:gd name="T53" fmla="*/ 2147483647 h 1337"/>
                <a:gd name="T54" fmla="*/ 2147483647 w 1076"/>
                <a:gd name="T55" fmla="*/ 2147483647 h 1337"/>
                <a:gd name="T56" fmla="*/ 2147483647 w 1076"/>
                <a:gd name="T57" fmla="*/ 2147483647 h 1337"/>
                <a:gd name="T58" fmla="*/ 2147483647 w 1076"/>
                <a:gd name="T59" fmla="*/ 2147483647 h 1337"/>
                <a:gd name="T60" fmla="*/ 2147483647 w 1076"/>
                <a:gd name="T61" fmla="*/ 2147483647 h 1337"/>
                <a:gd name="T62" fmla="*/ 2147483647 w 1076"/>
                <a:gd name="T63" fmla="*/ 2147483647 h 1337"/>
                <a:gd name="T64" fmla="*/ 2147483647 w 1076"/>
                <a:gd name="T65" fmla="*/ 2147483647 h 1337"/>
                <a:gd name="T66" fmla="*/ 2147483647 w 1076"/>
                <a:gd name="T67" fmla="*/ 2147483647 h 1337"/>
                <a:gd name="T68" fmla="*/ 2147483647 w 1076"/>
                <a:gd name="T69" fmla="*/ 2147483647 h 1337"/>
                <a:gd name="T70" fmla="*/ 2147483647 w 1076"/>
                <a:gd name="T71" fmla="*/ 2147483647 h 1337"/>
                <a:gd name="T72" fmla="*/ 2147483647 w 1076"/>
                <a:gd name="T73" fmla="*/ 2147483647 h 1337"/>
                <a:gd name="T74" fmla="*/ 2147483647 w 1076"/>
                <a:gd name="T75" fmla="*/ 2147483647 h 1337"/>
                <a:gd name="T76" fmla="*/ 2147483647 w 1076"/>
                <a:gd name="T77" fmla="*/ 2147483647 h 1337"/>
                <a:gd name="T78" fmla="*/ 2147483647 w 1076"/>
                <a:gd name="T79" fmla="*/ 2147483647 h 1337"/>
                <a:gd name="T80" fmla="*/ 2147483647 w 1076"/>
                <a:gd name="T81" fmla="*/ 2147483647 h 1337"/>
                <a:gd name="T82" fmla="*/ 2147483647 w 1076"/>
                <a:gd name="T83" fmla="*/ 2147483647 h 1337"/>
                <a:gd name="T84" fmla="*/ 2147483647 w 1076"/>
                <a:gd name="T85" fmla="*/ 2147483647 h 1337"/>
                <a:gd name="T86" fmla="*/ 2147483647 w 1076"/>
                <a:gd name="T87" fmla="*/ 2147483647 h 1337"/>
                <a:gd name="T88" fmla="*/ 2147483647 w 1076"/>
                <a:gd name="T89" fmla="*/ 2147483647 h 1337"/>
                <a:gd name="T90" fmla="*/ 2147483647 w 1076"/>
                <a:gd name="T91" fmla="*/ 2147483647 h 1337"/>
                <a:gd name="T92" fmla="*/ 2147483647 w 1076"/>
                <a:gd name="T93" fmla="*/ 2147483647 h 1337"/>
                <a:gd name="T94" fmla="*/ 2147483647 w 1076"/>
                <a:gd name="T95" fmla="*/ 2147483647 h 1337"/>
                <a:gd name="T96" fmla="*/ 2147483647 w 1076"/>
                <a:gd name="T97" fmla="*/ 2147483647 h 1337"/>
                <a:gd name="T98" fmla="*/ 2147483647 w 1076"/>
                <a:gd name="T99" fmla="*/ 2147483647 h 1337"/>
                <a:gd name="T100" fmla="*/ 2147483647 w 1076"/>
                <a:gd name="T101" fmla="*/ 2147483647 h 1337"/>
                <a:gd name="T102" fmla="*/ 2147483647 w 1076"/>
                <a:gd name="T103" fmla="*/ 2147483647 h 1337"/>
                <a:gd name="T104" fmla="*/ 2147483647 w 1076"/>
                <a:gd name="T105" fmla="*/ 2147483647 h 1337"/>
                <a:gd name="T106" fmla="*/ 702117166 w 1076"/>
                <a:gd name="T107" fmla="*/ 2102969169 h 13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6"/>
                <a:gd name="T163" fmla="*/ 0 h 1337"/>
                <a:gd name="T164" fmla="*/ 1076 w 1076"/>
                <a:gd name="T165" fmla="*/ 1337 h 13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6" h="1337">
                  <a:moveTo>
                    <a:pt x="22" y="66"/>
                  </a:moveTo>
                  <a:lnTo>
                    <a:pt x="66" y="66"/>
                  </a:lnTo>
                  <a:lnTo>
                    <a:pt x="85" y="67"/>
                  </a:lnTo>
                  <a:lnTo>
                    <a:pt x="101" y="68"/>
                  </a:lnTo>
                  <a:lnTo>
                    <a:pt x="115" y="72"/>
                  </a:lnTo>
                  <a:lnTo>
                    <a:pt x="129" y="77"/>
                  </a:lnTo>
                  <a:lnTo>
                    <a:pt x="141" y="84"/>
                  </a:lnTo>
                  <a:lnTo>
                    <a:pt x="152" y="92"/>
                  </a:lnTo>
                  <a:lnTo>
                    <a:pt x="162" y="100"/>
                  </a:lnTo>
                  <a:lnTo>
                    <a:pt x="171" y="111"/>
                  </a:lnTo>
                  <a:lnTo>
                    <a:pt x="177" y="122"/>
                  </a:lnTo>
                  <a:lnTo>
                    <a:pt x="183" y="134"/>
                  </a:lnTo>
                  <a:lnTo>
                    <a:pt x="188" y="148"/>
                  </a:lnTo>
                  <a:lnTo>
                    <a:pt x="191" y="163"/>
                  </a:lnTo>
                  <a:lnTo>
                    <a:pt x="195" y="179"/>
                  </a:lnTo>
                  <a:lnTo>
                    <a:pt x="196" y="194"/>
                  </a:lnTo>
                  <a:lnTo>
                    <a:pt x="198" y="212"/>
                  </a:lnTo>
                  <a:lnTo>
                    <a:pt x="198" y="230"/>
                  </a:lnTo>
                  <a:lnTo>
                    <a:pt x="198" y="1107"/>
                  </a:lnTo>
                  <a:lnTo>
                    <a:pt x="198" y="1122"/>
                  </a:lnTo>
                  <a:lnTo>
                    <a:pt x="196" y="1137"/>
                  </a:lnTo>
                  <a:lnTo>
                    <a:pt x="195" y="1150"/>
                  </a:lnTo>
                  <a:lnTo>
                    <a:pt x="191" y="1165"/>
                  </a:lnTo>
                  <a:lnTo>
                    <a:pt x="189" y="1180"/>
                  </a:lnTo>
                  <a:lnTo>
                    <a:pt x="184" y="1193"/>
                  </a:lnTo>
                  <a:lnTo>
                    <a:pt x="179" y="1205"/>
                  </a:lnTo>
                  <a:lnTo>
                    <a:pt x="173" y="1217"/>
                  </a:lnTo>
                  <a:lnTo>
                    <a:pt x="167" y="1230"/>
                  </a:lnTo>
                  <a:lnTo>
                    <a:pt x="160" y="1239"/>
                  </a:lnTo>
                  <a:lnTo>
                    <a:pt x="152" y="1249"/>
                  </a:lnTo>
                  <a:lnTo>
                    <a:pt x="142" y="1257"/>
                  </a:lnTo>
                  <a:lnTo>
                    <a:pt x="133" y="1263"/>
                  </a:lnTo>
                  <a:lnTo>
                    <a:pt x="123" y="1268"/>
                  </a:lnTo>
                  <a:lnTo>
                    <a:pt x="112" y="1271"/>
                  </a:lnTo>
                  <a:lnTo>
                    <a:pt x="100" y="1273"/>
                  </a:lnTo>
                  <a:lnTo>
                    <a:pt x="0" y="1273"/>
                  </a:lnTo>
                  <a:lnTo>
                    <a:pt x="0" y="1337"/>
                  </a:lnTo>
                  <a:lnTo>
                    <a:pt x="989" y="1337"/>
                  </a:lnTo>
                  <a:lnTo>
                    <a:pt x="992" y="1337"/>
                  </a:lnTo>
                  <a:lnTo>
                    <a:pt x="997" y="1335"/>
                  </a:lnTo>
                  <a:lnTo>
                    <a:pt x="1002" y="1331"/>
                  </a:lnTo>
                  <a:lnTo>
                    <a:pt x="1006" y="1325"/>
                  </a:lnTo>
                  <a:lnTo>
                    <a:pt x="1014" y="1312"/>
                  </a:lnTo>
                  <a:lnTo>
                    <a:pt x="1023" y="1293"/>
                  </a:lnTo>
                  <a:lnTo>
                    <a:pt x="1030" y="1271"/>
                  </a:lnTo>
                  <a:lnTo>
                    <a:pt x="1038" y="1247"/>
                  </a:lnTo>
                  <a:lnTo>
                    <a:pt x="1045" y="1220"/>
                  </a:lnTo>
                  <a:lnTo>
                    <a:pt x="1051" y="1192"/>
                  </a:lnTo>
                  <a:lnTo>
                    <a:pt x="1061" y="1133"/>
                  </a:lnTo>
                  <a:lnTo>
                    <a:pt x="1069" y="1078"/>
                  </a:lnTo>
                  <a:lnTo>
                    <a:pt x="1074" y="1030"/>
                  </a:lnTo>
                  <a:lnTo>
                    <a:pt x="1076" y="997"/>
                  </a:lnTo>
                  <a:lnTo>
                    <a:pt x="1009" y="987"/>
                  </a:lnTo>
                  <a:lnTo>
                    <a:pt x="1003" y="1012"/>
                  </a:lnTo>
                  <a:lnTo>
                    <a:pt x="996" y="1038"/>
                  </a:lnTo>
                  <a:lnTo>
                    <a:pt x="989" y="1062"/>
                  </a:lnTo>
                  <a:lnTo>
                    <a:pt x="979" y="1087"/>
                  </a:lnTo>
                  <a:lnTo>
                    <a:pt x="969" y="1109"/>
                  </a:lnTo>
                  <a:lnTo>
                    <a:pt x="958" y="1131"/>
                  </a:lnTo>
                  <a:lnTo>
                    <a:pt x="945" y="1151"/>
                  </a:lnTo>
                  <a:lnTo>
                    <a:pt x="931" y="1170"/>
                  </a:lnTo>
                  <a:lnTo>
                    <a:pt x="923" y="1178"/>
                  </a:lnTo>
                  <a:lnTo>
                    <a:pt x="915" y="1187"/>
                  </a:lnTo>
                  <a:lnTo>
                    <a:pt x="905" y="1195"/>
                  </a:lnTo>
                  <a:lnTo>
                    <a:pt x="897" y="1203"/>
                  </a:lnTo>
                  <a:lnTo>
                    <a:pt x="887" y="1210"/>
                  </a:lnTo>
                  <a:lnTo>
                    <a:pt x="877" y="1216"/>
                  </a:lnTo>
                  <a:lnTo>
                    <a:pt x="866" y="1222"/>
                  </a:lnTo>
                  <a:lnTo>
                    <a:pt x="855" y="1228"/>
                  </a:lnTo>
                  <a:lnTo>
                    <a:pt x="844" y="1233"/>
                  </a:lnTo>
                  <a:lnTo>
                    <a:pt x="832" y="1237"/>
                  </a:lnTo>
                  <a:lnTo>
                    <a:pt x="820" y="1241"/>
                  </a:lnTo>
                  <a:lnTo>
                    <a:pt x="806" y="1244"/>
                  </a:lnTo>
                  <a:lnTo>
                    <a:pt x="791" y="1247"/>
                  </a:lnTo>
                  <a:lnTo>
                    <a:pt x="778" y="1248"/>
                  </a:lnTo>
                  <a:lnTo>
                    <a:pt x="762" y="1249"/>
                  </a:lnTo>
                  <a:lnTo>
                    <a:pt x="746" y="1250"/>
                  </a:lnTo>
                  <a:lnTo>
                    <a:pt x="582" y="1250"/>
                  </a:lnTo>
                  <a:lnTo>
                    <a:pt x="562" y="1249"/>
                  </a:lnTo>
                  <a:lnTo>
                    <a:pt x="544" y="1248"/>
                  </a:lnTo>
                  <a:lnTo>
                    <a:pt x="528" y="1244"/>
                  </a:lnTo>
                  <a:lnTo>
                    <a:pt x="512" y="1241"/>
                  </a:lnTo>
                  <a:lnTo>
                    <a:pt x="499" y="1236"/>
                  </a:lnTo>
                  <a:lnTo>
                    <a:pt x="487" y="1228"/>
                  </a:lnTo>
                  <a:lnTo>
                    <a:pt x="474" y="1221"/>
                  </a:lnTo>
                  <a:lnTo>
                    <a:pt x="464" y="1213"/>
                  </a:lnTo>
                  <a:lnTo>
                    <a:pt x="456" y="1203"/>
                  </a:lnTo>
                  <a:lnTo>
                    <a:pt x="449" y="1191"/>
                  </a:lnTo>
                  <a:lnTo>
                    <a:pt x="442" y="1178"/>
                  </a:lnTo>
                  <a:lnTo>
                    <a:pt x="438" y="1165"/>
                  </a:lnTo>
                  <a:lnTo>
                    <a:pt x="434" y="1150"/>
                  </a:lnTo>
                  <a:lnTo>
                    <a:pt x="430" y="1133"/>
                  </a:lnTo>
                  <a:lnTo>
                    <a:pt x="429" y="1116"/>
                  </a:lnTo>
                  <a:lnTo>
                    <a:pt x="429" y="1096"/>
                  </a:lnTo>
                  <a:lnTo>
                    <a:pt x="429" y="691"/>
                  </a:lnTo>
                  <a:lnTo>
                    <a:pt x="659" y="691"/>
                  </a:lnTo>
                  <a:lnTo>
                    <a:pt x="681" y="691"/>
                  </a:lnTo>
                  <a:lnTo>
                    <a:pt x="702" y="694"/>
                  </a:lnTo>
                  <a:lnTo>
                    <a:pt x="719" y="696"/>
                  </a:lnTo>
                  <a:lnTo>
                    <a:pt x="735" y="701"/>
                  </a:lnTo>
                  <a:lnTo>
                    <a:pt x="749" y="706"/>
                  </a:lnTo>
                  <a:lnTo>
                    <a:pt x="761" y="713"/>
                  </a:lnTo>
                  <a:lnTo>
                    <a:pt x="771" y="722"/>
                  </a:lnTo>
                  <a:lnTo>
                    <a:pt x="778" y="732"/>
                  </a:lnTo>
                  <a:lnTo>
                    <a:pt x="785" y="743"/>
                  </a:lnTo>
                  <a:lnTo>
                    <a:pt x="790" y="756"/>
                  </a:lnTo>
                  <a:lnTo>
                    <a:pt x="794" y="771"/>
                  </a:lnTo>
                  <a:lnTo>
                    <a:pt x="798" y="787"/>
                  </a:lnTo>
                  <a:lnTo>
                    <a:pt x="799" y="804"/>
                  </a:lnTo>
                  <a:lnTo>
                    <a:pt x="800" y="823"/>
                  </a:lnTo>
                  <a:lnTo>
                    <a:pt x="801" y="844"/>
                  </a:lnTo>
                  <a:lnTo>
                    <a:pt x="801" y="866"/>
                  </a:lnTo>
                  <a:lnTo>
                    <a:pt x="878" y="866"/>
                  </a:lnTo>
                  <a:lnTo>
                    <a:pt x="878" y="417"/>
                  </a:lnTo>
                  <a:lnTo>
                    <a:pt x="801" y="417"/>
                  </a:lnTo>
                  <a:lnTo>
                    <a:pt x="801" y="433"/>
                  </a:lnTo>
                  <a:lnTo>
                    <a:pt x="800" y="450"/>
                  </a:lnTo>
                  <a:lnTo>
                    <a:pt x="799" y="466"/>
                  </a:lnTo>
                  <a:lnTo>
                    <a:pt x="796" y="482"/>
                  </a:lnTo>
                  <a:lnTo>
                    <a:pt x="794" y="497"/>
                  </a:lnTo>
                  <a:lnTo>
                    <a:pt x="789" y="511"/>
                  </a:lnTo>
                  <a:lnTo>
                    <a:pt x="785" y="525"/>
                  </a:lnTo>
                  <a:lnTo>
                    <a:pt x="779" y="538"/>
                  </a:lnTo>
                  <a:lnTo>
                    <a:pt x="772" y="549"/>
                  </a:lnTo>
                  <a:lnTo>
                    <a:pt x="765" y="560"/>
                  </a:lnTo>
                  <a:lnTo>
                    <a:pt x="756" y="569"/>
                  </a:lnTo>
                  <a:lnTo>
                    <a:pt x="745" y="577"/>
                  </a:lnTo>
                  <a:lnTo>
                    <a:pt x="734" y="584"/>
                  </a:lnTo>
                  <a:lnTo>
                    <a:pt x="722" y="588"/>
                  </a:lnTo>
                  <a:lnTo>
                    <a:pt x="707" y="591"/>
                  </a:lnTo>
                  <a:lnTo>
                    <a:pt x="692" y="592"/>
                  </a:lnTo>
                  <a:lnTo>
                    <a:pt x="429" y="592"/>
                  </a:lnTo>
                  <a:lnTo>
                    <a:pt x="429" y="143"/>
                  </a:lnTo>
                  <a:lnTo>
                    <a:pt x="429" y="125"/>
                  </a:lnTo>
                  <a:lnTo>
                    <a:pt x="431" y="114"/>
                  </a:lnTo>
                  <a:lnTo>
                    <a:pt x="435" y="103"/>
                  </a:lnTo>
                  <a:lnTo>
                    <a:pt x="440" y="88"/>
                  </a:lnTo>
                  <a:lnTo>
                    <a:pt x="724" y="88"/>
                  </a:lnTo>
                  <a:lnTo>
                    <a:pt x="736" y="88"/>
                  </a:lnTo>
                  <a:lnTo>
                    <a:pt x="747" y="89"/>
                  </a:lnTo>
                  <a:lnTo>
                    <a:pt x="758" y="90"/>
                  </a:lnTo>
                  <a:lnTo>
                    <a:pt x="768" y="93"/>
                  </a:lnTo>
                  <a:lnTo>
                    <a:pt x="778" y="95"/>
                  </a:lnTo>
                  <a:lnTo>
                    <a:pt x="788" y="99"/>
                  </a:lnTo>
                  <a:lnTo>
                    <a:pt x="796" y="103"/>
                  </a:lnTo>
                  <a:lnTo>
                    <a:pt x="805" y="108"/>
                  </a:lnTo>
                  <a:lnTo>
                    <a:pt x="821" y="119"/>
                  </a:lnTo>
                  <a:lnTo>
                    <a:pt x="836" y="131"/>
                  </a:lnTo>
                  <a:lnTo>
                    <a:pt x="849" y="144"/>
                  </a:lnTo>
                  <a:lnTo>
                    <a:pt x="861" y="160"/>
                  </a:lnTo>
                  <a:lnTo>
                    <a:pt x="871" y="177"/>
                  </a:lnTo>
                  <a:lnTo>
                    <a:pt x="881" y="196"/>
                  </a:lnTo>
                  <a:lnTo>
                    <a:pt x="888" y="214"/>
                  </a:lnTo>
                  <a:lnTo>
                    <a:pt x="896" y="234"/>
                  </a:lnTo>
                  <a:lnTo>
                    <a:pt x="902" y="254"/>
                  </a:lnTo>
                  <a:lnTo>
                    <a:pt x="905" y="275"/>
                  </a:lnTo>
                  <a:lnTo>
                    <a:pt x="909" y="297"/>
                  </a:lnTo>
                  <a:lnTo>
                    <a:pt x="911" y="318"/>
                  </a:lnTo>
                  <a:lnTo>
                    <a:pt x="981" y="318"/>
                  </a:lnTo>
                  <a:lnTo>
                    <a:pt x="956" y="0"/>
                  </a:lnTo>
                  <a:lnTo>
                    <a:pt x="22" y="0"/>
                  </a:lnTo>
                  <a:lnTo>
                    <a:pt x="22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" name="Freeform 532"/>
            <p:cNvSpPr>
              <a:spLocks noEditPoints="1"/>
            </p:cNvSpPr>
            <p:nvPr/>
          </p:nvSpPr>
          <p:spPr bwMode="auto">
            <a:xfrm>
              <a:off x="49053750" y="7720013"/>
              <a:ext cx="371475" cy="374650"/>
            </a:xfrm>
            <a:custGeom>
              <a:avLst/>
              <a:gdLst>
                <a:gd name="T0" fmla="*/ 2147483647 w 1173"/>
                <a:gd name="T1" fmla="*/ 2147483647 h 1183"/>
                <a:gd name="T2" fmla="*/ 0 w 1173"/>
                <a:gd name="T3" fmla="*/ 2147483647 h 1183"/>
                <a:gd name="T4" fmla="*/ 2147483647 w 1173"/>
                <a:gd name="T5" fmla="*/ 2147483647 h 1183"/>
                <a:gd name="T6" fmla="*/ 2147483647 w 1173"/>
                <a:gd name="T7" fmla="*/ 2147483647 h 1183"/>
                <a:gd name="T8" fmla="*/ 2147483647 w 1173"/>
                <a:gd name="T9" fmla="*/ 2147483647 h 1183"/>
                <a:gd name="T10" fmla="*/ 2147483647 w 1173"/>
                <a:gd name="T11" fmla="*/ 2147483647 h 1183"/>
                <a:gd name="T12" fmla="*/ 2147483647 w 1173"/>
                <a:gd name="T13" fmla="*/ 2147483647 h 1183"/>
                <a:gd name="T14" fmla="*/ 2147483647 w 1173"/>
                <a:gd name="T15" fmla="*/ 2147483647 h 1183"/>
                <a:gd name="T16" fmla="*/ 2147483647 w 1173"/>
                <a:gd name="T17" fmla="*/ 2147483647 h 1183"/>
                <a:gd name="T18" fmla="*/ 2147483647 w 1173"/>
                <a:gd name="T19" fmla="*/ 2147483647 h 1183"/>
                <a:gd name="T20" fmla="*/ 2147483647 w 1173"/>
                <a:gd name="T21" fmla="*/ 2147483647 h 1183"/>
                <a:gd name="T22" fmla="*/ 2147483647 w 1173"/>
                <a:gd name="T23" fmla="*/ 2147483647 h 1183"/>
                <a:gd name="T24" fmla="*/ 2147483647 w 1173"/>
                <a:gd name="T25" fmla="*/ 2147483647 h 1183"/>
                <a:gd name="T26" fmla="*/ 2147483647 w 1173"/>
                <a:gd name="T27" fmla="*/ 2147483647 h 1183"/>
                <a:gd name="T28" fmla="*/ 2147483647 w 1173"/>
                <a:gd name="T29" fmla="*/ 2147483647 h 1183"/>
                <a:gd name="T30" fmla="*/ 2147483647 w 1173"/>
                <a:gd name="T31" fmla="*/ 2147483647 h 1183"/>
                <a:gd name="T32" fmla="*/ 2147483647 w 1173"/>
                <a:gd name="T33" fmla="*/ 2147483647 h 1183"/>
                <a:gd name="T34" fmla="*/ 2147483647 w 1173"/>
                <a:gd name="T35" fmla="*/ 2147483647 h 1183"/>
                <a:gd name="T36" fmla="*/ 2147483647 w 1173"/>
                <a:gd name="T37" fmla="*/ 2147483647 h 1183"/>
                <a:gd name="T38" fmla="*/ 2147483647 w 1173"/>
                <a:gd name="T39" fmla="*/ 2147483647 h 1183"/>
                <a:gd name="T40" fmla="*/ 2147483647 w 1173"/>
                <a:gd name="T41" fmla="*/ 2147483647 h 1183"/>
                <a:gd name="T42" fmla="*/ 2147483647 w 1173"/>
                <a:gd name="T43" fmla="*/ 2147483647 h 1183"/>
                <a:gd name="T44" fmla="*/ 2147483647 w 1173"/>
                <a:gd name="T45" fmla="*/ 2147483647 h 1183"/>
                <a:gd name="T46" fmla="*/ 2147483647 w 1173"/>
                <a:gd name="T47" fmla="*/ 2147483647 h 1183"/>
                <a:gd name="T48" fmla="*/ 2147483647 w 1173"/>
                <a:gd name="T49" fmla="*/ 2147483647 h 1183"/>
                <a:gd name="T50" fmla="*/ 2147483647 w 1173"/>
                <a:gd name="T51" fmla="*/ 2147483647 h 1183"/>
                <a:gd name="T52" fmla="*/ 2147483647 w 1173"/>
                <a:gd name="T53" fmla="*/ 2147483647 h 1183"/>
                <a:gd name="T54" fmla="*/ 2147483647 w 1173"/>
                <a:gd name="T55" fmla="*/ 2147483647 h 1183"/>
                <a:gd name="T56" fmla="*/ 2147483647 w 1173"/>
                <a:gd name="T57" fmla="*/ 1238751247 h 1183"/>
                <a:gd name="T58" fmla="*/ 2147483647 w 1173"/>
                <a:gd name="T59" fmla="*/ 190561621 h 1183"/>
                <a:gd name="T60" fmla="*/ 2147483647 w 1173"/>
                <a:gd name="T61" fmla="*/ 0 h 1183"/>
                <a:gd name="T62" fmla="*/ 2147483647 w 1173"/>
                <a:gd name="T63" fmla="*/ 158767993 h 1183"/>
                <a:gd name="T64" fmla="*/ 2147483647 w 1173"/>
                <a:gd name="T65" fmla="*/ 539991627 h 1183"/>
                <a:gd name="T66" fmla="*/ 2147483647 w 1173"/>
                <a:gd name="T67" fmla="*/ 1492900443 h 1183"/>
                <a:gd name="T68" fmla="*/ 2147483647 w 1173"/>
                <a:gd name="T69" fmla="*/ 2147483647 h 1183"/>
                <a:gd name="T70" fmla="*/ 2147483647 w 1173"/>
                <a:gd name="T71" fmla="*/ 2147483647 h 1183"/>
                <a:gd name="T72" fmla="*/ 2147483647 w 1173"/>
                <a:gd name="T73" fmla="*/ 2147483647 h 1183"/>
                <a:gd name="T74" fmla="*/ 2147483647 w 1173"/>
                <a:gd name="T75" fmla="*/ 2147483647 h 1183"/>
                <a:gd name="T76" fmla="*/ 2147483647 w 1173"/>
                <a:gd name="T77" fmla="*/ 2147483647 h 1183"/>
                <a:gd name="T78" fmla="*/ 2147483647 w 1173"/>
                <a:gd name="T79" fmla="*/ 2147483647 h 1183"/>
                <a:gd name="T80" fmla="*/ 2147483647 w 1173"/>
                <a:gd name="T81" fmla="*/ 2147483647 h 1183"/>
                <a:gd name="T82" fmla="*/ 2147483647 w 1173"/>
                <a:gd name="T83" fmla="*/ 2147483647 h 1183"/>
                <a:gd name="T84" fmla="*/ 2147483647 w 1173"/>
                <a:gd name="T85" fmla="*/ 2147483647 h 1183"/>
                <a:gd name="T86" fmla="*/ 2147483647 w 1173"/>
                <a:gd name="T87" fmla="*/ 2147483647 h 1183"/>
                <a:gd name="T88" fmla="*/ 2147483647 w 1173"/>
                <a:gd name="T89" fmla="*/ 2147483647 h 1183"/>
                <a:gd name="T90" fmla="*/ 2147483647 w 1173"/>
                <a:gd name="T91" fmla="*/ 2147483647 h 1183"/>
                <a:gd name="T92" fmla="*/ 1619804545 w 1173"/>
                <a:gd name="T93" fmla="*/ 2147483647 h 1183"/>
                <a:gd name="T94" fmla="*/ 412899054 w 1173"/>
                <a:gd name="T95" fmla="*/ 2147483647 h 118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3"/>
                <a:gd name="T145" fmla="*/ 0 h 1183"/>
                <a:gd name="T146" fmla="*/ 1173 w 1173"/>
                <a:gd name="T147" fmla="*/ 1183 h 118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3" h="1183">
                  <a:moveTo>
                    <a:pt x="526" y="304"/>
                  </a:moveTo>
                  <a:lnTo>
                    <a:pt x="672" y="689"/>
                  </a:lnTo>
                  <a:lnTo>
                    <a:pt x="387" y="688"/>
                  </a:lnTo>
                  <a:lnTo>
                    <a:pt x="526" y="304"/>
                  </a:lnTo>
                  <a:close/>
                  <a:moveTo>
                    <a:pt x="0" y="1128"/>
                  </a:moveTo>
                  <a:lnTo>
                    <a:pt x="0" y="1183"/>
                  </a:lnTo>
                  <a:lnTo>
                    <a:pt x="394" y="1183"/>
                  </a:lnTo>
                  <a:lnTo>
                    <a:pt x="394" y="1128"/>
                  </a:lnTo>
                  <a:lnTo>
                    <a:pt x="373" y="1128"/>
                  </a:lnTo>
                  <a:lnTo>
                    <a:pt x="352" y="1127"/>
                  </a:lnTo>
                  <a:lnTo>
                    <a:pt x="333" y="1125"/>
                  </a:lnTo>
                  <a:lnTo>
                    <a:pt x="314" y="1121"/>
                  </a:lnTo>
                  <a:lnTo>
                    <a:pt x="306" y="1117"/>
                  </a:lnTo>
                  <a:lnTo>
                    <a:pt x="297" y="1114"/>
                  </a:lnTo>
                  <a:lnTo>
                    <a:pt x="291" y="1109"/>
                  </a:lnTo>
                  <a:lnTo>
                    <a:pt x="285" y="1104"/>
                  </a:lnTo>
                  <a:lnTo>
                    <a:pt x="280" y="1098"/>
                  </a:lnTo>
                  <a:lnTo>
                    <a:pt x="277" y="1090"/>
                  </a:lnTo>
                  <a:lnTo>
                    <a:pt x="274" y="1083"/>
                  </a:lnTo>
                  <a:lnTo>
                    <a:pt x="274" y="1074"/>
                  </a:lnTo>
                  <a:lnTo>
                    <a:pt x="274" y="1061"/>
                  </a:lnTo>
                  <a:lnTo>
                    <a:pt x="278" y="1045"/>
                  </a:lnTo>
                  <a:lnTo>
                    <a:pt x="281" y="1024"/>
                  </a:lnTo>
                  <a:lnTo>
                    <a:pt x="288" y="1002"/>
                  </a:lnTo>
                  <a:lnTo>
                    <a:pt x="301" y="952"/>
                  </a:lnTo>
                  <a:lnTo>
                    <a:pt x="319" y="899"/>
                  </a:lnTo>
                  <a:lnTo>
                    <a:pt x="329" y="874"/>
                  </a:lnTo>
                  <a:lnTo>
                    <a:pt x="339" y="849"/>
                  </a:lnTo>
                  <a:lnTo>
                    <a:pt x="349" y="827"/>
                  </a:lnTo>
                  <a:lnTo>
                    <a:pt x="359" y="808"/>
                  </a:lnTo>
                  <a:lnTo>
                    <a:pt x="368" y="791"/>
                  </a:lnTo>
                  <a:lnTo>
                    <a:pt x="378" y="778"/>
                  </a:lnTo>
                  <a:lnTo>
                    <a:pt x="382" y="773"/>
                  </a:lnTo>
                  <a:lnTo>
                    <a:pt x="387" y="770"/>
                  </a:lnTo>
                  <a:lnTo>
                    <a:pt x="390" y="767"/>
                  </a:lnTo>
                  <a:lnTo>
                    <a:pt x="394" y="767"/>
                  </a:lnTo>
                  <a:lnTo>
                    <a:pt x="700" y="767"/>
                  </a:lnTo>
                  <a:lnTo>
                    <a:pt x="823" y="1103"/>
                  </a:lnTo>
                  <a:lnTo>
                    <a:pt x="812" y="1108"/>
                  </a:lnTo>
                  <a:lnTo>
                    <a:pt x="701" y="1128"/>
                  </a:lnTo>
                  <a:lnTo>
                    <a:pt x="701" y="1183"/>
                  </a:lnTo>
                  <a:lnTo>
                    <a:pt x="1173" y="1183"/>
                  </a:lnTo>
                  <a:lnTo>
                    <a:pt x="1173" y="1128"/>
                  </a:lnTo>
                  <a:lnTo>
                    <a:pt x="1160" y="1128"/>
                  </a:lnTo>
                  <a:lnTo>
                    <a:pt x="1147" y="1127"/>
                  </a:lnTo>
                  <a:lnTo>
                    <a:pt x="1135" y="1126"/>
                  </a:lnTo>
                  <a:lnTo>
                    <a:pt x="1124" y="1123"/>
                  </a:lnTo>
                  <a:lnTo>
                    <a:pt x="1114" y="1121"/>
                  </a:lnTo>
                  <a:lnTo>
                    <a:pt x="1104" y="1117"/>
                  </a:lnTo>
                  <a:lnTo>
                    <a:pt x="1095" y="1114"/>
                  </a:lnTo>
                  <a:lnTo>
                    <a:pt x="1086" y="1109"/>
                  </a:lnTo>
                  <a:lnTo>
                    <a:pt x="1077" y="1105"/>
                  </a:lnTo>
                  <a:lnTo>
                    <a:pt x="1070" y="1100"/>
                  </a:lnTo>
                  <a:lnTo>
                    <a:pt x="1063" y="1094"/>
                  </a:lnTo>
                  <a:lnTo>
                    <a:pt x="1057" y="1088"/>
                  </a:lnTo>
                  <a:lnTo>
                    <a:pt x="1044" y="1076"/>
                  </a:lnTo>
                  <a:lnTo>
                    <a:pt x="1035" y="1061"/>
                  </a:lnTo>
                  <a:lnTo>
                    <a:pt x="1025" y="1045"/>
                  </a:lnTo>
                  <a:lnTo>
                    <a:pt x="1016" y="1029"/>
                  </a:lnTo>
                  <a:lnTo>
                    <a:pt x="1009" y="1012"/>
                  </a:lnTo>
                  <a:lnTo>
                    <a:pt x="1002" y="992"/>
                  </a:lnTo>
                  <a:lnTo>
                    <a:pt x="987" y="955"/>
                  </a:lnTo>
                  <a:lnTo>
                    <a:pt x="971" y="914"/>
                  </a:lnTo>
                  <a:lnTo>
                    <a:pt x="956" y="875"/>
                  </a:lnTo>
                  <a:lnTo>
                    <a:pt x="942" y="836"/>
                  </a:lnTo>
                  <a:lnTo>
                    <a:pt x="927" y="797"/>
                  </a:lnTo>
                  <a:lnTo>
                    <a:pt x="913" y="758"/>
                  </a:lnTo>
                  <a:lnTo>
                    <a:pt x="899" y="718"/>
                  </a:lnTo>
                  <a:lnTo>
                    <a:pt x="885" y="679"/>
                  </a:lnTo>
                  <a:lnTo>
                    <a:pt x="871" y="641"/>
                  </a:lnTo>
                  <a:lnTo>
                    <a:pt x="855" y="602"/>
                  </a:lnTo>
                  <a:lnTo>
                    <a:pt x="840" y="565"/>
                  </a:lnTo>
                  <a:lnTo>
                    <a:pt x="826" y="527"/>
                  </a:lnTo>
                  <a:lnTo>
                    <a:pt x="813" y="488"/>
                  </a:lnTo>
                  <a:lnTo>
                    <a:pt x="799" y="450"/>
                  </a:lnTo>
                  <a:lnTo>
                    <a:pt x="786" y="411"/>
                  </a:lnTo>
                  <a:lnTo>
                    <a:pt x="774" y="372"/>
                  </a:lnTo>
                  <a:lnTo>
                    <a:pt x="759" y="333"/>
                  </a:lnTo>
                  <a:lnTo>
                    <a:pt x="746" y="295"/>
                  </a:lnTo>
                  <a:lnTo>
                    <a:pt x="737" y="269"/>
                  </a:lnTo>
                  <a:lnTo>
                    <a:pt x="725" y="230"/>
                  </a:lnTo>
                  <a:lnTo>
                    <a:pt x="709" y="182"/>
                  </a:lnTo>
                  <a:lnTo>
                    <a:pt x="690" y="131"/>
                  </a:lnTo>
                  <a:lnTo>
                    <a:pt x="682" y="105"/>
                  </a:lnTo>
                  <a:lnTo>
                    <a:pt x="672" y="81"/>
                  </a:lnTo>
                  <a:lnTo>
                    <a:pt x="662" y="59"/>
                  </a:lnTo>
                  <a:lnTo>
                    <a:pt x="651" y="39"/>
                  </a:lnTo>
                  <a:lnTo>
                    <a:pt x="641" y="23"/>
                  </a:lnTo>
                  <a:lnTo>
                    <a:pt x="632" y="10"/>
                  </a:lnTo>
                  <a:lnTo>
                    <a:pt x="628" y="6"/>
                  </a:lnTo>
                  <a:lnTo>
                    <a:pt x="623" y="2"/>
                  </a:lnTo>
                  <a:lnTo>
                    <a:pt x="618" y="0"/>
                  </a:lnTo>
                  <a:lnTo>
                    <a:pt x="613" y="0"/>
                  </a:lnTo>
                  <a:lnTo>
                    <a:pt x="605" y="0"/>
                  </a:lnTo>
                  <a:lnTo>
                    <a:pt x="597" y="1"/>
                  </a:lnTo>
                  <a:lnTo>
                    <a:pt x="589" y="5"/>
                  </a:lnTo>
                  <a:lnTo>
                    <a:pt x="581" y="7"/>
                  </a:lnTo>
                  <a:lnTo>
                    <a:pt x="575" y="12"/>
                  </a:lnTo>
                  <a:lnTo>
                    <a:pt x="568" y="17"/>
                  </a:lnTo>
                  <a:lnTo>
                    <a:pt x="562" y="23"/>
                  </a:lnTo>
                  <a:lnTo>
                    <a:pt x="556" y="31"/>
                  </a:lnTo>
                  <a:lnTo>
                    <a:pt x="544" y="47"/>
                  </a:lnTo>
                  <a:lnTo>
                    <a:pt x="534" y="64"/>
                  </a:lnTo>
                  <a:lnTo>
                    <a:pt x="524" y="83"/>
                  </a:lnTo>
                  <a:lnTo>
                    <a:pt x="514" y="104"/>
                  </a:lnTo>
                  <a:lnTo>
                    <a:pt x="498" y="149"/>
                  </a:lnTo>
                  <a:lnTo>
                    <a:pt x="484" y="193"/>
                  </a:lnTo>
                  <a:lnTo>
                    <a:pt x="470" y="235"/>
                  </a:lnTo>
                  <a:lnTo>
                    <a:pt x="457" y="270"/>
                  </a:lnTo>
                  <a:lnTo>
                    <a:pt x="439" y="310"/>
                  </a:lnTo>
                  <a:lnTo>
                    <a:pt x="423" y="348"/>
                  </a:lnTo>
                  <a:lnTo>
                    <a:pt x="408" y="387"/>
                  </a:lnTo>
                  <a:lnTo>
                    <a:pt x="393" y="426"/>
                  </a:lnTo>
                  <a:lnTo>
                    <a:pt x="378" y="465"/>
                  </a:lnTo>
                  <a:lnTo>
                    <a:pt x="365" y="504"/>
                  </a:lnTo>
                  <a:lnTo>
                    <a:pt x="349" y="545"/>
                  </a:lnTo>
                  <a:lnTo>
                    <a:pt x="333" y="585"/>
                  </a:lnTo>
                  <a:lnTo>
                    <a:pt x="317" y="625"/>
                  </a:lnTo>
                  <a:lnTo>
                    <a:pt x="301" y="666"/>
                  </a:lnTo>
                  <a:lnTo>
                    <a:pt x="285" y="706"/>
                  </a:lnTo>
                  <a:lnTo>
                    <a:pt x="270" y="745"/>
                  </a:lnTo>
                  <a:lnTo>
                    <a:pt x="254" y="784"/>
                  </a:lnTo>
                  <a:lnTo>
                    <a:pt x="240" y="822"/>
                  </a:lnTo>
                  <a:lnTo>
                    <a:pt x="224" y="862"/>
                  </a:lnTo>
                  <a:lnTo>
                    <a:pt x="209" y="901"/>
                  </a:lnTo>
                  <a:lnTo>
                    <a:pt x="193" y="942"/>
                  </a:lnTo>
                  <a:lnTo>
                    <a:pt x="179" y="984"/>
                  </a:lnTo>
                  <a:lnTo>
                    <a:pt x="171" y="1003"/>
                  </a:lnTo>
                  <a:lnTo>
                    <a:pt x="164" y="1022"/>
                  </a:lnTo>
                  <a:lnTo>
                    <a:pt x="155" y="1040"/>
                  </a:lnTo>
                  <a:lnTo>
                    <a:pt x="145" y="1056"/>
                  </a:lnTo>
                  <a:lnTo>
                    <a:pt x="134" y="1072"/>
                  </a:lnTo>
                  <a:lnTo>
                    <a:pt x="122" y="1085"/>
                  </a:lnTo>
                  <a:lnTo>
                    <a:pt x="115" y="1092"/>
                  </a:lnTo>
                  <a:lnTo>
                    <a:pt x="108" y="1098"/>
                  </a:lnTo>
                  <a:lnTo>
                    <a:pt x="99" y="1103"/>
                  </a:lnTo>
                  <a:lnTo>
                    <a:pt x="90" y="1108"/>
                  </a:lnTo>
                  <a:lnTo>
                    <a:pt x="82" y="1112"/>
                  </a:lnTo>
                  <a:lnTo>
                    <a:pt x="72" y="1116"/>
                  </a:lnTo>
                  <a:lnTo>
                    <a:pt x="62" y="1120"/>
                  </a:lnTo>
                  <a:lnTo>
                    <a:pt x="51" y="1122"/>
                  </a:lnTo>
                  <a:lnTo>
                    <a:pt x="39" y="1125"/>
                  </a:lnTo>
                  <a:lnTo>
                    <a:pt x="27" y="1127"/>
                  </a:lnTo>
                  <a:lnTo>
                    <a:pt x="13" y="1128"/>
                  </a:lnTo>
                  <a:lnTo>
                    <a:pt x="0" y="11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Freeform 533"/>
            <p:cNvSpPr>
              <a:spLocks/>
            </p:cNvSpPr>
            <p:nvPr/>
          </p:nvSpPr>
          <p:spPr bwMode="auto">
            <a:xfrm>
              <a:off x="45361225" y="7612063"/>
              <a:ext cx="466725" cy="396875"/>
            </a:xfrm>
            <a:custGeom>
              <a:avLst/>
              <a:gdLst>
                <a:gd name="T0" fmla="*/ 2147483647 w 1473"/>
                <a:gd name="T1" fmla="*/ 2147483647 h 1249"/>
                <a:gd name="T2" fmla="*/ 2147483647 w 1473"/>
                <a:gd name="T3" fmla="*/ 2147483647 h 1249"/>
                <a:gd name="T4" fmla="*/ 2147483647 w 1473"/>
                <a:gd name="T5" fmla="*/ 2147483647 h 1249"/>
                <a:gd name="T6" fmla="*/ 2147483647 w 1473"/>
                <a:gd name="T7" fmla="*/ 2147483647 h 1249"/>
                <a:gd name="T8" fmla="*/ 2147483647 w 1473"/>
                <a:gd name="T9" fmla="*/ 2147483647 h 1249"/>
                <a:gd name="T10" fmla="*/ 2147483647 w 1473"/>
                <a:gd name="T11" fmla="*/ 2147483647 h 1249"/>
                <a:gd name="T12" fmla="*/ 2147483647 w 1473"/>
                <a:gd name="T13" fmla="*/ 2147483647 h 1249"/>
                <a:gd name="T14" fmla="*/ 2147483647 w 1473"/>
                <a:gd name="T15" fmla="*/ 2147483647 h 1249"/>
                <a:gd name="T16" fmla="*/ 2147483647 w 1473"/>
                <a:gd name="T17" fmla="*/ 2147483647 h 1249"/>
                <a:gd name="T18" fmla="*/ 2147483647 w 1473"/>
                <a:gd name="T19" fmla="*/ 2147483647 h 1249"/>
                <a:gd name="T20" fmla="*/ 2147483647 w 1473"/>
                <a:gd name="T21" fmla="*/ 2147483647 h 1249"/>
                <a:gd name="T22" fmla="*/ 2147483647 w 1473"/>
                <a:gd name="T23" fmla="*/ 2147483647 h 1249"/>
                <a:gd name="T24" fmla="*/ 2147483647 w 1473"/>
                <a:gd name="T25" fmla="*/ 2147483647 h 1249"/>
                <a:gd name="T26" fmla="*/ 2147483647 w 1473"/>
                <a:gd name="T27" fmla="*/ 2147483647 h 1249"/>
                <a:gd name="T28" fmla="*/ 2147483647 w 1473"/>
                <a:gd name="T29" fmla="*/ 2147483647 h 1249"/>
                <a:gd name="T30" fmla="*/ 2147483647 w 1473"/>
                <a:gd name="T31" fmla="*/ 2147483647 h 1249"/>
                <a:gd name="T32" fmla="*/ 2147483647 w 1473"/>
                <a:gd name="T33" fmla="*/ 2147483647 h 1249"/>
                <a:gd name="T34" fmla="*/ 2147483647 w 1473"/>
                <a:gd name="T35" fmla="*/ 2147483647 h 1249"/>
                <a:gd name="T36" fmla="*/ 2147483647 w 1473"/>
                <a:gd name="T37" fmla="*/ 2147483647 h 1249"/>
                <a:gd name="T38" fmla="*/ 2147483647 w 1473"/>
                <a:gd name="T39" fmla="*/ 32107791 h 1249"/>
                <a:gd name="T40" fmla="*/ 2147483647 w 1473"/>
                <a:gd name="T41" fmla="*/ 384990040 h 1249"/>
                <a:gd name="T42" fmla="*/ 2147483647 w 1473"/>
                <a:gd name="T43" fmla="*/ 1058747791 h 1249"/>
                <a:gd name="T44" fmla="*/ 2147483647 w 1473"/>
                <a:gd name="T45" fmla="*/ 1892842089 h 1249"/>
                <a:gd name="T46" fmla="*/ 2147483647 w 1473"/>
                <a:gd name="T47" fmla="*/ 2147483647 h 1249"/>
                <a:gd name="T48" fmla="*/ 2147483647 w 1473"/>
                <a:gd name="T49" fmla="*/ 2147483647 h 1249"/>
                <a:gd name="T50" fmla="*/ 2147483647 w 1473"/>
                <a:gd name="T51" fmla="*/ 2147483647 h 1249"/>
                <a:gd name="T52" fmla="*/ 2147483647 w 1473"/>
                <a:gd name="T53" fmla="*/ 2147483647 h 1249"/>
                <a:gd name="T54" fmla="*/ 2147483647 w 1473"/>
                <a:gd name="T55" fmla="*/ 2147483647 h 1249"/>
                <a:gd name="T56" fmla="*/ 2147483647 w 1473"/>
                <a:gd name="T57" fmla="*/ 2147483647 h 1249"/>
                <a:gd name="T58" fmla="*/ 2147483647 w 1473"/>
                <a:gd name="T59" fmla="*/ 2147483647 h 1249"/>
                <a:gd name="T60" fmla="*/ 2147483647 w 1473"/>
                <a:gd name="T61" fmla="*/ 2147483647 h 1249"/>
                <a:gd name="T62" fmla="*/ 2147483647 w 1473"/>
                <a:gd name="T63" fmla="*/ 2147483647 h 1249"/>
                <a:gd name="T64" fmla="*/ 2147483647 w 1473"/>
                <a:gd name="T65" fmla="*/ 2147483647 h 1249"/>
                <a:gd name="T66" fmla="*/ 2147483647 w 1473"/>
                <a:gd name="T67" fmla="*/ 2147483647 h 1249"/>
                <a:gd name="T68" fmla="*/ 2147483647 w 1473"/>
                <a:gd name="T69" fmla="*/ 2147483647 h 1249"/>
                <a:gd name="T70" fmla="*/ 2147483647 w 1473"/>
                <a:gd name="T71" fmla="*/ 2147483647 h 1249"/>
                <a:gd name="T72" fmla="*/ 2147483647 w 1473"/>
                <a:gd name="T73" fmla="*/ 2147483647 h 1249"/>
                <a:gd name="T74" fmla="*/ 2147483647 w 1473"/>
                <a:gd name="T75" fmla="*/ 2147483647 h 1249"/>
                <a:gd name="T76" fmla="*/ 2147483647 w 1473"/>
                <a:gd name="T77" fmla="*/ 2147483647 h 1249"/>
                <a:gd name="T78" fmla="*/ 1367896198 w 1473"/>
                <a:gd name="T79" fmla="*/ 2147483647 h 1249"/>
                <a:gd name="T80" fmla="*/ 413531341 w 1473"/>
                <a:gd name="T81" fmla="*/ 2147483647 h 124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73"/>
                <a:gd name="T124" fmla="*/ 0 h 1249"/>
                <a:gd name="T125" fmla="*/ 1473 w 1473"/>
                <a:gd name="T126" fmla="*/ 1249 h 124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73" h="1249">
                  <a:moveTo>
                    <a:pt x="0" y="1227"/>
                  </a:moveTo>
                  <a:lnTo>
                    <a:pt x="197" y="1249"/>
                  </a:lnTo>
                  <a:lnTo>
                    <a:pt x="203" y="1228"/>
                  </a:lnTo>
                  <a:lnTo>
                    <a:pt x="211" y="1205"/>
                  </a:lnTo>
                  <a:lnTo>
                    <a:pt x="218" y="1183"/>
                  </a:lnTo>
                  <a:lnTo>
                    <a:pt x="228" y="1160"/>
                  </a:lnTo>
                  <a:lnTo>
                    <a:pt x="239" y="1137"/>
                  </a:lnTo>
                  <a:lnTo>
                    <a:pt x="250" y="1113"/>
                  </a:lnTo>
                  <a:lnTo>
                    <a:pt x="263" y="1089"/>
                  </a:lnTo>
                  <a:lnTo>
                    <a:pt x="277" y="1066"/>
                  </a:lnTo>
                  <a:lnTo>
                    <a:pt x="306" y="1017"/>
                  </a:lnTo>
                  <a:lnTo>
                    <a:pt x="338" y="968"/>
                  </a:lnTo>
                  <a:lnTo>
                    <a:pt x="372" y="919"/>
                  </a:lnTo>
                  <a:lnTo>
                    <a:pt x="409" y="871"/>
                  </a:lnTo>
                  <a:lnTo>
                    <a:pt x="447" y="825"/>
                  </a:lnTo>
                  <a:lnTo>
                    <a:pt x="485" y="778"/>
                  </a:lnTo>
                  <a:lnTo>
                    <a:pt x="523" y="734"/>
                  </a:lnTo>
                  <a:lnTo>
                    <a:pt x="560" y="691"/>
                  </a:lnTo>
                  <a:lnTo>
                    <a:pt x="632" y="615"/>
                  </a:lnTo>
                  <a:lnTo>
                    <a:pt x="694" y="551"/>
                  </a:lnTo>
                  <a:lnTo>
                    <a:pt x="726" y="520"/>
                  </a:lnTo>
                  <a:lnTo>
                    <a:pt x="762" y="489"/>
                  </a:lnTo>
                  <a:lnTo>
                    <a:pt x="802" y="458"/>
                  </a:lnTo>
                  <a:lnTo>
                    <a:pt x="846" y="426"/>
                  </a:lnTo>
                  <a:lnTo>
                    <a:pt x="893" y="393"/>
                  </a:lnTo>
                  <a:lnTo>
                    <a:pt x="942" y="361"/>
                  </a:lnTo>
                  <a:lnTo>
                    <a:pt x="993" y="329"/>
                  </a:lnTo>
                  <a:lnTo>
                    <a:pt x="1047" y="298"/>
                  </a:lnTo>
                  <a:lnTo>
                    <a:pt x="1101" y="269"/>
                  </a:lnTo>
                  <a:lnTo>
                    <a:pt x="1156" y="241"/>
                  </a:lnTo>
                  <a:lnTo>
                    <a:pt x="1211" y="214"/>
                  </a:lnTo>
                  <a:lnTo>
                    <a:pt x="1265" y="190"/>
                  </a:lnTo>
                  <a:lnTo>
                    <a:pt x="1320" y="169"/>
                  </a:lnTo>
                  <a:lnTo>
                    <a:pt x="1373" y="149"/>
                  </a:lnTo>
                  <a:lnTo>
                    <a:pt x="1398" y="141"/>
                  </a:lnTo>
                  <a:lnTo>
                    <a:pt x="1424" y="133"/>
                  </a:lnTo>
                  <a:lnTo>
                    <a:pt x="1449" y="126"/>
                  </a:lnTo>
                  <a:lnTo>
                    <a:pt x="1473" y="120"/>
                  </a:lnTo>
                  <a:lnTo>
                    <a:pt x="1460" y="0"/>
                  </a:lnTo>
                  <a:lnTo>
                    <a:pt x="1436" y="1"/>
                  </a:lnTo>
                  <a:lnTo>
                    <a:pt x="1411" y="6"/>
                  </a:lnTo>
                  <a:lnTo>
                    <a:pt x="1381" y="12"/>
                  </a:lnTo>
                  <a:lnTo>
                    <a:pt x="1349" y="22"/>
                  </a:lnTo>
                  <a:lnTo>
                    <a:pt x="1315" y="33"/>
                  </a:lnTo>
                  <a:lnTo>
                    <a:pt x="1280" y="45"/>
                  </a:lnTo>
                  <a:lnTo>
                    <a:pt x="1244" y="59"/>
                  </a:lnTo>
                  <a:lnTo>
                    <a:pt x="1207" y="73"/>
                  </a:lnTo>
                  <a:lnTo>
                    <a:pt x="1135" y="104"/>
                  </a:lnTo>
                  <a:lnTo>
                    <a:pt x="1069" y="134"/>
                  </a:lnTo>
                  <a:lnTo>
                    <a:pt x="1014" y="161"/>
                  </a:lnTo>
                  <a:lnTo>
                    <a:pt x="972" y="182"/>
                  </a:lnTo>
                  <a:lnTo>
                    <a:pt x="916" y="214"/>
                  </a:lnTo>
                  <a:lnTo>
                    <a:pt x="863" y="245"/>
                  </a:lnTo>
                  <a:lnTo>
                    <a:pt x="814" y="278"/>
                  </a:lnTo>
                  <a:lnTo>
                    <a:pt x="765" y="311"/>
                  </a:lnTo>
                  <a:lnTo>
                    <a:pt x="719" y="345"/>
                  </a:lnTo>
                  <a:lnTo>
                    <a:pt x="672" y="380"/>
                  </a:lnTo>
                  <a:lnTo>
                    <a:pt x="626" y="418"/>
                  </a:lnTo>
                  <a:lnTo>
                    <a:pt x="579" y="458"/>
                  </a:lnTo>
                  <a:lnTo>
                    <a:pt x="531" y="498"/>
                  </a:lnTo>
                  <a:lnTo>
                    <a:pt x="489" y="538"/>
                  </a:lnTo>
                  <a:lnTo>
                    <a:pt x="446" y="579"/>
                  </a:lnTo>
                  <a:lnTo>
                    <a:pt x="406" y="620"/>
                  </a:lnTo>
                  <a:lnTo>
                    <a:pt x="367" y="662"/>
                  </a:lnTo>
                  <a:lnTo>
                    <a:pt x="329" y="707"/>
                  </a:lnTo>
                  <a:lnTo>
                    <a:pt x="291" y="752"/>
                  </a:lnTo>
                  <a:lnTo>
                    <a:pt x="255" y="801"/>
                  </a:lnTo>
                  <a:lnTo>
                    <a:pt x="235" y="828"/>
                  </a:lnTo>
                  <a:lnTo>
                    <a:pt x="217" y="853"/>
                  </a:lnTo>
                  <a:lnTo>
                    <a:pt x="201" y="877"/>
                  </a:lnTo>
                  <a:lnTo>
                    <a:pt x="185" y="902"/>
                  </a:lnTo>
                  <a:lnTo>
                    <a:pt x="169" y="926"/>
                  </a:lnTo>
                  <a:lnTo>
                    <a:pt x="152" y="952"/>
                  </a:lnTo>
                  <a:lnTo>
                    <a:pt x="136" y="979"/>
                  </a:lnTo>
                  <a:lnTo>
                    <a:pt x="119" y="1006"/>
                  </a:lnTo>
                  <a:lnTo>
                    <a:pt x="103" y="1033"/>
                  </a:lnTo>
                  <a:lnTo>
                    <a:pt x="88" y="1061"/>
                  </a:lnTo>
                  <a:lnTo>
                    <a:pt x="72" y="1091"/>
                  </a:lnTo>
                  <a:lnTo>
                    <a:pt x="57" y="1122"/>
                  </a:lnTo>
                  <a:lnTo>
                    <a:pt x="43" y="1151"/>
                  </a:lnTo>
                  <a:lnTo>
                    <a:pt x="28" y="1180"/>
                  </a:lnTo>
                  <a:lnTo>
                    <a:pt x="13" y="1205"/>
                  </a:lnTo>
                  <a:lnTo>
                    <a:pt x="0" y="1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" name="Freeform 534"/>
            <p:cNvSpPr>
              <a:spLocks/>
            </p:cNvSpPr>
            <p:nvPr/>
          </p:nvSpPr>
          <p:spPr bwMode="auto">
            <a:xfrm>
              <a:off x="50377725" y="7723188"/>
              <a:ext cx="406400" cy="371475"/>
            </a:xfrm>
            <a:custGeom>
              <a:avLst/>
              <a:gdLst>
                <a:gd name="T0" fmla="*/ 1303055556 w 1283"/>
                <a:gd name="T1" fmla="*/ 1783209319 h 1172"/>
                <a:gd name="T2" fmla="*/ 2147483647 w 1283"/>
                <a:gd name="T3" fmla="*/ 2101574804 h 1172"/>
                <a:gd name="T4" fmla="*/ 2147483647 w 1283"/>
                <a:gd name="T5" fmla="*/ 2147483647 h 1172"/>
                <a:gd name="T6" fmla="*/ 2147483647 w 1283"/>
                <a:gd name="T7" fmla="*/ 2147483647 h 1172"/>
                <a:gd name="T8" fmla="*/ 2147483647 w 1283"/>
                <a:gd name="T9" fmla="*/ 2147483647 h 1172"/>
                <a:gd name="T10" fmla="*/ 2147483647 w 1283"/>
                <a:gd name="T11" fmla="*/ 2147483647 h 1172"/>
                <a:gd name="T12" fmla="*/ 2147483647 w 1283"/>
                <a:gd name="T13" fmla="*/ 2147483647 h 1172"/>
                <a:gd name="T14" fmla="*/ 2147483647 w 1283"/>
                <a:gd name="T15" fmla="*/ 2147483647 h 1172"/>
                <a:gd name="T16" fmla="*/ 2147483647 w 1283"/>
                <a:gd name="T17" fmla="*/ 2147483647 h 1172"/>
                <a:gd name="T18" fmla="*/ 2147483647 w 1283"/>
                <a:gd name="T19" fmla="*/ 2147483647 h 1172"/>
                <a:gd name="T20" fmla="*/ 1906873780 w 1283"/>
                <a:gd name="T21" fmla="*/ 2147483647 h 1172"/>
                <a:gd name="T22" fmla="*/ 349568302 w 1283"/>
                <a:gd name="T23" fmla="*/ 2147483647 h 1172"/>
                <a:gd name="T24" fmla="*/ 2147483647 w 1283"/>
                <a:gd name="T25" fmla="*/ 2147483647 h 1172"/>
                <a:gd name="T26" fmla="*/ 2147483647 w 1283"/>
                <a:gd name="T27" fmla="*/ 2147483647 h 1172"/>
                <a:gd name="T28" fmla="*/ 2147483647 w 1283"/>
                <a:gd name="T29" fmla="*/ 2147483647 h 1172"/>
                <a:gd name="T30" fmla="*/ 2147483647 w 1283"/>
                <a:gd name="T31" fmla="*/ 2147483647 h 1172"/>
                <a:gd name="T32" fmla="*/ 2147483647 w 1283"/>
                <a:gd name="T33" fmla="*/ 2147483647 h 1172"/>
                <a:gd name="T34" fmla="*/ 2147483647 w 1283"/>
                <a:gd name="T35" fmla="*/ 2147483647 h 1172"/>
                <a:gd name="T36" fmla="*/ 2147483647 w 1283"/>
                <a:gd name="T37" fmla="*/ 2147483647 h 1172"/>
                <a:gd name="T38" fmla="*/ 2147483647 w 1283"/>
                <a:gd name="T39" fmla="*/ 2147483647 h 1172"/>
                <a:gd name="T40" fmla="*/ 2147483647 w 1283"/>
                <a:gd name="T41" fmla="*/ 2147483647 h 1172"/>
                <a:gd name="T42" fmla="*/ 2147483647 w 1283"/>
                <a:gd name="T43" fmla="*/ 2147483647 h 1172"/>
                <a:gd name="T44" fmla="*/ 2147483647 w 1283"/>
                <a:gd name="T45" fmla="*/ 2147483647 h 1172"/>
                <a:gd name="T46" fmla="*/ 2147483647 w 1283"/>
                <a:gd name="T47" fmla="*/ 2147483647 h 1172"/>
                <a:gd name="T48" fmla="*/ 2147483647 w 1283"/>
                <a:gd name="T49" fmla="*/ 2147483647 h 1172"/>
                <a:gd name="T50" fmla="*/ 2147483647 w 1283"/>
                <a:gd name="T51" fmla="*/ 2147483647 h 1172"/>
                <a:gd name="T52" fmla="*/ 2147483647 w 1283"/>
                <a:gd name="T53" fmla="*/ 2147483647 h 1172"/>
                <a:gd name="T54" fmla="*/ 2147483647 w 1283"/>
                <a:gd name="T55" fmla="*/ 2147483647 h 1172"/>
                <a:gd name="T56" fmla="*/ 2147483647 w 1283"/>
                <a:gd name="T57" fmla="*/ 2147483647 h 1172"/>
                <a:gd name="T58" fmla="*/ 2147483647 w 1283"/>
                <a:gd name="T59" fmla="*/ 2147483647 h 1172"/>
                <a:gd name="T60" fmla="*/ 2147483647 w 1283"/>
                <a:gd name="T61" fmla="*/ 2147483647 h 1172"/>
                <a:gd name="T62" fmla="*/ 2147483647 w 1283"/>
                <a:gd name="T63" fmla="*/ 2147483647 h 1172"/>
                <a:gd name="T64" fmla="*/ 2147483647 w 1283"/>
                <a:gd name="T65" fmla="*/ 2147483647 h 1172"/>
                <a:gd name="T66" fmla="*/ 2147483647 w 1283"/>
                <a:gd name="T67" fmla="*/ 2147483647 h 1172"/>
                <a:gd name="T68" fmla="*/ 2147483647 w 1283"/>
                <a:gd name="T69" fmla="*/ 2147483647 h 1172"/>
                <a:gd name="T70" fmla="*/ 2147483647 w 1283"/>
                <a:gd name="T71" fmla="*/ 1910495291 h 1172"/>
                <a:gd name="T72" fmla="*/ 2147483647 w 1283"/>
                <a:gd name="T73" fmla="*/ 1719515937 h 1172"/>
                <a:gd name="T74" fmla="*/ 2147483647 w 1283"/>
                <a:gd name="T75" fmla="*/ 1719515937 h 1172"/>
                <a:gd name="T76" fmla="*/ 2147483647 w 1283"/>
                <a:gd name="T77" fmla="*/ 1910495291 h 1172"/>
                <a:gd name="T78" fmla="*/ 2147483647 w 1283"/>
                <a:gd name="T79" fmla="*/ 2147483647 h 1172"/>
                <a:gd name="T80" fmla="*/ 2147483647 w 1283"/>
                <a:gd name="T81" fmla="*/ 2147483647 h 1172"/>
                <a:gd name="T82" fmla="*/ 2147483647 w 1283"/>
                <a:gd name="T83" fmla="*/ 2147483647 h 1172"/>
                <a:gd name="T84" fmla="*/ 2147483647 w 1283"/>
                <a:gd name="T85" fmla="*/ 2147483647 h 1172"/>
                <a:gd name="T86" fmla="*/ 2147483647 w 1283"/>
                <a:gd name="T87" fmla="*/ 2147483647 h 1172"/>
                <a:gd name="T88" fmla="*/ 2147483647 w 1283"/>
                <a:gd name="T89" fmla="*/ 2147483647 h 1172"/>
                <a:gd name="T90" fmla="*/ 2147483647 w 1283"/>
                <a:gd name="T91" fmla="*/ 2147483647 h 1172"/>
                <a:gd name="T92" fmla="*/ 2147483647 w 1283"/>
                <a:gd name="T93" fmla="*/ 2147483647 h 1172"/>
                <a:gd name="T94" fmla="*/ 2147483647 w 1283"/>
                <a:gd name="T95" fmla="*/ 2101574804 h 1172"/>
                <a:gd name="T96" fmla="*/ 2147483647 w 1283"/>
                <a:gd name="T97" fmla="*/ 1719515937 h 1172"/>
                <a:gd name="T98" fmla="*/ 0 w 1283"/>
                <a:gd name="T99" fmla="*/ 1719515937 h 11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83"/>
                <a:gd name="T151" fmla="*/ 0 h 1172"/>
                <a:gd name="T152" fmla="*/ 1283 w 1283"/>
                <a:gd name="T153" fmla="*/ 1172 h 117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3" h="1172">
                  <a:moveTo>
                    <a:pt x="0" y="54"/>
                  </a:moveTo>
                  <a:lnTo>
                    <a:pt x="22" y="55"/>
                  </a:lnTo>
                  <a:lnTo>
                    <a:pt x="41" y="56"/>
                  </a:lnTo>
                  <a:lnTo>
                    <a:pt x="60" y="59"/>
                  </a:lnTo>
                  <a:lnTo>
                    <a:pt x="77" y="62"/>
                  </a:lnTo>
                  <a:lnTo>
                    <a:pt x="91" y="66"/>
                  </a:lnTo>
                  <a:lnTo>
                    <a:pt x="105" y="71"/>
                  </a:lnTo>
                  <a:lnTo>
                    <a:pt x="117" y="78"/>
                  </a:lnTo>
                  <a:lnTo>
                    <a:pt x="127" y="86"/>
                  </a:lnTo>
                  <a:lnTo>
                    <a:pt x="137" y="94"/>
                  </a:lnTo>
                  <a:lnTo>
                    <a:pt x="144" y="105"/>
                  </a:lnTo>
                  <a:lnTo>
                    <a:pt x="150" y="118"/>
                  </a:lnTo>
                  <a:lnTo>
                    <a:pt x="155" y="132"/>
                  </a:lnTo>
                  <a:lnTo>
                    <a:pt x="159" y="148"/>
                  </a:lnTo>
                  <a:lnTo>
                    <a:pt x="162" y="165"/>
                  </a:lnTo>
                  <a:lnTo>
                    <a:pt x="164" y="186"/>
                  </a:lnTo>
                  <a:lnTo>
                    <a:pt x="164" y="208"/>
                  </a:lnTo>
                  <a:lnTo>
                    <a:pt x="164" y="986"/>
                  </a:lnTo>
                  <a:lnTo>
                    <a:pt x="164" y="1002"/>
                  </a:lnTo>
                  <a:lnTo>
                    <a:pt x="162" y="1017"/>
                  </a:lnTo>
                  <a:lnTo>
                    <a:pt x="160" y="1030"/>
                  </a:lnTo>
                  <a:lnTo>
                    <a:pt x="158" y="1043"/>
                  </a:lnTo>
                  <a:lnTo>
                    <a:pt x="154" y="1055"/>
                  </a:lnTo>
                  <a:lnTo>
                    <a:pt x="149" y="1066"/>
                  </a:lnTo>
                  <a:lnTo>
                    <a:pt x="143" y="1076"/>
                  </a:lnTo>
                  <a:lnTo>
                    <a:pt x="137" y="1084"/>
                  </a:lnTo>
                  <a:lnTo>
                    <a:pt x="128" y="1092"/>
                  </a:lnTo>
                  <a:lnTo>
                    <a:pt x="120" y="1099"/>
                  </a:lnTo>
                  <a:lnTo>
                    <a:pt x="110" y="1105"/>
                  </a:lnTo>
                  <a:lnTo>
                    <a:pt x="99" y="1109"/>
                  </a:lnTo>
                  <a:lnTo>
                    <a:pt x="87" y="1114"/>
                  </a:lnTo>
                  <a:lnTo>
                    <a:pt x="73" y="1116"/>
                  </a:lnTo>
                  <a:lnTo>
                    <a:pt x="60" y="1117"/>
                  </a:lnTo>
                  <a:lnTo>
                    <a:pt x="44" y="1117"/>
                  </a:lnTo>
                  <a:lnTo>
                    <a:pt x="11" y="1117"/>
                  </a:lnTo>
                  <a:lnTo>
                    <a:pt x="11" y="1172"/>
                  </a:lnTo>
                  <a:lnTo>
                    <a:pt x="526" y="1172"/>
                  </a:lnTo>
                  <a:lnTo>
                    <a:pt x="526" y="1117"/>
                  </a:lnTo>
                  <a:lnTo>
                    <a:pt x="482" y="1117"/>
                  </a:lnTo>
                  <a:lnTo>
                    <a:pt x="471" y="1117"/>
                  </a:lnTo>
                  <a:lnTo>
                    <a:pt x="460" y="1116"/>
                  </a:lnTo>
                  <a:lnTo>
                    <a:pt x="449" y="1114"/>
                  </a:lnTo>
                  <a:lnTo>
                    <a:pt x="439" y="1110"/>
                  </a:lnTo>
                  <a:lnTo>
                    <a:pt x="429" y="1105"/>
                  </a:lnTo>
                  <a:lnTo>
                    <a:pt x="421" y="1099"/>
                  </a:lnTo>
                  <a:lnTo>
                    <a:pt x="412" y="1093"/>
                  </a:lnTo>
                  <a:lnTo>
                    <a:pt x="405" y="1087"/>
                  </a:lnTo>
                  <a:lnTo>
                    <a:pt x="398" y="1078"/>
                  </a:lnTo>
                  <a:lnTo>
                    <a:pt x="391" y="1070"/>
                  </a:lnTo>
                  <a:lnTo>
                    <a:pt x="385" y="1061"/>
                  </a:lnTo>
                  <a:lnTo>
                    <a:pt x="382" y="1051"/>
                  </a:lnTo>
                  <a:lnTo>
                    <a:pt x="378" y="1041"/>
                  </a:lnTo>
                  <a:lnTo>
                    <a:pt x="374" y="1030"/>
                  </a:lnTo>
                  <a:lnTo>
                    <a:pt x="373" y="1019"/>
                  </a:lnTo>
                  <a:lnTo>
                    <a:pt x="373" y="1008"/>
                  </a:lnTo>
                  <a:lnTo>
                    <a:pt x="373" y="602"/>
                  </a:lnTo>
                  <a:lnTo>
                    <a:pt x="911" y="602"/>
                  </a:lnTo>
                  <a:lnTo>
                    <a:pt x="911" y="1019"/>
                  </a:lnTo>
                  <a:lnTo>
                    <a:pt x="910" y="1032"/>
                  </a:lnTo>
                  <a:lnTo>
                    <a:pt x="908" y="1043"/>
                  </a:lnTo>
                  <a:lnTo>
                    <a:pt x="905" y="1054"/>
                  </a:lnTo>
                  <a:lnTo>
                    <a:pt x="901" y="1063"/>
                  </a:lnTo>
                  <a:lnTo>
                    <a:pt x="896" y="1072"/>
                  </a:lnTo>
                  <a:lnTo>
                    <a:pt x="890" y="1081"/>
                  </a:lnTo>
                  <a:lnTo>
                    <a:pt x="884" y="1087"/>
                  </a:lnTo>
                  <a:lnTo>
                    <a:pt x="875" y="1094"/>
                  </a:lnTo>
                  <a:lnTo>
                    <a:pt x="867" y="1099"/>
                  </a:lnTo>
                  <a:lnTo>
                    <a:pt x="858" y="1104"/>
                  </a:lnTo>
                  <a:lnTo>
                    <a:pt x="848" y="1109"/>
                  </a:lnTo>
                  <a:lnTo>
                    <a:pt x="837" y="1112"/>
                  </a:lnTo>
                  <a:lnTo>
                    <a:pt x="826" y="1115"/>
                  </a:lnTo>
                  <a:lnTo>
                    <a:pt x="814" y="1116"/>
                  </a:lnTo>
                  <a:lnTo>
                    <a:pt x="802" y="1117"/>
                  </a:lnTo>
                  <a:lnTo>
                    <a:pt x="790" y="1117"/>
                  </a:lnTo>
                  <a:lnTo>
                    <a:pt x="745" y="1117"/>
                  </a:lnTo>
                  <a:lnTo>
                    <a:pt x="745" y="1172"/>
                  </a:lnTo>
                  <a:lnTo>
                    <a:pt x="1272" y="1172"/>
                  </a:lnTo>
                  <a:lnTo>
                    <a:pt x="1272" y="1117"/>
                  </a:lnTo>
                  <a:lnTo>
                    <a:pt x="1248" y="1117"/>
                  </a:lnTo>
                  <a:lnTo>
                    <a:pt x="1227" y="1116"/>
                  </a:lnTo>
                  <a:lnTo>
                    <a:pt x="1207" y="1114"/>
                  </a:lnTo>
                  <a:lnTo>
                    <a:pt x="1191" y="1109"/>
                  </a:lnTo>
                  <a:lnTo>
                    <a:pt x="1177" y="1104"/>
                  </a:lnTo>
                  <a:lnTo>
                    <a:pt x="1163" y="1098"/>
                  </a:lnTo>
                  <a:lnTo>
                    <a:pt x="1153" y="1090"/>
                  </a:lnTo>
                  <a:lnTo>
                    <a:pt x="1145" y="1081"/>
                  </a:lnTo>
                  <a:lnTo>
                    <a:pt x="1137" y="1070"/>
                  </a:lnTo>
                  <a:lnTo>
                    <a:pt x="1131" y="1057"/>
                  </a:lnTo>
                  <a:lnTo>
                    <a:pt x="1126" y="1043"/>
                  </a:lnTo>
                  <a:lnTo>
                    <a:pt x="1124" y="1027"/>
                  </a:lnTo>
                  <a:lnTo>
                    <a:pt x="1121" y="1008"/>
                  </a:lnTo>
                  <a:lnTo>
                    <a:pt x="1120" y="989"/>
                  </a:lnTo>
                  <a:lnTo>
                    <a:pt x="1119" y="967"/>
                  </a:lnTo>
                  <a:lnTo>
                    <a:pt x="1119" y="942"/>
                  </a:lnTo>
                  <a:lnTo>
                    <a:pt x="1119" y="219"/>
                  </a:lnTo>
                  <a:lnTo>
                    <a:pt x="1119" y="197"/>
                  </a:lnTo>
                  <a:lnTo>
                    <a:pt x="1121" y="176"/>
                  </a:lnTo>
                  <a:lnTo>
                    <a:pt x="1124" y="158"/>
                  </a:lnTo>
                  <a:lnTo>
                    <a:pt x="1128" y="141"/>
                  </a:lnTo>
                  <a:lnTo>
                    <a:pt x="1132" y="126"/>
                  </a:lnTo>
                  <a:lnTo>
                    <a:pt x="1139" y="113"/>
                  </a:lnTo>
                  <a:lnTo>
                    <a:pt x="1147" y="102"/>
                  </a:lnTo>
                  <a:lnTo>
                    <a:pt x="1156" y="92"/>
                  </a:lnTo>
                  <a:lnTo>
                    <a:pt x="1167" y="82"/>
                  </a:lnTo>
                  <a:lnTo>
                    <a:pt x="1179" y="75"/>
                  </a:lnTo>
                  <a:lnTo>
                    <a:pt x="1191" y="69"/>
                  </a:lnTo>
                  <a:lnTo>
                    <a:pt x="1207" y="64"/>
                  </a:lnTo>
                  <a:lnTo>
                    <a:pt x="1223" y="60"/>
                  </a:lnTo>
                  <a:lnTo>
                    <a:pt x="1241" y="58"/>
                  </a:lnTo>
                  <a:lnTo>
                    <a:pt x="1262" y="55"/>
                  </a:lnTo>
                  <a:lnTo>
                    <a:pt x="1283" y="54"/>
                  </a:lnTo>
                  <a:lnTo>
                    <a:pt x="1283" y="0"/>
                  </a:lnTo>
                  <a:lnTo>
                    <a:pt x="767" y="0"/>
                  </a:lnTo>
                  <a:lnTo>
                    <a:pt x="767" y="54"/>
                  </a:lnTo>
                  <a:lnTo>
                    <a:pt x="788" y="55"/>
                  </a:lnTo>
                  <a:lnTo>
                    <a:pt x="807" y="58"/>
                  </a:lnTo>
                  <a:lnTo>
                    <a:pt x="824" y="60"/>
                  </a:lnTo>
                  <a:lnTo>
                    <a:pt x="840" y="65"/>
                  </a:lnTo>
                  <a:lnTo>
                    <a:pt x="854" y="70"/>
                  </a:lnTo>
                  <a:lnTo>
                    <a:pt x="867" y="77"/>
                  </a:lnTo>
                  <a:lnTo>
                    <a:pt x="878" y="84"/>
                  </a:lnTo>
                  <a:lnTo>
                    <a:pt x="887" y="94"/>
                  </a:lnTo>
                  <a:lnTo>
                    <a:pt x="896" y="104"/>
                  </a:lnTo>
                  <a:lnTo>
                    <a:pt x="902" y="116"/>
                  </a:lnTo>
                  <a:lnTo>
                    <a:pt x="908" y="130"/>
                  </a:lnTo>
                  <a:lnTo>
                    <a:pt x="913" y="144"/>
                  </a:lnTo>
                  <a:lnTo>
                    <a:pt x="917" y="160"/>
                  </a:lnTo>
                  <a:lnTo>
                    <a:pt x="919" y="179"/>
                  </a:lnTo>
                  <a:lnTo>
                    <a:pt x="921" y="198"/>
                  </a:lnTo>
                  <a:lnTo>
                    <a:pt x="922" y="219"/>
                  </a:lnTo>
                  <a:lnTo>
                    <a:pt x="922" y="515"/>
                  </a:lnTo>
                  <a:lnTo>
                    <a:pt x="373" y="515"/>
                  </a:lnTo>
                  <a:lnTo>
                    <a:pt x="373" y="164"/>
                  </a:lnTo>
                  <a:lnTo>
                    <a:pt x="373" y="149"/>
                  </a:lnTo>
                  <a:lnTo>
                    <a:pt x="376" y="135"/>
                  </a:lnTo>
                  <a:lnTo>
                    <a:pt x="379" y="122"/>
                  </a:lnTo>
                  <a:lnTo>
                    <a:pt x="384" y="111"/>
                  </a:lnTo>
                  <a:lnTo>
                    <a:pt x="390" y="103"/>
                  </a:lnTo>
                  <a:lnTo>
                    <a:pt x="398" y="94"/>
                  </a:lnTo>
                  <a:lnTo>
                    <a:pt x="405" y="86"/>
                  </a:lnTo>
                  <a:lnTo>
                    <a:pt x="415" y="80"/>
                  </a:lnTo>
                  <a:lnTo>
                    <a:pt x="425" y="75"/>
                  </a:lnTo>
                  <a:lnTo>
                    <a:pt x="436" y="70"/>
                  </a:lnTo>
                  <a:lnTo>
                    <a:pt x="448" y="66"/>
                  </a:lnTo>
                  <a:lnTo>
                    <a:pt x="460" y="62"/>
                  </a:lnTo>
                  <a:lnTo>
                    <a:pt x="487" y="58"/>
                  </a:lnTo>
                  <a:lnTo>
                    <a:pt x="515" y="54"/>
                  </a:lnTo>
                  <a:lnTo>
                    <a:pt x="515" y="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" name="Freeform 535"/>
            <p:cNvSpPr>
              <a:spLocks/>
            </p:cNvSpPr>
            <p:nvPr/>
          </p:nvSpPr>
          <p:spPr bwMode="auto">
            <a:xfrm>
              <a:off x="49745900" y="7723188"/>
              <a:ext cx="296862" cy="373063"/>
            </a:xfrm>
            <a:custGeom>
              <a:avLst/>
              <a:gdLst>
                <a:gd name="T0" fmla="*/ 1513921428 w 933"/>
                <a:gd name="T1" fmla="*/ 1796909418 h 1174"/>
                <a:gd name="T2" fmla="*/ 2147483647 w 933"/>
                <a:gd name="T3" fmla="*/ 2085707210 h 1174"/>
                <a:gd name="T4" fmla="*/ 2147483647 w 933"/>
                <a:gd name="T5" fmla="*/ 2147483647 h 1174"/>
                <a:gd name="T6" fmla="*/ 2147483647 w 933"/>
                <a:gd name="T7" fmla="*/ 2147483647 h 1174"/>
                <a:gd name="T8" fmla="*/ 2147483647 w 933"/>
                <a:gd name="T9" fmla="*/ 2147483647 h 1174"/>
                <a:gd name="T10" fmla="*/ 2147483647 w 933"/>
                <a:gd name="T11" fmla="*/ 2147483647 h 1174"/>
                <a:gd name="T12" fmla="*/ 2147483647 w 933"/>
                <a:gd name="T13" fmla="*/ 2147483647 h 1174"/>
                <a:gd name="T14" fmla="*/ 2147483647 w 933"/>
                <a:gd name="T15" fmla="*/ 2147483647 h 1174"/>
                <a:gd name="T16" fmla="*/ 2147483647 w 933"/>
                <a:gd name="T17" fmla="*/ 2147483647 h 1174"/>
                <a:gd name="T18" fmla="*/ 2147483647 w 933"/>
                <a:gd name="T19" fmla="*/ 2147483647 h 1174"/>
                <a:gd name="T20" fmla="*/ 1964939123 w 933"/>
                <a:gd name="T21" fmla="*/ 2147483647 h 1174"/>
                <a:gd name="T22" fmla="*/ 0 w 933"/>
                <a:gd name="T23" fmla="*/ 2147483647 h 1174"/>
                <a:gd name="T24" fmla="*/ 2147483647 w 933"/>
                <a:gd name="T25" fmla="*/ 2147483647 h 1174"/>
                <a:gd name="T26" fmla="*/ 2147483647 w 933"/>
                <a:gd name="T27" fmla="*/ 2147483647 h 1174"/>
                <a:gd name="T28" fmla="*/ 2147483647 w 933"/>
                <a:gd name="T29" fmla="*/ 2147483647 h 1174"/>
                <a:gd name="T30" fmla="*/ 2147483647 w 933"/>
                <a:gd name="T31" fmla="*/ 2147483647 h 1174"/>
                <a:gd name="T32" fmla="*/ 2147483647 w 933"/>
                <a:gd name="T33" fmla="*/ 2147483647 h 1174"/>
                <a:gd name="T34" fmla="*/ 2147483647 w 933"/>
                <a:gd name="T35" fmla="*/ 2147483647 h 1174"/>
                <a:gd name="T36" fmla="*/ 2147483647 w 933"/>
                <a:gd name="T37" fmla="*/ 2147483647 h 1174"/>
                <a:gd name="T38" fmla="*/ 2147483647 w 933"/>
                <a:gd name="T39" fmla="*/ 2147483647 h 1174"/>
                <a:gd name="T40" fmla="*/ 2147483647 w 933"/>
                <a:gd name="T41" fmla="*/ 2147483647 h 1174"/>
                <a:gd name="T42" fmla="*/ 2147483647 w 933"/>
                <a:gd name="T43" fmla="*/ 2147483647 h 1174"/>
                <a:gd name="T44" fmla="*/ 2147483647 w 933"/>
                <a:gd name="T45" fmla="*/ 2147483647 h 1174"/>
                <a:gd name="T46" fmla="*/ 2147483647 w 933"/>
                <a:gd name="T47" fmla="*/ 2147483647 h 1174"/>
                <a:gd name="T48" fmla="*/ 2147483647 w 933"/>
                <a:gd name="T49" fmla="*/ 2147483647 h 1174"/>
                <a:gd name="T50" fmla="*/ 2147483647 w 933"/>
                <a:gd name="T51" fmla="*/ 2147483647 h 1174"/>
                <a:gd name="T52" fmla="*/ 2147483647 w 933"/>
                <a:gd name="T53" fmla="*/ 2147483647 h 1174"/>
                <a:gd name="T54" fmla="*/ 2147483647 w 933"/>
                <a:gd name="T55" fmla="*/ 2147483647 h 1174"/>
                <a:gd name="T56" fmla="*/ 2147483647 w 933"/>
                <a:gd name="T57" fmla="*/ 2147483647 h 1174"/>
                <a:gd name="T58" fmla="*/ 2147483647 w 933"/>
                <a:gd name="T59" fmla="*/ 2147483647 h 1174"/>
                <a:gd name="T60" fmla="*/ 2147483647 w 933"/>
                <a:gd name="T61" fmla="*/ 2147483647 h 1174"/>
                <a:gd name="T62" fmla="*/ 2147483647 w 933"/>
                <a:gd name="T63" fmla="*/ 2147483647 h 1174"/>
                <a:gd name="T64" fmla="*/ 2147483647 w 933"/>
                <a:gd name="T65" fmla="*/ 2147483647 h 1174"/>
                <a:gd name="T66" fmla="*/ 2147483647 w 933"/>
                <a:gd name="T67" fmla="*/ 2147483647 h 1174"/>
                <a:gd name="T68" fmla="*/ 2147483647 w 933"/>
                <a:gd name="T69" fmla="*/ 2147483647 h 1174"/>
                <a:gd name="T70" fmla="*/ 2147483647 w 933"/>
                <a:gd name="T71" fmla="*/ 2147483647 h 1174"/>
                <a:gd name="T72" fmla="*/ 2147483647 w 933"/>
                <a:gd name="T73" fmla="*/ 2147483647 h 1174"/>
                <a:gd name="T74" fmla="*/ 2147483647 w 933"/>
                <a:gd name="T75" fmla="*/ 2147483647 h 1174"/>
                <a:gd name="T76" fmla="*/ 2147483647 w 933"/>
                <a:gd name="T77" fmla="*/ 2147483647 h 1174"/>
                <a:gd name="T78" fmla="*/ 2147483647 w 933"/>
                <a:gd name="T79" fmla="*/ 2147483647 h 1174"/>
                <a:gd name="T80" fmla="*/ 2147483647 w 933"/>
                <a:gd name="T81" fmla="*/ 2147483647 h 1174"/>
                <a:gd name="T82" fmla="*/ 2147483647 w 933"/>
                <a:gd name="T83" fmla="*/ 2147483647 h 1174"/>
                <a:gd name="T84" fmla="*/ 2147483647 w 933"/>
                <a:gd name="T85" fmla="*/ 2147483647 h 1174"/>
                <a:gd name="T86" fmla="*/ 2147483647 w 933"/>
                <a:gd name="T87" fmla="*/ 2147483647 h 1174"/>
                <a:gd name="T88" fmla="*/ 2147483647 w 933"/>
                <a:gd name="T89" fmla="*/ 2147483647 h 1174"/>
                <a:gd name="T90" fmla="*/ 2147483647 w 933"/>
                <a:gd name="T91" fmla="*/ 2147483647 h 1174"/>
                <a:gd name="T92" fmla="*/ 2147483647 w 933"/>
                <a:gd name="T93" fmla="*/ 2147483647 h 1174"/>
                <a:gd name="T94" fmla="*/ 2147483647 w 933"/>
                <a:gd name="T95" fmla="*/ 2147483647 h 1174"/>
                <a:gd name="T96" fmla="*/ 2147483647 w 933"/>
                <a:gd name="T97" fmla="*/ 1026848599 h 1174"/>
                <a:gd name="T98" fmla="*/ 354334865 w 933"/>
                <a:gd name="T99" fmla="*/ 1732788024 h 117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33"/>
                <a:gd name="T151" fmla="*/ 0 h 1174"/>
                <a:gd name="T152" fmla="*/ 933 w 933"/>
                <a:gd name="T153" fmla="*/ 1174 h 117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33" h="1174">
                  <a:moveTo>
                    <a:pt x="11" y="54"/>
                  </a:moveTo>
                  <a:lnTo>
                    <a:pt x="30" y="55"/>
                  </a:lnTo>
                  <a:lnTo>
                    <a:pt x="47" y="56"/>
                  </a:lnTo>
                  <a:lnTo>
                    <a:pt x="63" y="59"/>
                  </a:lnTo>
                  <a:lnTo>
                    <a:pt x="77" y="61"/>
                  </a:lnTo>
                  <a:lnTo>
                    <a:pt x="92" y="65"/>
                  </a:lnTo>
                  <a:lnTo>
                    <a:pt x="104" y="70"/>
                  </a:lnTo>
                  <a:lnTo>
                    <a:pt x="115" y="76"/>
                  </a:lnTo>
                  <a:lnTo>
                    <a:pt x="126" y="82"/>
                  </a:lnTo>
                  <a:lnTo>
                    <a:pt x="135" y="91"/>
                  </a:lnTo>
                  <a:lnTo>
                    <a:pt x="143" y="99"/>
                  </a:lnTo>
                  <a:lnTo>
                    <a:pt x="150" y="110"/>
                  </a:lnTo>
                  <a:lnTo>
                    <a:pt x="156" y="122"/>
                  </a:lnTo>
                  <a:lnTo>
                    <a:pt x="159" y="136"/>
                  </a:lnTo>
                  <a:lnTo>
                    <a:pt x="163" y="151"/>
                  </a:lnTo>
                  <a:lnTo>
                    <a:pt x="164" y="168"/>
                  </a:lnTo>
                  <a:lnTo>
                    <a:pt x="165" y="186"/>
                  </a:lnTo>
                  <a:lnTo>
                    <a:pt x="165" y="964"/>
                  </a:lnTo>
                  <a:lnTo>
                    <a:pt x="165" y="981"/>
                  </a:lnTo>
                  <a:lnTo>
                    <a:pt x="164" y="997"/>
                  </a:lnTo>
                  <a:lnTo>
                    <a:pt x="162" y="1013"/>
                  </a:lnTo>
                  <a:lnTo>
                    <a:pt x="159" y="1028"/>
                  </a:lnTo>
                  <a:lnTo>
                    <a:pt x="156" y="1041"/>
                  </a:lnTo>
                  <a:lnTo>
                    <a:pt x="151" y="1054"/>
                  </a:lnTo>
                  <a:lnTo>
                    <a:pt x="146" y="1066"/>
                  </a:lnTo>
                  <a:lnTo>
                    <a:pt x="139" y="1076"/>
                  </a:lnTo>
                  <a:lnTo>
                    <a:pt x="131" y="1085"/>
                  </a:lnTo>
                  <a:lnTo>
                    <a:pt x="123" y="1094"/>
                  </a:lnTo>
                  <a:lnTo>
                    <a:pt x="113" y="1101"/>
                  </a:lnTo>
                  <a:lnTo>
                    <a:pt x="102" y="1108"/>
                  </a:lnTo>
                  <a:lnTo>
                    <a:pt x="90" y="1111"/>
                  </a:lnTo>
                  <a:lnTo>
                    <a:pt x="76" y="1115"/>
                  </a:lnTo>
                  <a:lnTo>
                    <a:pt x="61" y="1117"/>
                  </a:lnTo>
                  <a:lnTo>
                    <a:pt x="44" y="1117"/>
                  </a:lnTo>
                  <a:lnTo>
                    <a:pt x="0" y="1117"/>
                  </a:lnTo>
                  <a:lnTo>
                    <a:pt x="0" y="1172"/>
                  </a:lnTo>
                  <a:lnTo>
                    <a:pt x="884" y="1174"/>
                  </a:lnTo>
                  <a:lnTo>
                    <a:pt x="933" y="865"/>
                  </a:lnTo>
                  <a:lnTo>
                    <a:pt x="878" y="865"/>
                  </a:lnTo>
                  <a:lnTo>
                    <a:pt x="873" y="885"/>
                  </a:lnTo>
                  <a:lnTo>
                    <a:pt x="868" y="904"/>
                  </a:lnTo>
                  <a:lnTo>
                    <a:pt x="861" y="925"/>
                  </a:lnTo>
                  <a:lnTo>
                    <a:pt x="854" y="945"/>
                  </a:lnTo>
                  <a:lnTo>
                    <a:pt x="845" y="964"/>
                  </a:lnTo>
                  <a:lnTo>
                    <a:pt x="835" y="984"/>
                  </a:lnTo>
                  <a:lnTo>
                    <a:pt x="824" y="1002"/>
                  </a:lnTo>
                  <a:lnTo>
                    <a:pt x="812" y="1019"/>
                  </a:lnTo>
                  <a:lnTo>
                    <a:pt x="800" y="1035"/>
                  </a:lnTo>
                  <a:lnTo>
                    <a:pt x="785" y="1050"/>
                  </a:lnTo>
                  <a:lnTo>
                    <a:pt x="769" y="1063"/>
                  </a:lnTo>
                  <a:lnTo>
                    <a:pt x="752" y="1074"/>
                  </a:lnTo>
                  <a:lnTo>
                    <a:pt x="744" y="1079"/>
                  </a:lnTo>
                  <a:lnTo>
                    <a:pt x="734" y="1083"/>
                  </a:lnTo>
                  <a:lnTo>
                    <a:pt x="724" y="1087"/>
                  </a:lnTo>
                  <a:lnTo>
                    <a:pt x="714" y="1090"/>
                  </a:lnTo>
                  <a:lnTo>
                    <a:pt x="703" y="1093"/>
                  </a:lnTo>
                  <a:lnTo>
                    <a:pt x="693" y="1094"/>
                  </a:lnTo>
                  <a:lnTo>
                    <a:pt x="681" y="1095"/>
                  </a:lnTo>
                  <a:lnTo>
                    <a:pt x="670" y="1097"/>
                  </a:lnTo>
                  <a:lnTo>
                    <a:pt x="473" y="1097"/>
                  </a:lnTo>
                  <a:lnTo>
                    <a:pt x="458" y="1095"/>
                  </a:lnTo>
                  <a:lnTo>
                    <a:pt x="446" y="1093"/>
                  </a:lnTo>
                  <a:lnTo>
                    <a:pt x="435" y="1089"/>
                  </a:lnTo>
                  <a:lnTo>
                    <a:pt x="424" y="1084"/>
                  </a:lnTo>
                  <a:lnTo>
                    <a:pt x="415" y="1079"/>
                  </a:lnTo>
                  <a:lnTo>
                    <a:pt x="407" y="1072"/>
                  </a:lnTo>
                  <a:lnTo>
                    <a:pt x="399" y="1063"/>
                  </a:lnTo>
                  <a:lnTo>
                    <a:pt x="393" y="1054"/>
                  </a:lnTo>
                  <a:lnTo>
                    <a:pt x="388" y="1044"/>
                  </a:lnTo>
                  <a:lnTo>
                    <a:pt x="385" y="1033"/>
                  </a:lnTo>
                  <a:lnTo>
                    <a:pt x="381" y="1022"/>
                  </a:lnTo>
                  <a:lnTo>
                    <a:pt x="379" y="1008"/>
                  </a:lnTo>
                  <a:lnTo>
                    <a:pt x="376" y="996"/>
                  </a:lnTo>
                  <a:lnTo>
                    <a:pt x="375" y="983"/>
                  </a:lnTo>
                  <a:lnTo>
                    <a:pt x="374" y="968"/>
                  </a:lnTo>
                  <a:lnTo>
                    <a:pt x="374" y="953"/>
                  </a:lnTo>
                  <a:lnTo>
                    <a:pt x="374" y="602"/>
                  </a:lnTo>
                  <a:lnTo>
                    <a:pt x="549" y="602"/>
                  </a:lnTo>
                  <a:lnTo>
                    <a:pt x="571" y="603"/>
                  </a:lnTo>
                  <a:lnTo>
                    <a:pt x="589" y="605"/>
                  </a:lnTo>
                  <a:lnTo>
                    <a:pt x="606" y="607"/>
                  </a:lnTo>
                  <a:lnTo>
                    <a:pt x="621" y="609"/>
                  </a:lnTo>
                  <a:lnTo>
                    <a:pt x="635" y="614"/>
                  </a:lnTo>
                  <a:lnTo>
                    <a:pt x="647" y="620"/>
                  </a:lnTo>
                  <a:lnTo>
                    <a:pt x="657" y="627"/>
                  </a:lnTo>
                  <a:lnTo>
                    <a:pt x="665" y="635"/>
                  </a:lnTo>
                  <a:lnTo>
                    <a:pt x="672" y="645"/>
                  </a:lnTo>
                  <a:lnTo>
                    <a:pt x="677" y="656"/>
                  </a:lnTo>
                  <a:lnTo>
                    <a:pt x="682" y="668"/>
                  </a:lnTo>
                  <a:lnTo>
                    <a:pt x="686" y="683"/>
                  </a:lnTo>
                  <a:lnTo>
                    <a:pt x="688" y="699"/>
                  </a:lnTo>
                  <a:lnTo>
                    <a:pt x="691" y="716"/>
                  </a:lnTo>
                  <a:lnTo>
                    <a:pt x="692" y="736"/>
                  </a:lnTo>
                  <a:lnTo>
                    <a:pt x="692" y="756"/>
                  </a:lnTo>
                  <a:lnTo>
                    <a:pt x="758" y="756"/>
                  </a:lnTo>
                  <a:lnTo>
                    <a:pt x="758" y="372"/>
                  </a:lnTo>
                  <a:lnTo>
                    <a:pt x="692" y="372"/>
                  </a:lnTo>
                  <a:lnTo>
                    <a:pt x="692" y="405"/>
                  </a:lnTo>
                  <a:lnTo>
                    <a:pt x="692" y="417"/>
                  </a:lnTo>
                  <a:lnTo>
                    <a:pt x="691" y="428"/>
                  </a:lnTo>
                  <a:lnTo>
                    <a:pt x="690" y="439"/>
                  </a:lnTo>
                  <a:lnTo>
                    <a:pt x="687" y="450"/>
                  </a:lnTo>
                  <a:lnTo>
                    <a:pt x="685" y="460"/>
                  </a:lnTo>
                  <a:lnTo>
                    <a:pt x="681" y="469"/>
                  </a:lnTo>
                  <a:lnTo>
                    <a:pt x="677" y="477"/>
                  </a:lnTo>
                  <a:lnTo>
                    <a:pt x="672" y="485"/>
                  </a:lnTo>
                  <a:lnTo>
                    <a:pt x="668" y="492"/>
                  </a:lnTo>
                  <a:lnTo>
                    <a:pt x="660" y="497"/>
                  </a:lnTo>
                  <a:lnTo>
                    <a:pt x="653" y="503"/>
                  </a:lnTo>
                  <a:lnTo>
                    <a:pt x="646" y="507"/>
                  </a:lnTo>
                  <a:lnTo>
                    <a:pt x="637" y="510"/>
                  </a:lnTo>
                  <a:lnTo>
                    <a:pt x="627" y="513"/>
                  </a:lnTo>
                  <a:lnTo>
                    <a:pt x="616" y="514"/>
                  </a:lnTo>
                  <a:lnTo>
                    <a:pt x="604" y="515"/>
                  </a:lnTo>
                  <a:lnTo>
                    <a:pt x="374" y="515"/>
                  </a:lnTo>
                  <a:lnTo>
                    <a:pt x="374" y="109"/>
                  </a:lnTo>
                  <a:lnTo>
                    <a:pt x="374" y="100"/>
                  </a:lnTo>
                  <a:lnTo>
                    <a:pt x="375" y="93"/>
                  </a:lnTo>
                  <a:lnTo>
                    <a:pt x="377" y="88"/>
                  </a:lnTo>
                  <a:lnTo>
                    <a:pt x="381" y="83"/>
                  </a:lnTo>
                  <a:lnTo>
                    <a:pt x="385" y="80"/>
                  </a:lnTo>
                  <a:lnTo>
                    <a:pt x="391" y="78"/>
                  </a:lnTo>
                  <a:lnTo>
                    <a:pt x="398" y="77"/>
                  </a:lnTo>
                  <a:lnTo>
                    <a:pt x="407" y="76"/>
                  </a:lnTo>
                  <a:lnTo>
                    <a:pt x="549" y="76"/>
                  </a:lnTo>
                  <a:lnTo>
                    <a:pt x="578" y="77"/>
                  </a:lnTo>
                  <a:lnTo>
                    <a:pt x="604" y="78"/>
                  </a:lnTo>
                  <a:lnTo>
                    <a:pt x="630" y="82"/>
                  </a:lnTo>
                  <a:lnTo>
                    <a:pt x="653" y="87"/>
                  </a:lnTo>
                  <a:lnTo>
                    <a:pt x="675" y="93"/>
                  </a:lnTo>
                  <a:lnTo>
                    <a:pt x="695" y="102"/>
                  </a:lnTo>
                  <a:lnTo>
                    <a:pt x="712" y="111"/>
                  </a:lnTo>
                  <a:lnTo>
                    <a:pt x="729" y="122"/>
                  </a:lnTo>
                  <a:lnTo>
                    <a:pt x="736" y="129"/>
                  </a:lnTo>
                  <a:lnTo>
                    <a:pt x="742" y="136"/>
                  </a:lnTo>
                  <a:lnTo>
                    <a:pt x="750" y="142"/>
                  </a:lnTo>
                  <a:lnTo>
                    <a:pt x="756" y="151"/>
                  </a:lnTo>
                  <a:lnTo>
                    <a:pt x="761" y="159"/>
                  </a:lnTo>
                  <a:lnTo>
                    <a:pt x="766" y="168"/>
                  </a:lnTo>
                  <a:lnTo>
                    <a:pt x="770" y="176"/>
                  </a:lnTo>
                  <a:lnTo>
                    <a:pt x="775" y="186"/>
                  </a:lnTo>
                  <a:lnTo>
                    <a:pt x="781" y="208"/>
                  </a:lnTo>
                  <a:lnTo>
                    <a:pt x="786" y="231"/>
                  </a:lnTo>
                  <a:lnTo>
                    <a:pt x="790" y="257"/>
                  </a:lnTo>
                  <a:lnTo>
                    <a:pt x="791" y="285"/>
                  </a:lnTo>
                  <a:lnTo>
                    <a:pt x="857" y="284"/>
                  </a:lnTo>
                  <a:lnTo>
                    <a:pt x="834" y="32"/>
                  </a:lnTo>
                  <a:lnTo>
                    <a:pt x="834" y="0"/>
                  </a:lnTo>
                  <a:lnTo>
                    <a:pt x="11" y="0"/>
                  </a:lnTo>
                  <a:lnTo>
                    <a:pt x="11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" name="Freeform 536"/>
            <p:cNvSpPr>
              <a:spLocks/>
            </p:cNvSpPr>
            <p:nvPr/>
          </p:nvSpPr>
          <p:spPr bwMode="auto">
            <a:xfrm>
              <a:off x="48252063" y="7723188"/>
              <a:ext cx="288925" cy="371475"/>
            </a:xfrm>
            <a:custGeom>
              <a:avLst/>
              <a:gdLst>
                <a:gd name="T0" fmla="*/ 864212140 w 910"/>
                <a:gd name="T1" fmla="*/ 1751362628 h 1172"/>
                <a:gd name="T2" fmla="*/ 1792335125 w 910"/>
                <a:gd name="T3" fmla="*/ 1846902384 h 1172"/>
                <a:gd name="T4" fmla="*/ 2147483647 w 910"/>
                <a:gd name="T5" fmla="*/ 2037881739 h 1172"/>
                <a:gd name="T6" fmla="*/ 2147483647 w 910"/>
                <a:gd name="T7" fmla="*/ 2147483647 h 1172"/>
                <a:gd name="T8" fmla="*/ 2147483647 w 910"/>
                <a:gd name="T9" fmla="*/ 2147483647 h 1172"/>
                <a:gd name="T10" fmla="*/ 2147483647 w 910"/>
                <a:gd name="T11" fmla="*/ 2147483647 h 1172"/>
                <a:gd name="T12" fmla="*/ 2147483647 w 910"/>
                <a:gd name="T13" fmla="*/ 2147483647 h 1172"/>
                <a:gd name="T14" fmla="*/ 2147483647 w 910"/>
                <a:gd name="T15" fmla="*/ 2147483647 h 1172"/>
                <a:gd name="T16" fmla="*/ 2147483647 w 910"/>
                <a:gd name="T17" fmla="*/ 2147483647 h 1172"/>
                <a:gd name="T18" fmla="*/ 2147483647 w 910"/>
                <a:gd name="T19" fmla="*/ 2147483647 h 1172"/>
                <a:gd name="T20" fmla="*/ 2147483647 w 910"/>
                <a:gd name="T21" fmla="*/ 2147483647 h 1172"/>
                <a:gd name="T22" fmla="*/ 2147483647 w 910"/>
                <a:gd name="T23" fmla="*/ 2147483647 h 1172"/>
                <a:gd name="T24" fmla="*/ 2147483647 w 910"/>
                <a:gd name="T25" fmla="*/ 2147483647 h 1172"/>
                <a:gd name="T26" fmla="*/ 0 w 910"/>
                <a:gd name="T27" fmla="*/ 2147483647 h 1172"/>
                <a:gd name="T28" fmla="*/ 2147483647 w 910"/>
                <a:gd name="T29" fmla="*/ 2147483647 h 1172"/>
                <a:gd name="T30" fmla="*/ 2147483647 w 910"/>
                <a:gd name="T31" fmla="*/ 2147483647 h 1172"/>
                <a:gd name="T32" fmla="*/ 2147483647 w 910"/>
                <a:gd name="T33" fmla="*/ 2147483647 h 1172"/>
                <a:gd name="T34" fmla="*/ 2147483647 w 910"/>
                <a:gd name="T35" fmla="*/ 2147483647 h 1172"/>
                <a:gd name="T36" fmla="*/ 2147483647 w 910"/>
                <a:gd name="T37" fmla="*/ 2147483647 h 1172"/>
                <a:gd name="T38" fmla="*/ 2147483647 w 910"/>
                <a:gd name="T39" fmla="*/ 2147483647 h 1172"/>
                <a:gd name="T40" fmla="*/ 2147483647 w 910"/>
                <a:gd name="T41" fmla="*/ 2147483647 h 1172"/>
                <a:gd name="T42" fmla="*/ 2147483647 w 910"/>
                <a:gd name="T43" fmla="*/ 2147483647 h 1172"/>
                <a:gd name="T44" fmla="*/ 2147483647 w 910"/>
                <a:gd name="T45" fmla="*/ 2147483647 h 1172"/>
                <a:gd name="T46" fmla="*/ 2147483647 w 910"/>
                <a:gd name="T47" fmla="*/ 2147483647 h 1172"/>
                <a:gd name="T48" fmla="*/ 2147483647 w 910"/>
                <a:gd name="T49" fmla="*/ 2147483647 h 1172"/>
                <a:gd name="T50" fmla="*/ 2147483647 w 910"/>
                <a:gd name="T51" fmla="*/ 2147483647 h 1172"/>
                <a:gd name="T52" fmla="*/ 2147483647 w 910"/>
                <a:gd name="T53" fmla="*/ 2147483647 h 1172"/>
                <a:gd name="T54" fmla="*/ 2147483647 w 910"/>
                <a:gd name="T55" fmla="*/ 2147483647 h 1172"/>
                <a:gd name="T56" fmla="*/ 2147483647 w 910"/>
                <a:gd name="T57" fmla="*/ 2147483647 h 1172"/>
                <a:gd name="T58" fmla="*/ 2147483647 w 910"/>
                <a:gd name="T59" fmla="*/ 2147483647 h 1172"/>
                <a:gd name="T60" fmla="*/ 2147483647 w 910"/>
                <a:gd name="T61" fmla="*/ 2147483647 h 1172"/>
                <a:gd name="T62" fmla="*/ 2147483647 w 910"/>
                <a:gd name="T63" fmla="*/ 2147483647 h 1172"/>
                <a:gd name="T64" fmla="*/ 2147483647 w 910"/>
                <a:gd name="T65" fmla="*/ 2147483647 h 1172"/>
                <a:gd name="T66" fmla="*/ 2147483647 w 910"/>
                <a:gd name="T67" fmla="*/ 2147483647 h 1172"/>
                <a:gd name="T68" fmla="*/ 2147483647 w 910"/>
                <a:gd name="T69" fmla="*/ 2147483647 h 1172"/>
                <a:gd name="T70" fmla="*/ 2147483647 w 910"/>
                <a:gd name="T71" fmla="*/ 2147483647 h 1172"/>
                <a:gd name="T72" fmla="*/ 2147483647 w 910"/>
                <a:gd name="T73" fmla="*/ 2147483647 h 1172"/>
                <a:gd name="T74" fmla="*/ 2147483647 w 910"/>
                <a:gd name="T75" fmla="*/ 2147483647 h 1172"/>
                <a:gd name="T76" fmla="*/ 2147483647 w 910"/>
                <a:gd name="T77" fmla="*/ 2147483647 h 1172"/>
                <a:gd name="T78" fmla="*/ 2147483647 w 910"/>
                <a:gd name="T79" fmla="*/ 2069728430 h 1172"/>
                <a:gd name="T80" fmla="*/ 2147483647 w 910"/>
                <a:gd name="T81" fmla="*/ 1846902384 h 1172"/>
                <a:gd name="T82" fmla="*/ 2147483647 w 910"/>
                <a:gd name="T83" fmla="*/ 0 h 1172"/>
                <a:gd name="T84" fmla="*/ 352116390 w 910"/>
                <a:gd name="T85" fmla="*/ 1719515937 h 11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10"/>
                <a:gd name="T130" fmla="*/ 0 h 1172"/>
                <a:gd name="T131" fmla="*/ 910 w 910"/>
                <a:gd name="T132" fmla="*/ 1172 h 11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10" h="1172">
                  <a:moveTo>
                    <a:pt x="11" y="54"/>
                  </a:moveTo>
                  <a:lnTo>
                    <a:pt x="27" y="55"/>
                  </a:lnTo>
                  <a:lnTo>
                    <a:pt x="41" y="56"/>
                  </a:lnTo>
                  <a:lnTo>
                    <a:pt x="56" y="58"/>
                  </a:lnTo>
                  <a:lnTo>
                    <a:pt x="71" y="60"/>
                  </a:lnTo>
                  <a:lnTo>
                    <a:pt x="84" y="64"/>
                  </a:lnTo>
                  <a:lnTo>
                    <a:pt x="96" y="67"/>
                  </a:lnTo>
                  <a:lnTo>
                    <a:pt x="109" y="72"/>
                  </a:lnTo>
                  <a:lnTo>
                    <a:pt x="120" y="77"/>
                  </a:lnTo>
                  <a:lnTo>
                    <a:pt x="129" y="84"/>
                  </a:lnTo>
                  <a:lnTo>
                    <a:pt x="138" y="92"/>
                  </a:lnTo>
                  <a:lnTo>
                    <a:pt x="145" y="100"/>
                  </a:lnTo>
                  <a:lnTo>
                    <a:pt x="153" y="110"/>
                  </a:lnTo>
                  <a:lnTo>
                    <a:pt x="158" y="122"/>
                  </a:lnTo>
                  <a:lnTo>
                    <a:pt x="161" y="135"/>
                  </a:lnTo>
                  <a:lnTo>
                    <a:pt x="164" y="148"/>
                  </a:lnTo>
                  <a:lnTo>
                    <a:pt x="164" y="164"/>
                  </a:lnTo>
                  <a:lnTo>
                    <a:pt x="164" y="964"/>
                  </a:lnTo>
                  <a:lnTo>
                    <a:pt x="164" y="990"/>
                  </a:lnTo>
                  <a:lnTo>
                    <a:pt x="161" y="1011"/>
                  </a:lnTo>
                  <a:lnTo>
                    <a:pt x="158" y="1029"/>
                  </a:lnTo>
                  <a:lnTo>
                    <a:pt x="153" y="1046"/>
                  </a:lnTo>
                  <a:lnTo>
                    <a:pt x="147" y="1061"/>
                  </a:lnTo>
                  <a:lnTo>
                    <a:pt x="139" y="1076"/>
                  </a:lnTo>
                  <a:lnTo>
                    <a:pt x="131" y="1090"/>
                  </a:lnTo>
                  <a:lnTo>
                    <a:pt x="120" y="1104"/>
                  </a:lnTo>
                  <a:lnTo>
                    <a:pt x="0" y="1117"/>
                  </a:lnTo>
                  <a:lnTo>
                    <a:pt x="0" y="1172"/>
                  </a:lnTo>
                  <a:lnTo>
                    <a:pt x="851" y="1171"/>
                  </a:lnTo>
                  <a:lnTo>
                    <a:pt x="910" y="879"/>
                  </a:lnTo>
                  <a:lnTo>
                    <a:pt x="856" y="865"/>
                  </a:lnTo>
                  <a:lnTo>
                    <a:pt x="837" y="906"/>
                  </a:lnTo>
                  <a:lnTo>
                    <a:pt x="820" y="945"/>
                  </a:lnTo>
                  <a:lnTo>
                    <a:pt x="813" y="964"/>
                  </a:lnTo>
                  <a:lnTo>
                    <a:pt x="804" y="984"/>
                  </a:lnTo>
                  <a:lnTo>
                    <a:pt x="794" y="1002"/>
                  </a:lnTo>
                  <a:lnTo>
                    <a:pt x="785" y="1019"/>
                  </a:lnTo>
                  <a:lnTo>
                    <a:pt x="774" y="1035"/>
                  </a:lnTo>
                  <a:lnTo>
                    <a:pt x="761" y="1050"/>
                  </a:lnTo>
                  <a:lnTo>
                    <a:pt x="754" y="1057"/>
                  </a:lnTo>
                  <a:lnTo>
                    <a:pt x="747" y="1063"/>
                  </a:lnTo>
                  <a:lnTo>
                    <a:pt x="738" y="1070"/>
                  </a:lnTo>
                  <a:lnTo>
                    <a:pt x="730" y="1074"/>
                  </a:lnTo>
                  <a:lnTo>
                    <a:pt x="721" y="1079"/>
                  </a:lnTo>
                  <a:lnTo>
                    <a:pt x="711" y="1083"/>
                  </a:lnTo>
                  <a:lnTo>
                    <a:pt x="700" y="1087"/>
                  </a:lnTo>
                  <a:lnTo>
                    <a:pt x="689" y="1090"/>
                  </a:lnTo>
                  <a:lnTo>
                    <a:pt x="677" y="1093"/>
                  </a:lnTo>
                  <a:lnTo>
                    <a:pt x="665" y="1094"/>
                  </a:lnTo>
                  <a:lnTo>
                    <a:pt x="650" y="1095"/>
                  </a:lnTo>
                  <a:lnTo>
                    <a:pt x="637" y="1097"/>
                  </a:lnTo>
                  <a:lnTo>
                    <a:pt x="471" y="1097"/>
                  </a:lnTo>
                  <a:lnTo>
                    <a:pt x="460" y="1095"/>
                  </a:lnTo>
                  <a:lnTo>
                    <a:pt x="450" y="1094"/>
                  </a:lnTo>
                  <a:lnTo>
                    <a:pt x="441" y="1090"/>
                  </a:lnTo>
                  <a:lnTo>
                    <a:pt x="431" y="1087"/>
                  </a:lnTo>
                  <a:lnTo>
                    <a:pt x="422" y="1082"/>
                  </a:lnTo>
                  <a:lnTo>
                    <a:pt x="415" y="1076"/>
                  </a:lnTo>
                  <a:lnTo>
                    <a:pt x="406" y="1070"/>
                  </a:lnTo>
                  <a:lnTo>
                    <a:pt x="400" y="1062"/>
                  </a:lnTo>
                  <a:lnTo>
                    <a:pt x="394" y="1054"/>
                  </a:lnTo>
                  <a:lnTo>
                    <a:pt x="388" y="1045"/>
                  </a:lnTo>
                  <a:lnTo>
                    <a:pt x="384" y="1037"/>
                  </a:lnTo>
                  <a:lnTo>
                    <a:pt x="379" y="1027"/>
                  </a:lnTo>
                  <a:lnTo>
                    <a:pt x="377" y="1017"/>
                  </a:lnTo>
                  <a:lnTo>
                    <a:pt x="374" y="1007"/>
                  </a:lnTo>
                  <a:lnTo>
                    <a:pt x="373" y="996"/>
                  </a:lnTo>
                  <a:lnTo>
                    <a:pt x="373" y="986"/>
                  </a:lnTo>
                  <a:lnTo>
                    <a:pt x="373" y="164"/>
                  </a:lnTo>
                  <a:lnTo>
                    <a:pt x="373" y="148"/>
                  </a:lnTo>
                  <a:lnTo>
                    <a:pt x="376" y="133"/>
                  </a:lnTo>
                  <a:lnTo>
                    <a:pt x="379" y="121"/>
                  </a:lnTo>
                  <a:lnTo>
                    <a:pt x="385" y="110"/>
                  </a:lnTo>
                  <a:lnTo>
                    <a:pt x="392" y="100"/>
                  </a:lnTo>
                  <a:lnTo>
                    <a:pt x="400" y="92"/>
                  </a:lnTo>
                  <a:lnTo>
                    <a:pt x="409" y="84"/>
                  </a:lnTo>
                  <a:lnTo>
                    <a:pt x="419" y="78"/>
                  </a:lnTo>
                  <a:lnTo>
                    <a:pt x="430" y="72"/>
                  </a:lnTo>
                  <a:lnTo>
                    <a:pt x="442" y="69"/>
                  </a:lnTo>
                  <a:lnTo>
                    <a:pt x="454" y="65"/>
                  </a:lnTo>
                  <a:lnTo>
                    <a:pt x="468" y="61"/>
                  </a:lnTo>
                  <a:lnTo>
                    <a:pt x="496" y="58"/>
                  </a:lnTo>
                  <a:lnTo>
                    <a:pt x="526" y="54"/>
                  </a:lnTo>
                  <a:lnTo>
                    <a:pt x="526" y="0"/>
                  </a:lnTo>
                  <a:lnTo>
                    <a:pt x="11" y="0"/>
                  </a:lnTo>
                  <a:lnTo>
                    <a:pt x="11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" name="Freeform 537"/>
            <p:cNvSpPr>
              <a:spLocks/>
            </p:cNvSpPr>
            <p:nvPr/>
          </p:nvSpPr>
          <p:spPr bwMode="auto">
            <a:xfrm>
              <a:off x="48552100" y="7723188"/>
              <a:ext cx="163512" cy="371475"/>
            </a:xfrm>
            <a:custGeom>
              <a:avLst/>
              <a:gdLst>
                <a:gd name="T0" fmla="*/ 480036307 w 515"/>
                <a:gd name="T1" fmla="*/ 1751362628 h 1172"/>
                <a:gd name="T2" fmla="*/ 1440210204 w 515"/>
                <a:gd name="T3" fmla="*/ 1846902384 h 1172"/>
                <a:gd name="T4" fmla="*/ 2147483647 w 515"/>
                <a:gd name="T5" fmla="*/ 2037881739 h 1172"/>
                <a:gd name="T6" fmla="*/ 2147483647 w 515"/>
                <a:gd name="T7" fmla="*/ 2147483647 h 1172"/>
                <a:gd name="T8" fmla="*/ 2147483647 w 515"/>
                <a:gd name="T9" fmla="*/ 2147483647 h 1172"/>
                <a:gd name="T10" fmla="*/ 2147483647 w 515"/>
                <a:gd name="T11" fmla="*/ 2147483647 h 1172"/>
                <a:gd name="T12" fmla="*/ 2147483647 w 515"/>
                <a:gd name="T13" fmla="*/ 2147483647 h 1172"/>
                <a:gd name="T14" fmla="*/ 2147483647 w 515"/>
                <a:gd name="T15" fmla="*/ 2147483647 h 1172"/>
                <a:gd name="T16" fmla="*/ 2147483647 w 515"/>
                <a:gd name="T17" fmla="*/ 2147483647 h 1172"/>
                <a:gd name="T18" fmla="*/ 2147483647 w 515"/>
                <a:gd name="T19" fmla="*/ 2147483647 h 1172"/>
                <a:gd name="T20" fmla="*/ 2147483647 w 515"/>
                <a:gd name="T21" fmla="*/ 2147483647 h 1172"/>
                <a:gd name="T22" fmla="*/ 2147483647 w 515"/>
                <a:gd name="T23" fmla="*/ 2147483647 h 1172"/>
                <a:gd name="T24" fmla="*/ 2147483647 w 515"/>
                <a:gd name="T25" fmla="*/ 2147483647 h 1172"/>
                <a:gd name="T26" fmla="*/ 2147483647 w 515"/>
                <a:gd name="T27" fmla="*/ 2147483647 h 1172"/>
                <a:gd name="T28" fmla="*/ 2147483647 w 515"/>
                <a:gd name="T29" fmla="*/ 2147483647 h 1172"/>
                <a:gd name="T30" fmla="*/ 2112382001 w 515"/>
                <a:gd name="T31" fmla="*/ 2147483647 h 1172"/>
                <a:gd name="T32" fmla="*/ 1024185193 w 515"/>
                <a:gd name="T33" fmla="*/ 2147483647 h 1172"/>
                <a:gd name="T34" fmla="*/ 0 w 515"/>
                <a:gd name="T35" fmla="*/ 2147483647 h 1172"/>
                <a:gd name="T36" fmla="*/ 2147483647 w 515"/>
                <a:gd name="T37" fmla="*/ 2147483647 h 1172"/>
                <a:gd name="T38" fmla="*/ 2147483647 w 515"/>
                <a:gd name="T39" fmla="*/ 2147483647 h 1172"/>
                <a:gd name="T40" fmla="*/ 2147483647 w 515"/>
                <a:gd name="T41" fmla="*/ 2147483647 h 1172"/>
                <a:gd name="T42" fmla="*/ 2147483647 w 515"/>
                <a:gd name="T43" fmla="*/ 2147483647 h 1172"/>
                <a:gd name="T44" fmla="*/ 2147483647 w 515"/>
                <a:gd name="T45" fmla="*/ 2147483647 h 1172"/>
                <a:gd name="T46" fmla="*/ 2147483647 w 515"/>
                <a:gd name="T47" fmla="*/ 2147483647 h 1172"/>
                <a:gd name="T48" fmla="*/ 2147483647 w 515"/>
                <a:gd name="T49" fmla="*/ 2147483647 h 1172"/>
                <a:gd name="T50" fmla="*/ 2147483647 w 515"/>
                <a:gd name="T51" fmla="*/ 2147483647 h 1172"/>
                <a:gd name="T52" fmla="*/ 2147483647 w 515"/>
                <a:gd name="T53" fmla="*/ 2147483647 h 1172"/>
                <a:gd name="T54" fmla="*/ 2147483647 w 515"/>
                <a:gd name="T55" fmla="*/ 2147483647 h 1172"/>
                <a:gd name="T56" fmla="*/ 2147483647 w 515"/>
                <a:gd name="T57" fmla="*/ 2147483647 h 1172"/>
                <a:gd name="T58" fmla="*/ 2147483647 w 515"/>
                <a:gd name="T59" fmla="*/ 2147483647 h 1172"/>
                <a:gd name="T60" fmla="*/ 2147483647 w 515"/>
                <a:gd name="T61" fmla="*/ 2147483647 h 1172"/>
                <a:gd name="T62" fmla="*/ 2147483647 w 515"/>
                <a:gd name="T63" fmla="*/ 2147483647 h 1172"/>
                <a:gd name="T64" fmla="*/ 2147483647 w 515"/>
                <a:gd name="T65" fmla="*/ 2133421496 h 1172"/>
                <a:gd name="T66" fmla="*/ 2147483647 w 515"/>
                <a:gd name="T67" fmla="*/ 1910495291 h 1172"/>
                <a:gd name="T68" fmla="*/ 2147483647 w 515"/>
                <a:gd name="T69" fmla="*/ 1783209319 h 1172"/>
                <a:gd name="T70" fmla="*/ 2147483647 w 515"/>
                <a:gd name="T71" fmla="*/ 1719515937 h 1172"/>
                <a:gd name="T72" fmla="*/ 0 w 515"/>
                <a:gd name="T73" fmla="*/ 0 h 117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15"/>
                <a:gd name="T112" fmla="*/ 0 h 1172"/>
                <a:gd name="T113" fmla="*/ 515 w 515"/>
                <a:gd name="T114" fmla="*/ 1172 h 117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15" h="1172">
                  <a:moveTo>
                    <a:pt x="0" y="54"/>
                  </a:moveTo>
                  <a:lnTo>
                    <a:pt x="15" y="55"/>
                  </a:lnTo>
                  <a:lnTo>
                    <a:pt x="31" y="56"/>
                  </a:lnTo>
                  <a:lnTo>
                    <a:pt x="45" y="58"/>
                  </a:lnTo>
                  <a:lnTo>
                    <a:pt x="59" y="60"/>
                  </a:lnTo>
                  <a:lnTo>
                    <a:pt x="72" y="64"/>
                  </a:lnTo>
                  <a:lnTo>
                    <a:pt x="84" y="67"/>
                  </a:lnTo>
                  <a:lnTo>
                    <a:pt x="97" y="72"/>
                  </a:lnTo>
                  <a:lnTo>
                    <a:pt x="108" y="77"/>
                  </a:lnTo>
                  <a:lnTo>
                    <a:pt x="117" y="84"/>
                  </a:lnTo>
                  <a:lnTo>
                    <a:pt x="126" y="92"/>
                  </a:lnTo>
                  <a:lnTo>
                    <a:pt x="135" y="100"/>
                  </a:lnTo>
                  <a:lnTo>
                    <a:pt x="141" y="110"/>
                  </a:lnTo>
                  <a:lnTo>
                    <a:pt x="146" y="122"/>
                  </a:lnTo>
                  <a:lnTo>
                    <a:pt x="149" y="135"/>
                  </a:lnTo>
                  <a:lnTo>
                    <a:pt x="152" y="148"/>
                  </a:lnTo>
                  <a:lnTo>
                    <a:pt x="153" y="164"/>
                  </a:lnTo>
                  <a:lnTo>
                    <a:pt x="153" y="964"/>
                  </a:lnTo>
                  <a:lnTo>
                    <a:pt x="153" y="981"/>
                  </a:lnTo>
                  <a:lnTo>
                    <a:pt x="152" y="999"/>
                  </a:lnTo>
                  <a:lnTo>
                    <a:pt x="151" y="1015"/>
                  </a:lnTo>
                  <a:lnTo>
                    <a:pt x="148" y="1029"/>
                  </a:lnTo>
                  <a:lnTo>
                    <a:pt x="144" y="1043"/>
                  </a:lnTo>
                  <a:lnTo>
                    <a:pt x="141" y="1055"/>
                  </a:lnTo>
                  <a:lnTo>
                    <a:pt x="136" y="1067"/>
                  </a:lnTo>
                  <a:lnTo>
                    <a:pt x="130" y="1077"/>
                  </a:lnTo>
                  <a:lnTo>
                    <a:pt x="122" y="1087"/>
                  </a:lnTo>
                  <a:lnTo>
                    <a:pt x="114" y="1095"/>
                  </a:lnTo>
                  <a:lnTo>
                    <a:pt x="104" y="1101"/>
                  </a:lnTo>
                  <a:lnTo>
                    <a:pt x="93" y="1108"/>
                  </a:lnTo>
                  <a:lnTo>
                    <a:pt x="80" y="1112"/>
                  </a:lnTo>
                  <a:lnTo>
                    <a:pt x="66" y="1115"/>
                  </a:lnTo>
                  <a:lnTo>
                    <a:pt x="50" y="1117"/>
                  </a:lnTo>
                  <a:lnTo>
                    <a:pt x="32" y="1117"/>
                  </a:lnTo>
                  <a:lnTo>
                    <a:pt x="0" y="1117"/>
                  </a:lnTo>
                  <a:lnTo>
                    <a:pt x="0" y="1172"/>
                  </a:lnTo>
                  <a:lnTo>
                    <a:pt x="515" y="1172"/>
                  </a:lnTo>
                  <a:lnTo>
                    <a:pt x="515" y="1117"/>
                  </a:lnTo>
                  <a:lnTo>
                    <a:pt x="482" y="1117"/>
                  </a:lnTo>
                  <a:lnTo>
                    <a:pt x="468" y="1117"/>
                  </a:lnTo>
                  <a:lnTo>
                    <a:pt x="453" y="1116"/>
                  </a:lnTo>
                  <a:lnTo>
                    <a:pt x="441" y="1114"/>
                  </a:lnTo>
                  <a:lnTo>
                    <a:pt x="429" y="1111"/>
                  </a:lnTo>
                  <a:lnTo>
                    <a:pt x="418" y="1106"/>
                  </a:lnTo>
                  <a:lnTo>
                    <a:pt x="408" y="1101"/>
                  </a:lnTo>
                  <a:lnTo>
                    <a:pt x="399" y="1095"/>
                  </a:lnTo>
                  <a:lnTo>
                    <a:pt x="391" y="1088"/>
                  </a:lnTo>
                  <a:lnTo>
                    <a:pt x="384" y="1081"/>
                  </a:lnTo>
                  <a:lnTo>
                    <a:pt x="378" y="1072"/>
                  </a:lnTo>
                  <a:lnTo>
                    <a:pt x="372" y="1062"/>
                  </a:lnTo>
                  <a:lnTo>
                    <a:pt x="369" y="1051"/>
                  </a:lnTo>
                  <a:lnTo>
                    <a:pt x="366" y="1039"/>
                  </a:lnTo>
                  <a:lnTo>
                    <a:pt x="364" y="1026"/>
                  </a:lnTo>
                  <a:lnTo>
                    <a:pt x="362" y="1012"/>
                  </a:lnTo>
                  <a:lnTo>
                    <a:pt x="361" y="997"/>
                  </a:lnTo>
                  <a:lnTo>
                    <a:pt x="361" y="164"/>
                  </a:lnTo>
                  <a:lnTo>
                    <a:pt x="362" y="148"/>
                  </a:lnTo>
                  <a:lnTo>
                    <a:pt x="365" y="135"/>
                  </a:lnTo>
                  <a:lnTo>
                    <a:pt x="369" y="122"/>
                  </a:lnTo>
                  <a:lnTo>
                    <a:pt x="373" y="110"/>
                  </a:lnTo>
                  <a:lnTo>
                    <a:pt x="380" y="100"/>
                  </a:lnTo>
                  <a:lnTo>
                    <a:pt x="388" y="92"/>
                  </a:lnTo>
                  <a:lnTo>
                    <a:pt x="397" y="84"/>
                  </a:lnTo>
                  <a:lnTo>
                    <a:pt x="407" y="77"/>
                  </a:lnTo>
                  <a:lnTo>
                    <a:pt x="418" y="72"/>
                  </a:lnTo>
                  <a:lnTo>
                    <a:pt x="430" y="67"/>
                  </a:lnTo>
                  <a:lnTo>
                    <a:pt x="442" y="64"/>
                  </a:lnTo>
                  <a:lnTo>
                    <a:pt x="455" y="60"/>
                  </a:lnTo>
                  <a:lnTo>
                    <a:pt x="469" y="58"/>
                  </a:lnTo>
                  <a:lnTo>
                    <a:pt x="484" y="56"/>
                  </a:lnTo>
                  <a:lnTo>
                    <a:pt x="500" y="55"/>
                  </a:lnTo>
                  <a:lnTo>
                    <a:pt x="515" y="54"/>
                  </a:lnTo>
                  <a:lnTo>
                    <a:pt x="515" y="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Freeform 538"/>
            <p:cNvSpPr>
              <a:spLocks/>
            </p:cNvSpPr>
            <p:nvPr/>
          </p:nvSpPr>
          <p:spPr bwMode="auto">
            <a:xfrm>
              <a:off x="47107475" y="7659688"/>
              <a:ext cx="273050" cy="446088"/>
            </a:xfrm>
            <a:custGeom>
              <a:avLst/>
              <a:gdLst>
                <a:gd name="T0" fmla="*/ 2090426188 w 863"/>
                <a:gd name="T1" fmla="*/ 2147483647 h 1403"/>
                <a:gd name="T2" fmla="*/ 2147483647 w 863"/>
                <a:gd name="T3" fmla="*/ 2147483647 h 1403"/>
                <a:gd name="T4" fmla="*/ 2147483647 w 863"/>
                <a:gd name="T5" fmla="*/ 2147483647 h 1403"/>
                <a:gd name="T6" fmla="*/ 2147483647 w 863"/>
                <a:gd name="T7" fmla="*/ 2147483647 h 1403"/>
                <a:gd name="T8" fmla="*/ 2147483647 w 863"/>
                <a:gd name="T9" fmla="*/ 2147483647 h 1403"/>
                <a:gd name="T10" fmla="*/ 2147483647 w 863"/>
                <a:gd name="T11" fmla="*/ 2147483647 h 1403"/>
                <a:gd name="T12" fmla="*/ 2147483647 w 863"/>
                <a:gd name="T13" fmla="*/ 2147483647 h 1403"/>
                <a:gd name="T14" fmla="*/ 2147483647 w 863"/>
                <a:gd name="T15" fmla="*/ 2147483647 h 1403"/>
                <a:gd name="T16" fmla="*/ 2147483647 w 863"/>
                <a:gd name="T17" fmla="*/ 2147483647 h 1403"/>
                <a:gd name="T18" fmla="*/ 2147483647 w 863"/>
                <a:gd name="T19" fmla="*/ 2147483647 h 1403"/>
                <a:gd name="T20" fmla="*/ 2147483647 w 863"/>
                <a:gd name="T21" fmla="*/ 2147483647 h 1403"/>
                <a:gd name="T22" fmla="*/ 2147483647 w 863"/>
                <a:gd name="T23" fmla="*/ 2147483647 h 1403"/>
                <a:gd name="T24" fmla="*/ 2147483647 w 863"/>
                <a:gd name="T25" fmla="*/ 2147483647 h 1403"/>
                <a:gd name="T26" fmla="*/ 2147483647 w 863"/>
                <a:gd name="T27" fmla="*/ 2147483647 h 1403"/>
                <a:gd name="T28" fmla="*/ 2147483647 w 863"/>
                <a:gd name="T29" fmla="*/ 2147483647 h 1403"/>
                <a:gd name="T30" fmla="*/ 2147483647 w 863"/>
                <a:gd name="T31" fmla="*/ 2147483647 h 1403"/>
                <a:gd name="T32" fmla="*/ 2147483647 w 863"/>
                <a:gd name="T33" fmla="*/ 2147483647 h 1403"/>
                <a:gd name="T34" fmla="*/ 2147483647 w 863"/>
                <a:gd name="T35" fmla="*/ 2147483647 h 1403"/>
                <a:gd name="T36" fmla="*/ 2147483647 w 863"/>
                <a:gd name="T37" fmla="*/ 2147483647 h 1403"/>
                <a:gd name="T38" fmla="*/ 2147483647 w 863"/>
                <a:gd name="T39" fmla="*/ 2147483647 h 1403"/>
                <a:gd name="T40" fmla="*/ 2147483647 w 863"/>
                <a:gd name="T41" fmla="*/ 2147483647 h 1403"/>
                <a:gd name="T42" fmla="*/ 2147483647 w 863"/>
                <a:gd name="T43" fmla="*/ 2147483647 h 1403"/>
                <a:gd name="T44" fmla="*/ 2147483647 w 863"/>
                <a:gd name="T45" fmla="*/ 2147483647 h 1403"/>
                <a:gd name="T46" fmla="*/ 2147483647 w 863"/>
                <a:gd name="T47" fmla="*/ 2147483647 h 1403"/>
                <a:gd name="T48" fmla="*/ 2147483647 w 863"/>
                <a:gd name="T49" fmla="*/ 2147483647 h 1403"/>
                <a:gd name="T50" fmla="*/ 2147483647 w 863"/>
                <a:gd name="T51" fmla="*/ 2147483647 h 1403"/>
                <a:gd name="T52" fmla="*/ 2147483647 w 863"/>
                <a:gd name="T53" fmla="*/ 2147483647 h 1403"/>
                <a:gd name="T54" fmla="*/ 2147483647 w 863"/>
                <a:gd name="T55" fmla="*/ 2147483647 h 1403"/>
                <a:gd name="T56" fmla="*/ 2147483647 w 863"/>
                <a:gd name="T57" fmla="*/ 2147483647 h 1403"/>
                <a:gd name="T58" fmla="*/ 2147483647 w 863"/>
                <a:gd name="T59" fmla="*/ 2147483647 h 1403"/>
                <a:gd name="T60" fmla="*/ 2147483647 w 863"/>
                <a:gd name="T61" fmla="*/ 2147483647 h 1403"/>
                <a:gd name="T62" fmla="*/ 2147483647 w 863"/>
                <a:gd name="T63" fmla="*/ 2147483647 h 1403"/>
                <a:gd name="T64" fmla="*/ 2147483647 w 863"/>
                <a:gd name="T65" fmla="*/ 2147483647 h 1403"/>
                <a:gd name="T66" fmla="*/ 2147483647 w 863"/>
                <a:gd name="T67" fmla="*/ 2147483647 h 1403"/>
                <a:gd name="T68" fmla="*/ 2147483647 w 863"/>
                <a:gd name="T69" fmla="*/ 2147483647 h 1403"/>
                <a:gd name="T70" fmla="*/ 2147483647 w 863"/>
                <a:gd name="T71" fmla="*/ 2147483647 h 1403"/>
                <a:gd name="T72" fmla="*/ 2147483647 w 863"/>
                <a:gd name="T73" fmla="*/ 2147483647 h 1403"/>
                <a:gd name="T74" fmla="*/ 2147483647 w 863"/>
                <a:gd name="T75" fmla="*/ 2147483647 h 1403"/>
                <a:gd name="T76" fmla="*/ 2147483647 w 863"/>
                <a:gd name="T77" fmla="*/ 2147483647 h 1403"/>
                <a:gd name="T78" fmla="*/ 2147483647 w 863"/>
                <a:gd name="T79" fmla="*/ 2147483647 h 1403"/>
                <a:gd name="T80" fmla="*/ 2147483647 w 863"/>
                <a:gd name="T81" fmla="*/ 2147483647 h 1403"/>
                <a:gd name="T82" fmla="*/ 2147483647 w 863"/>
                <a:gd name="T83" fmla="*/ 2147483647 h 1403"/>
                <a:gd name="T84" fmla="*/ 2147483647 w 863"/>
                <a:gd name="T85" fmla="*/ 2147483647 h 1403"/>
                <a:gd name="T86" fmla="*/ 2147483647 w 863"/>
                <a:gd name="T87" fmla="*/ 2147483647 h 1403"/>
                <a:gd name="T88" fmla="*/ 2147483647 w 863"/>
                <a:gd name="T89" fmla="*/ 2147483647 h 1403"/>
                <a:gd name="T90" fmla="*/ 2147483647 w 863"/>
                <a:gd name="T91" fmla="*/ 2147483647 h 1403"/>
                <a:gd name="T92" fmla="*/ 2147483647 w 863"/>
                <a:gd name="T93" fmla="*/ 2147483647 h 1403"/>
                <a:gd name="T94" fmla="*/ 2147483647 w 863"/>
                <a:gd name="T95" fmla="*/ 2147483647 h 1403"/>
                <a:gd name="T96" fmla="*/ 2147483647 w 863"/>
                <a:gd name="T97" fmla="*/ 2147483647 h 1403"/>
                <a:gd name="T98" fmla="*/ 2147483647 w 863"/>
                <a:gd name="T99" fmla="*/ 2147483647 h 1403"/>
                <a:gd name="T100" fmla="*/ 2147483647 w 863"/>
                <a:gd name="T101" fmla="*/ 2147483647 h 1403"/>
                <a:gd name="T102" fmla="*/ 2147483647 w 863"/>
                <a:gd name="T103" fmla="*/ 1767832118 h 1403"/>
                <a:gd name="T104" fmla="*/ 2147483647 w 863"/>
                <a:gd name="T105" fmla="*/ 1414306265 h 1403"/>
                <a:gd name="T106" fmla="*/ 2147483647 w 863"/>
                <a:gd name="T107" fmla="*/ 257183245 h 1403"/>
                <a:gd name="T108" fmla="*/ 2147483647 w 863"/>
                <a:gd name="T109" fmla="*/ 0 h 1403"/>
                <a:gd name="T110" fmla="*/ 2147483647 w 863"/>
                <a:gd name="T111" fmla="*/ 225035339 h 1403"/>
                <a:gd name="T112" fmla="*/ 2147483647 w 863"/>
                <a:gd name="T113" fmla="*/ 835744755 h 1403"/>
                <a:gd name="T114" fmla="*/ 2147483647 w 863"/>
                <a:gd name="T115" fmla="*/ 1832127929 h 1403"/>
                <a:gd name="T116" fmla="*/ 2147483647 w 863"/>
                <a:gd name="T117" fmla="*/ 2147483647 h 1403"/>
                <a:gd name="T118" fmla="*/ 2147483647 w 863"/>
                <a:gd name="T119" fmla="*/ 2147483647 h 1403"/>
                <a:gd name="T120" fmla="*/ 2147483647 w 863"/>
                <a:gd name="T121" fmla="*/ 2147483647 h 1403"/>
                <a:gd name="T122" fmla="*/ 1932057505 w 863"/>
                <a:gd name="T123" fmla="*/ 2147483647 h 1403"/>
                <a:gd name="T124" fmla="*/ 1615320454 w 863"/>
                <a:gd name="T125" fmla="*/ 2147483647 h 140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63"/>
                <a:gd name="T190" fmla="*/ 0 h 1403"/>
                <a:gd name="T191" fmla="*/ 863 w 863"/>
                <a:gd name="T192" fmla="*/ 1403 h 140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63" h="1403">
                  <a:moveTo>
                    <a:pt x="51" y="384"/>
                  </a:moveTo>
                  <a:lnTo>
                    <a:pt x="54" y="423"/>
                  </a:lnTo>
                  <a:lnTo>
                    <a:pt x="59" y="460"/>
                  </a:lnTo>
                  <a:lnTo>
                    <a:pt x="66" y="493"/>
                  </a:lnTo>
                  <a:lnTo>
                    <a:pt x="77" y="525"/>
                  </a:lnTo>
                  <a:lnTo>
                    <a:pt x="91" y="554"/>
                  </a:lnTo>
                  <a:lnTo>
                    <a:pt x="107" y="581"/>
                  </a:lnTo>
                  <a:lnTo>
                    <a:pt x="125" y="606"/>
                  </a:lnTo>
                  <a:lnTo>
                    <a:pt x="144" y="629"/>
                  </a:lnTo>
                  <a:lnTo>
                    <a:pt x="167" y="650"/>
                  </a:lnTo>
                  <a:lnTo>
                    <a:pt x="190" y="669"/>
                  </a:lnTo>
                  <a:lnTo>
                    <a:pt x="214" y="689"/>
                  </a:lnTo>
                  <a:lnTo>
                    <a:pt x="239" y="706"/>
                  </a:lnTo>
                  <a:lnTo>
                    <a:pt x="266" y="722"/>
                  </a:lnTo>
                  <a:lnTo>
                    <a:pt x="293" y="738"/>
                  </a:lnTo>
                  <a:lnTo>
                    <a:pt x="321" y="754"/>
                  </a:lnTo>
                  <a:lnTo>
                    <a:pt x="348" y="768"/>
                  </a:lnTo>
                  <a:lnTo>
                    <a:pt x="403" y="796"/>
                  </a:lnTo>
                  <a:lnTo>
                    <a:pt x="457" y="826"/>
                  </a:lnTo>
                  <a:lnTo>
                    <a:pt x="482" y="841"/>
                  </a:lnTo>
                  <a:lnTo>
                    <a:pt x="507" y="856"/>
                  </a:lnTo>
                  <a:lnTo>
                    <a:pt x="530" y="874"/>
                  </a:lnTo>
                  <a:lnTo>
                    <a:pt x="552" y="891"/>
                  </a:lnTo>
                  <a:lnTo>
                    <a:pt x="572" y="909"/>
                  </a:lnTo>
                  <a:lnTo>
                    <a:pt x="589" y="930"/>
                  </a:lnTo>
                  <a:lnTo>
                    <a:pt x="605" y="951"/>
                  </a:lnTo>
                  <a:lnTo>
                    <a:pt x="618" y="974"/>
                  </a:lnTo>
                  <a:lnTo>
                    <a:pt x="629" y="998"/>
                  </a:lnTo>
                  <a:lnTo>
                    <a:pt x="638" y="1025"/>
                  </a:lnTo>
                  <a:lnTo>
                    <a:pt x="643" y="1055"/>
                  </a:lnTo>
                  <a:lnTo>
                    <a:pt x="644" y="1085"/>
                  </a:lnTo>
                  <a:lnTo>
                    <a:pt x="643" y="1107"/>
                  </a:lnTo>
                  <a:lnTo>
                    <a:pt x="640" y="1129"/>
                  </a:lnTo>
                  <a:lnTo>
                    <a:pt x="636" y="1150"/>
                  </a:lnTo>
                  <a:lnTo>
                    <a:pt x="629" y="1171"/>
                  </a:lnTo>
                  <a:lnTo>
                    <a:pt x="622" y="1190"/>
                  </a:lnTo>
                  <a:lnTo>
                    <a:pt x="614" y="1210"/>
                  </a:lnTo>
                  <a:lnTo>
                    <a:pt x="603" y="1227"/>
                  </a:lnTo>
                  <a:lnTo>
                    <a:pt x="590" y="1244"/>
                  </a:lnTo>
                  <a:lnTo>
                    <a:pt x="578" y="1260"/>
                  </a:lnTo>
                  <a:lnTo>
                    <a:pt x="563" y="1274"/>
                  </a:lnTo>
                  <a:lnTo>
                    <a:pt x="547" y="1286"/>
                  </a:lnTo>
                  <a:lnTo>
                    <a:pt x="531" y="1296"/>
                  </a:lnTo>
                  <a:lnTo>
                    <a:pt x="514" y="1304"/>
                  </a:lnTo>
                  <a:lnTo>
                    <a:pt x="496" y="1310"/>
                  </a:lnTo>
                  <a:lnTo>
                    <a:pt x="487" y="1313"/>
                  </a:lnTo>
                  <a:lnTo>
                    <a:pt x="478" y="1314"/>
                  </a:lnTo>
                  <a:lnTo>
                    <a:pt x="468" y="1315"/>
                  </a:lnTo>
                  <a:lnTo>
                    <a:pt x="458" y="1315"/>
                  </a:lnTo>
                  <a:lnTo>
                    <a:pt x="436" y="1315"/>
                  </a:lnTo>
                  <a:lnTo>
                    <a:pt x="416" y="1315"/>
                  </a:lnTo>
                  <a:lnTo>
                    <a:pt x="397" y="1314"/>
                  </a:lnTo>
                  <a:lnTo>
                    <a:pt x="378" y="1312"/>
                  </a:lnTo>
                  <a:lnTo>
                    <a:pt x="361" y="1308"/>
                  </a:lnTo>
                  <a:lnTo>
                    <a:pt x="344" y="1303"/>
                  </a:lnTo>
                  <a:lnTo>
                    <a:pt x="328" y="1298"/>
                  </a:lnTo>
                  <a:lnTo>
                    <a:pt x="313" y="1292"/>
                  </a:lnTo>
                  <a:lnTo>
                    <a:pt x="299" y="1285"/>
                  </a:lnTo>
                  <a:lnTo>
                    <a:pt x="284" y="1277"/>
                  </a:lnTo>
                  <a:lnTo>
                    <a:pt x="271" y="1269"/>
                  </a:lnTo>
                  <a:lnTo>
                    <a:pt x="257" y="1260"/>
                  </a:lnTo>
                  <a:lnTo>
                    <a:pt x="245" y="1250"/>
                  </a:lnTo>
                  <a:lnTo>
                    <a:pt x="233" y="1241"/>
                  </a:lnTo>
                  <a:lnTo>
                    <a:pt x="222" y="1230"/>
                  </a:lnTo>
                  <a:lnTo>
                    <a:pt x="211" y="1219"/>
                  </a:lnTo>
                  <a:lnTo>
                    <a:pt x="201" y="1206"/>
                  </a:lnTo>
                  <a:lnTo>
                    <a:pt x="181" y="1182"/>
                  </a:lnTo>
                  <a:lnTo>
                    <a:pt x="163" y="1155"/>
                  </a:lnTo>
                  <a:lnTo>
                    <a:pt x="146" y="1128"/>
                  </a:lnTo>
                  <a:lnTo>
                    <a:pt x="130" y="1100"/>
                  </a:lnTo>
                  <a:lnTo>
                    <a:pt x="100" y="1042"/>
                  </a:lnTo>
                  <a:lnTo>
                    <a:pt x="73" y="985"/>
                  </a:lnTo>
                  <a:lnTo>
                    <a:pt x="0" y="1000"/>
                  </a:lnTo>
                  <a:lnTo>
                    <a:pt x="62" y="1326"/>
                  </a:lnTo>
                  <a:lnTo>
                    <a:pt x="102" y="1337"/>
                  </a:lnTo>
                  <a:lnTo>
                    <a:pt x="140" y="1350"/>
                  </a:lnTo>
                  <a:lnTo>
                    <a:pt x="176" y="1362"/>
                  </a:lnTo>
                  <a:lnTo>
                    <a:pt x="214" y="1375"/>
                  </a:lnTo>
                  <a:lnTo>
                    <a:pt x="233" y="1380"/>
                  </a:lnTo>
                  <a:lnTo>
                    <a:pt x="253" y="1386"/>
                  </a:lnTo>
                  <a:lnTo>
                    <a:pt x="273" y="1391"/>
                  </a:lnTo>
                  <a:lnTo>
                    <a:pt x="295" y="1395"/>
                  </a:lnTo>
                  <a:lnTo>
                    <a:pt x="317" y="1399"/>
                  </a:lnTo>
                  <a:lnTo>
                    <a:pt x="340" y="1401"/>
                  </a:lnTo>
                  <a:lnTo>
                    <a:pt x="366" y="1403"/>
                  </a:lnTo>
                  <a:lnTo>
                    <a:pt x="392" y="1403"/>
                  </a:lnTo>
                  <a:lnTo>
                    <a:pt x="415" y="1403"/>
                  </a:lnTo>
                  <a:lnTo>
                    <a:pt x="438" y="1402"/>
                  </a:lnTo>
                  <a:lnTo>
                    <a:pt x="462" y="1400"/>
                  </a:lnTo>
                  <a:lnTo>
                    <a:pt x="484" y="1396"/>
                  </a:lnTo>
                  <a:lnTo>
                    <a:pt x="507" y="1392"/>
                  </a:lnTo>
                  <a:lnTo>
                    <a:pt x="529" y="1388"/>
                  </a:lnTo>
                  <a:lnTo>
                    <a:pt x="550" y="1383"/>
                  </a:lnTo>
                  <a:lnTo>
                    <a:pt x="572" y="1375"/>
                  </a:lnTo>
                  <a:lnTo>
                    <a:pt x="593" y="1368"/>
                  </a:lnTo>
                  <a:lnTo>
                    <a:pt x="612" y="1361"/>
                  </a:lnTo>
                  <a:lnTo>
                    <a:pt x="632" y="1352"/>
                  </a:lnTo>
                  <a:lnTo>
                    <a:pt x="651" y="1342"/>
                  </a:lnTo>
                  <a:lnTo>
                    <a:pt x="670" y="1331"/>
                  </a:lnTo>
                  <a:lnTo>
                    <a:pt x="688" y="1320"/>
                  </a:lnTo>
                  <a:lnTo>
                    <a:pt x="705" y="1309"/>
                  </a:lnTo>
                  <a:lnTo>
                    <a:pt x="723" y="1296"/>
                  </a:lnTo>
                  <a:lnTo>
                    <a:pt x="737" y="1283"/>
                  </a:lnTo>
                  <a:lnTo>
                    <a:pt x="753" y="1269"/>
                  </a:lnTo>
                  <a:lnTo>
                    <a:pt x="767" y="1254"/>
                  </a:lnTo>
                  <a:lnTo>
                    <a:pt x="780" y="1239"/>
                  </a:lnTo>
                  <a:lnTo>
                    <a:pt x="794" y="1224"/>
                  </a:lnTo>
                  <a:lnTo>
                    <a:pt x="805" y="1206"/>
                  </a:lnTo>
                  <a:lnTo>
                    <a:pt x="816" y="1189"/>
                  </a:lnTo>
                  <a:lnTo>
                    <a:pt x="825" y="1172"/>
                  </a:lnTo>
                  <a:lnTo>
                    <a:pt x="834" y="1154"/>
                  </a:lnTo>
                  <a:lnTo>
                    <a:pt x="841" y="1134"/>
                  </a:lnTo>
                  <a:lnTo>
                    <a:pt x="849" y="1115"/>
                  </a:lnTo>
                  <a:lnTo>
                    <a:pt x="854" y="1095"/>
                  </a:lnTo>
                  <a:lnTo>
                    <a:pt x="858" y="1074"/>
                  </a:lnTo>
                  <a:lnTo>
                    <a:pt x="861" y="1053"/>
                  </a:lnTo>
                  <a:lnTo>
                    <a:pt x="863" y="1031"/>
                  </a:lnTo>
                  <a:lnTo>
                    <a:pt x="863" y="1009"/>
                  </a:lnTo>
                  <a:lnTo>
                    <a:pt x="863" y="965"/>
                  </a:lnTo>
                  <a:lnTo>
                    <a:pt x="862" y="927"/>
                  </a:lnTo>
                  <a:lnTo>
                    <a:pt x="857" y="892"/>
                  </a:lnTo>
                  <a:lnTo>
                    <a:pt x="849" y="859"/>
                  </a:lnTo>
                  <a:lnTo>
                    <a:pt x="838" y="829"/>
                  </a:lnTo>
                  <a:lnTo>
                    <a:pt x="824" y="801"/>
                  </a:lnTo>
                  <a:lnTo>
                    <a:pt x="808" y="776"/>
                  </a:lnTo>
                  <a:lnTo>
                    <a:pt x="790" y="751"/>
                  </a:lnTo>
                  <a:lnTo>
                    <a:pt x="769" y="729"/>
                  </a:lnTo>
                  <a:lnTo>
                    <a:pt x="747" y="708"/>
                  </a:lnTo>
                  <a:lnTo>
                    <a:pt x="724" y="689"/>
                  </a:lnTo>
                  <a:lnTo>
                    <a:pt x="699" y="670"/>
                  </a:lnTo>
                  <a:lnTo>
                    <a:pt x="672" y="654"/>
                  </a:lnTo>
                  <a:lnTo>
                    <a:pt x="645" y="639"/>
                  </a:lnTo>
                  <a:lnTo>
                    <a:pt x="618" y="623"/>
                  </a:lnTo>
                  <a:lnTo>
                    <a:pt x="590" y="608"/>
                  </a:lnTo>
                  <a:lnTo>
                    <a:pt x="562" y="595"/>
                  </a:lnTo>
                  <a:lnTo>
                    <a:pt x="506" y="566"/>
                  </a:lnTo>
                  <a:lnTo>
                    <a:pt x="451" y="538"/>
                  </a:lnTo>
                  <a:lnTo>
                    <a:pt x="425" y="525"/>
                  </a:lnTo>
                  <a:lnTo>
                    <a:pt x="400" y="509"/>
                  </a:lnTo>
                  <a:lnTo>
                    <a:pt x="377" y="494"/>
                  </a:lnTo>
                  <a:lnTo>
                    <a:pt x="355" y="477"/>
                  </a:lnTo>
                  <a:lnTo>
                    <a:pt x="334" y="460"/>
                  </a:lnTo>
                  <a:lnTo>
                    <a:pt x="316" y="442"/>
                  </a:lnTo>
                  <a:lnTo>
                    <a:pt x="300" y="422"/>
                  </a:lnTo>
                  <a:lnTo>
                    <a:pt x="287" y="400"/>
                  </a:lnTo>
                  <a:lnTo>
                    <a:pt x="276" y="377"/>
                  </a:lnTo>
                  <a:lnTo>
                    <a:pt x="267" y="352"/>
                  </a:lnTo>
                  <a:lnTo>
                    <a:pt x="262" y="325"/>
                  </a:lnTo>
                  <a:lnTo>
                    <a:pt x="261" y="296"/>
                  </a:lnTo>
                  <a:lnTo>
                    <a:pt x="261" y="274"/>
                  </a:lnTo>
                  <a:lnTo>
                    <a:pt x="264" y="252"/>
                  </a:lnTo>
                  <a:lnTo>
                    <a:pt x="269" y="231"/>
                  </a:lnTo>
                  <a:lnTo>
                    <a:pt x="276" y="212"/>
                  </a:lnTo>
                  <a:lnTo>
                    <a:pt x="284" y="193"/>
                  </a:lnTo>
                  <a:lnTo>
                    <a:pt x="294" y="176"/>
                  </a:lnTo>
                  <a:lnTo>
                    <a:pt x="306" y="160"/>
                  </a:lnTo>
                  <a:lnTo>
                    <a:pt x="318" y="147"/>
                  </a:lnTo>
                  <a:lnTo>
                    <a:pt x="333" y="133"/>
                  </a:lnTo>
                  <a:lnTo>
                    <a:pt x="349" y="121"/>
                  </a:lnTo>
                  <a:lnTo>
                    <a:pt x="366" y="111"/>
                  </a:lnTo>
                  <a:lnTo>
                    <a:pt x="385" y="103"/>
                  </a:lnTo>
                  <a:lnTo>
                    <a:pt x="404" y="96"/>
                  </a:lnTo>
                  <a:lnTo>
                    <a:pt x="425" y="92"/>
                  </a:lnTo>
                  <a:lnTo>
                    <a:pt x="446" y="89"/>
                  </a:lnTo>
                  <a:lnTo>
                    <a:pt x="469" y="88"/>
                  </a:lnTo>
                  <a:lnTo>
                    <a:pt x="491" y="88"/>
                  </a:lnTo>
                  <a:lnTo>
                    <a:pt x="509" y="89"/>
                  </a:lnTo>
                  <a:lnTo>
                    <a:pt x="528" y="90"/>
                  </a:lnTo>
                  <a:lnTo>
                    <a:pt x="545" y="94"/>
                  </a:lnTo>
                  <a:lnTo>
                    <a:pt x="561" y="99"/>
                  </a:lnTo>
                  <a:lnTo>
                    <a:pt x="576" y="105"/>
                  </a:lnTo>
                  <a:lnTo>
                    <a:pt x="589" y="112"/>
                  </a:lnTo>
                  <a:lnTo>
                    <a:pt x="601" y="120"/>
                  </a:lnTo>
                  <a:lnTo>
                    <a:pt x="614" y="130"/>
                  </a:lnTo>
                  <a:lnTo>
                    <a:pt x="626" y="138"/>
                  </a:lnTo>
                  <a:lnTo>
                    <a:pt x="636" y="149"/>
                  </a:lnTo>
                  <a:lnTo>
                    <a:pt x="645" y="160"/>
                  </a:lnTo>
                  <a:lnTo>
                    <a:pt x="655" y="171"/>
                  </a:lnTo>
                  <a:lnTo>
                    <a:pt x="671" y="194"/>
                  </a:lnTo>
                  <a:lnTo>
                    <a:pt x="686" y="219"/>
                  </a:lnTo>
                  <a:lnTo>
                    <a:pt x="709" y="268"/>
                  </a:lnTo>
                  <a:lnTo>
                    <a:pt x="727" y="309"/>
                  </a:lnTo>
                  <a:lnTo>
                    <a:pt x="737" y="327"/>
                  </a:lnTo>
                  <a:lnTo>
                    <a:pt x="746" y="340"/>
                  </a:lnTo>
                  <a:lnTo>
                    <a:pt x="751" y="345"/>
                  </a:lnTo>
                  <a:lnTo>
                    <a:pt x="754" y="349"/>
                  </a:lnTo>
                  <a:lnTo>
                    <a:pt x="759" y="350"/>
                  </a:lnTo>
                  <a:lnTo>
                    <a:pt x="765" y="351"/>
                  </a:lnTo>
                  <a:lnTo>
                    <a:pt x="776" y="351"/>
                  </a:lnTo>
                  <a:lnTo>
                    <a:pt x="781" y="351"/>
                  </a:lnTo>
                  <a:lnTo>
                    <a:pt x="786" y="349"/>
                  </a:lnTo>
                  <a:lnTo>
                    <a:pt x="791" y="346"/>
                  </a:lnTo>
                  <a:lnTo>
                    <a:pt x="795" y="344"/>
                  </a:lnTo>
                  <a:lnTo>
                    <a:pt x="798" y="339"/>
                  </a:lnTo>
                  <a:lnTo>
                    <a:pt x="801" y="334"/>
                  </a:lnTo>
                  <a:lnTo>
                    <a:pt x="802" y="328"/>
                  </a:lnTo>
                  <a:lnTo>
                    <a:pt x="803" y="322"/>
                  </a:lnTo>
                  <a:lnTo>
                    <a:pt x="805" y="307"/>
                  </a:lnTo>
                  <a:lnTo>
                    <a:pt x="805" y="290"/>
                  </a:lnTo>
                  <a:lnTo>
                    <a:pt x="803" y="271"/>
                  </a:lnTo>
                  <a:lnTo>
                    <a:pt x="801" y="251"/>
                  </a:lnTo>
                  <a:lnTo>
                    <a:pt x="794" y="209"/>
                  </a:lnTo>
                  <a:lnTo>
                    <a:pt x="785" y="167"/>
                  </a:lnTo>
                  <a:lnTo>
                    <a:pt x="781" y="148"/>
                  </a:lnTo>
                  <a:lnTo>
                    <a:pt x="779" y="130"/>
                  </a:lnTo>
                  <a:lnTo>
                    <a:pt x="776" y="114"/>
                  </a:lnTo>
                  <a:lnTo>
                    <a:pt x="776" y="99"/>
                  </a:lnTo>
                  <a:lnTo>
                    <a:pt x="776" y="55"/>
                  </a:lnTo>
                  <a:lnTo>
                    <a:pt x="760" y="54"/>
                  </a:lnTo>
                  <a:lnTo>
                    <a:pt x="746" y="51"/>
                  </a:lnTo>
                  <a:lnTo>
                    <a:pt x="731" y="48"/>
                  </a:lnTo>
                  <a:lnTo>
                    <a:pt x="715" y="44"/>
                  </a:lnTo>
                  <a:lnTo>
                    <a:pt x="683" y="35"/>
                  </a:lnTo>
                  <a:lnTo>
                    <a:pt x="651" y="26"/>
                  </a:lnTo>
                  <a:lnTo>
                    <a:pt x="618" y="16"/>
                  </a:lnTo>
                  <a:lnTo>
                    <a:pt x="584" y="8"/>
                  </a:lnTo>
                  <a:lnTo>
                    <a:pt x="567" y="5"/>
                  </a:lnTo>
                  <a:lnTo>
                    <a:pt x="550" y="2"/>
                  </a:lnTo>
                  <a:lnTo>
                    <a:pt x="531" y="1"/>
                  </a:lnTo>
                  <a:lnTo>
                    <a:pt x="513" y="0"/>
                  </a:lnTo>
                  <a:lnTo>
                    <a:pt x="490" y="1"/>
                  </a:lnTo>
                  <a:lnTo>
                    <a:pt x="467" y="2"/>
                  </a:lnTo>
                  <a:lnTo>
                    <a:pt x="443" y="3"/>
                  </a:lnTo>
                  <a:lnTo>
                    <a:pt x="421" y="7"/>
                  </a:lnTo>
                  <a:lnTo>
                    <a:pt x="399" y="11"/>
                  </a:lnTo>
                  <a:lnTo>
                    <a:pt x="377" y="14"/>
                  </a:lnTo>
                  <a:lnTo>
                    <a:pt x="356" y="21"/>
                  </a:lnTo>
                  <a:lnTo>
                    <a:pt x="336" y="26"/>
                  </a:lnTo>
                  <a:lnTo>
                    <a:pt x="315" y="33"/>
                  </a:lnTo>
                  <a:lnTo>
                    <a:pt x="295" y="40"/>
                  </a:lnTo>
                  <a:lnTo>
                    <a:pt x="276" y="49"/>
                  </a:lnTo>
                  <a:lnTo>
                    <a:pt x="257" y="57"/>
                  </a:lnTo>
                  <a:lnTo>
                    <a:pt x="239" y="67"/>
                  </a:lnTo>
                  <a:lnTo>
                    <a:pt x="222" y="78"/>
                  </a:lnTo>
                  <a:lnTo>
                    <a:pt x="204" y="89"/>
                  </a:lnTo>
                  <a:lnTo>
                    <a:pt x="189" y="101"/>
                  </a:lnTo>
                  <a:lnTo>
                    <a:pt x="173" y="114"/>
                  </a:lnTo>
                  <a:lnTo>
                    <a:pt x="158" y="127"/>
                  </a:lnTo>
                  <a:lnTo>
                    <a:pt x="144" y="142"/>
                  </a:lnTo>
                  <a:lnTo>
                    <a:pt x="132" y="156"/>
                  </a:lnTo>
                  <a:lnTo>
                    <a:pt x="120" y="171"/>
                  </a:lnTo>
                  <a:lnTo>
                    <a:pt x="109" y="187"/>
                  </a:lnTo>
                  <a:lnTo>
                    <a:pt x="98" y="204"/>
                  </a:lnTo>
                  <a:lnTo>
                    <a:pt x="88" y="221"/>
                  </a:lnTo>
                  <a:lnTo>
                    <a:pt x="81" y="240"/>
                  </a:lnTo>
                  <a:lnTo>
                    <a:pt x="73" y="258"/>
                  </a:lnTo>
                  <a:lnTo>
                    <a:pt x="66" y="278"/>
                  </a:lnTo>
                  <a:lnTo>
                    <a:pt x="61" y="298"/>
                  </a:lnTo>
                  <a:lnTo>
                    <a:pt x="58" y="318"/>
                  </a:lnTo>
                  <a:lnTo>
                    <a:pt x="54" y="340"/>
                  </a:lnTo>
                  <a:lnTo>
                    <a:pt x="53" y="362"/>
                  </a:lnTo>
                  <a:lnTo>
                    <a:pt x="51" y="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Freeform 539"/>
            <p:cNvSpPr>
              <a:spLocks/>
            </p:cNvSpPr>
            <p:nvPr/>
          </p:nvSpPr>
          <p:spPr bwMode="auto">
            <a:xfrm>
              <a:off x="47688500" y="8021638"/>
              <a:ext cx="79375" cy="80963"/>
            </a:xfrm>
            <a:custGeom>
              <a:avLst/>
              <a:gdLst>
                <a:gd name="T0" fmla="*/ 0 w 252"/>
                <a:gd name="T1" fmla="*/ 2147483647 h 252"/>
                <a:gd name="T2" fmla="*/ 62504033 w 252"/>
                <a:gd name="T3" fmla="*/ 2147483647 h 252"/>
                <a:gd name="T4" fmla="*/ 343771235 w 252"/>
                <a:gd name="T5" fmla="*/ 2147483647 h 252"/>
                <a:gd name="T6" fmla="*/ 718794487 w 252"/>
                <a:gd name="T7" fmla="*/ 2147483647 h 252"/>
                <a:gd name="T8" fmla="*/ 1249978286 w 252"/>
                <a:gd name="T9" fmla="*/ 2147483647 h 252"/>
                <a:gd name="T10" fmla="*/ 1812513321 w 252"/>
                <a:gd name="T11" fmla="*/ 2147483647 h 252"/>
                <a:gd name="T12" fmla="*/ 2147483647 w 252"/>
                <a:gd name="T13" fmla="*/ 2147483647 h 252"/>
                <a:gd name="T14" fmla="*/ 2147483647 w 252"/>
                <a:gd name="T15" fmla="*/ 2147483647 h 252"/>
                <a:gd name="T16" fmla="*/ 2147483647 w 252"/>
                <a:gd name="T17" fmla="*/ 2147483647 h 252"/>
                <a:gd name="T18" fmla="*/ 2147483647 w 252"/>
                <a:gd name="T19" fmla="*/ 2147483647 h 252"/>
                <a:gd name="T20" fmla="*/ 2147483647 w 252"/>
                <a:gd name="T21" fmla="*/ 2147483647 h 252"/>
                <a:gd name="T22" fmla="*/ 2147483647 w 252"/>
                <a:gd name="T23" fmla="*/ 2147483647 h 252"/>
                <a:gd name="T24" fmla="*/ 2147483647 w 252"/>
                <a:gd name="T25" fmla="*/ 2147483647 h 252"/>
                <a:gd name="T26" fmla="*/ 2147483647 w 252"/>
                <a:gd name="T27" fmla="*/ 2147483647 h 252"/>
                <a:gd name="T28" fmla="*/ 2147483647 w 252"/>
                <a:gd name="T29" fmla="*/ 2147483647 h 252"/>
                <a:gd name="T30" fmla="*/ 2147483647 w 252"/>
                <a:gd name="T31" fmla="*/ 2147483647 h 252"/>
                <a:gd name="T32" fmla="*/ 2147483647 w 252"/>
                <a:gd name="T33" fmla="*/ 2147483647 h 252"/>
                <a:gd name="T34" fmla="*/ 2147483647 w 252"/>
                <a:gd name="T35" fmla="*/ 2147483647 h 252"/>
                <a:gd name="T36" fmla="*/ 2147483647 w 252"/>
                <a:gd name="T37" fmla="*/ 2147483647 h 252"/>
                <a:gd name="T38" fmla="*/ 2147483647 w 252"/>
                <a:gd name="T39" fmla="*/ 2147483647 h 252"/>
                <a:gd name="T40" fmla="*/ 2147483647 w 252"/>
                <a:gd name="T41" fmla="*/ 1591889044 h 252"/>
                <a:gd name="T42" fmla="*/ 2147483647 w 252"/>
                <a:gd name="T43" fmla="*/ 1061225093 h 252"/>
                <a:gd name="T44" fmla="*/ 2147483647 w 252"/>
                <a:gd name="T45" fmla="*/ 630066917 h 252"/>
                <a:gd name="T46" fmla="*/ 2147483647 w 252"/>
                <a:gd name="T47" fmla="*/ 298517970 h 252"/>
                <a:gd name="T48" fmla="*/ 2147483647 w 252"/>
                <a:gd name="T49" fmla="*/ 99506097 h 252"/>
                <a:gd name="T50" fmla="*/ 2147483647 w 252"/>
                <a:gd name="T51" fmla="*/ 0 h 252"/>
                <a:gd name="T52" fmla="*/ 2147483647 w 252"/>
                <a:gd name="T53" fmla="*/ 66371668 h 252"/>
                <a:gd name="T54" fmla="*/ 2147483647 w 252"/>
                <a:gd name="T55" fmla="*/ 199011873 h 252"/>
                <a:gd name="T56" fmla="*/ 1906269055 w 252"/>
                <a:gd name="T57" fmla="*/ 530663951 h 252"/>
                <a:gd name="T58" fmla="*/ 1343734020 w 252"/>
                <a:gd name="T59" fmla="*/ 928584888 h 252"/>
                <a:gd name="T60" fmla="*/ 843703018 w 252"/>
                <a:gd name="T61" fmla="*/ 1426011279 h 252"/>
                <a:gd name="T62" fmla="*/ 437527284 w 252"/>
                <a:gd name="T63" fmla="*/ 1956675551 h 252"/>
                <a:gd name="T64" fmla="*/ 156259767 w 252"/>
                <a:gd name="T65" fmla="*/ 2147483647 h 252"/>
                <a:gd name="T66" fmla="*/ 0 w 252"/>
                <a:gd name="T67" fmla="*/ 2147483647 h 2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2"/>
                <a:gd name="T103" fmla="*/ 0 h 252"/>
                <a:gd name="T104" fmla="*/ 252 w 252"/>
                <a:gd name="T105" fmla="*/ 252 h 25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2" h="252">
                  <a:moveTo>
                    <a:pt x="0" y="99"/>
                  </a:moveTo>
                  <a:lnTo>
                    <a:pt x="0" y="155"/>
                  </a:lnTo>
                  <a:lnTo>
                    <a:pt x="0" y="162"/>
                  </a:lnTo>
                  <a:lnTo>
                    <a:pt x="2" y="170"/>
                  </a:lnTo>
                  <a:lnTo>
                    <a:pt x="6" y="179"/>
                  </a:lnTo>
                  <a:lnTo>
                    <a:pt x="11" y="188"/>
                  </a:lnTo>
                  <a:lnTo>
                    <a:pt x="17" y="196"/>
                  </a:lnTo>
                  <a:lnTo>
                    <a:pt x="23" y="205"/>
                  </a:lnTo>
                  <a:lnTo>
                    <a:pt x="31" y="212"/>
                  </a:lnTo>
                  <a:lnTo>
                    <a:pt x="40" y="219"/>
                  </a:lnTo>
                  <a:lnTo>
                    <a:pt x="49" y="227"/>
                  </a:lnTo>
                  <a:lnTo>
                    <a:pt x="58" y="233"/>
                  </a:lnTo>
                  <a:lnTo>
                    <a:pt x="68" y="239"/>
                  </a:lnTo>
                  <a:lnTo>
                    <a:pt x="79" y="244"/>
                  </a:lnTo>
                  <a:lnTo>
                    <a:pt x="89" y="248"/>
                  </a:lnTo>
                  <a:lnTo>
                    <a:pt x="100" y="250"/>
                  </a:lnTo>
                  <a:lnTo>
                    <a:pt x="110" y="252"/>
                  </a:lnTo>
                  <a:lnTo>
                    <a:pt x="120" y="252"/>
                  </a:lnTo>
                  <a:lnTo>
                    <a:pt x="142" y="252"/>
                  </a:lnTo>
                  <a:lnTo>
                    <a:pt x="154" y="252"/>
                  </a:lnTo>
                  <a:lnTo>
                    <a:pt x="166" y="250"/>
                  </a:lnTo>
                  <a:lnTo>
                    <a:pt x="177" y="246"/>
                  </a:lnTo>
                  <a:lnTo>
                    <a:pt x="188" y="243"/>
                  </a:lnTo>
                  <a:lnTo>
                    <a:pt x="198" y="236"/>
                  </a:lnTo>
                  <a:lnTo>
                    <a:pt x="207" y="229"/>
                  </a:lnTo>
                  <a:lnTo>
                    <a:pt x="215" y="222"/>
                  </a:lnTo>
                  <a:lnTo>
                    <a:pt x="223" y="213"/>
                  </a:lnTo>
                  <a:lnTo>
                    <a:pt x="229" y="203"/>
                  </a:lnTo>
                  <a:lnTo>
                    <a:pt x="235" y="194"/>
                  </a:lnTo>
                  <a:lnTo>
                    <a:pt x="240" y="183"/>
                  </a:lnTo>
                  <a:lnTo>
                    <a:pt x="245" y="172"/>
                  </a:lnTo>
                  <a:lnTo>
                    <a:pt x="247" y="159"/>
                  </a:lnTo>
                  <a:lnTo>
                    <a:pt x="249" y="147"/>
                  </a:lnTo>
                  <a:lnTo>
                    <a:pt x="251" y="134"/>
                  </a:lnTo>
                  <a:lnTo>
                    <a:pt x="252" y="121"/>
                  </a:lnTo>
                  <a:lnTo>
                    <a:pt x="252" y="110"/>
                  </a:lnTo>
                  <a:lnTo>
                    <a:pt x="251" y="98"/>
                  </a:lnTo>
                  <a:lnTo>
                    <a:pt x="249" y="87"/>
                  </a:lnTo>
                  <a:lnTo>
                    <a:pt x="247" y="77"/>
                  </a:lnTo>
                  <a:lnTo>
                    <a:pt x="243" y="66"/>
                  </a:lnTo>
                  <a:lnTo>
                    <a:pt x="238" y="58"/>
                  </a:lnTo>
                  <a:lnTo>
                    <a:pt x="234" y="48"/>
                  </a:lnTo>
                  <a:lnTo>
                    <a:pt x="227" y="39"/>
                  </a:lnTo>
                  <a:lnTo>
                    <a:pt x="220" y="32"/>
                  </a:lnTo>
                  <a:lnTo>
                    <a:pt x="212" y="25"/>
                  </a:lnTo>
                  <a:lnTo>
                    <a:pt x="204" y="19"/>
                  </a:lnTo>
                  <a:lnTo>
                    <a:pt x="194" y="14"/>
                  </a:lnTo>
                  <a:lnTo>
                    <a:pt x="185" y="9"/>
                  </a:lnTo>
                  <a:lnTo>
                    <a:pt x="175" y="5"/>
                  </a:lnTo>
                  <a:lnTo>
                    <a:pt x="164" y="3"/>
                  </a:lnTo>
                  <a:lnTo>
                    <a:pt x="153" y="2"/>
                  </a:lnTo>
                  <a:lnTo>
                    <a:pt x="142" y="0"/>
                  </a:lnTo>
                  <a:lnTo>
                    <a:pt x="109" y="0"/>
                  </a:lnTo>
                  <a:lnTo>
                    <a:pt x="99" y="2"/>
                  </a:lnTo>
                  <a:lnTo>
                    <a:pt x="89" y="3"/>
                  </a:lnTo>
                  <a:lnTo>
                    <a:pt x="79" y="6"/>
                  </a:lnTo>
                  <a:lnTo>
                    <a:pt x="69" y="10"/>
                  </a:lnTo>
                  <a:lnTo>
                    <a:pt x="61" y="16"/>
                  </a:lnTo>
                  <a:lnTo>
                    <a:pt x="51" y="22"/>
                  </a:lnTo>
                  <a:lnTo>
                    <a:pt x="43" y="28"/>
                  </a:lnTo>
                  <a:lnTo>
                    <a:pt x="35" y="36"/>
                  </a:lnTo>
                  <a:lnTo>
                    <a:pt x="27" y="43"/>
                  </a:lnTo>
                  <a:lnTo>
                    <a:pt x="20" y="52"/>
                  </a:lnTo>
                  <a:lnTo>
                    <a:pt x="14" y="59"/>
                  </a:lnTo>
                  <a:lnTo>
                    <a:pt x="9" y="68"/>
                  </a:lnTo>
                  <a:lnTo>
                    <a:pt x="5" y="76"/>
                  </a:lnTo>
                  <a:lnTo>
                    <a:pt x="2" y="84"/>
                  </a:lnTo>
                  <a:lnTo>
                    <a:pt x="0" y="92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7" name="Freeform 540"/>
            <p:cNvSpPr>
              <a:spLocks/>
            </p:cNvSpPr>
            <p:nvPr/>
          </p:nvSpPr>
          <p:spPr bwMode="auto">
            <a:xfrm>
              <a:off x="45210413" y="7988301"/>
              <a:ext cx="1589087" cy="1255713"/>
            </a:xfrm>
            <a:custGeom>
              <a:avLst/>
              <a:gdLst>
                <a:gd name="T0" fmla="*/ 2147483647 w 5005"/>
                <a:gd name="T1" fmla="*/ 2147483647 h 3958"/>
                <a:gd name="T2" fmla="*/ 2147483647 w 5005"/>
                <a:gd name="T3" fmla="*/ 2147483647 h 3958"/>
                <a:gd name="T4" fmla="*/ 2147483647 w 5005"/>
                <a:gd name="T5" fmla="*/ 2147483647 h 3958"/>
                <a:gd name="T6" fmla="*/ 2147483647 w 5005"/>
                <a:gd name="T7" fmla="*/ 2147483647 h 3958"/>
                <a:gd name="T8" fmla="*/ 2147483647 w 5005"/>
                <a:gd name="T9" fmla="*/ 2147483647 h 3958"/>
                <a:gd name="T10" fmla="*/ 2147483647 w 5005"/>
                <a:gd name="T11" fmla="*/ 2147483647 h 3958"/>
                <a:gd name="T12" fmla="*/ 2147483647 w 5005"/>
                <a:gd name="T13" fmla="*/ 2147483647 h 3958"/>
                <a:gd name="T14" fmla="*/ 2147483647 w 5005"/>
                <a:gd name="T15" fmla="*/ 2147483647 h 3958"/>
                <a:gd name="T16" fmla="*/ 2147483647 w 5005"/>
                <a:gd name="T17" fmla="*/ 2147483647 h 3958"/>
                <a:gd name="T18" fmla="*/ 2147483647 w 5005"/>
                <a:gd name="T19" fmla="*/ 2147483647 h 3958"/>
                <a:gd name="T20" fmla="*/ 2147483647 w 5005"/>
                <a:gd name="T21" fmla="*/ 2147483647 h 3958"/>
                <a:gd name="T22" fmla="*/ 2147483647 w 5005"/>
                <a:gd name="T23" fmla="*/ 2147483647 h 3958"/>
                <a:gd name="T24" fmla="*/ 2147483647 w 5005"/>
                <a:gd name="T25" fmla="*/ 2147483647 h 3958"/>
                <a:gd name="T26" fmla="*/ 2147483647 w 5005"/>
                <a:gd name="T27" fmla="*/ 2147483647 h 3958"/>
                <a:gd name="T28" fmla="*/ 2147483647 w 5005"/>
                <a:gd name="T29" fmla="*/ 2147483647 h 3958"/>
                <a:gd name="T30" fmla="*/ 2147483647 w 5005"/>
                <a:gd name="T31" fmla="*/ 2147483647 h 3958"/>
                <a:gd name="T32" fmla="*/ 2147483647 w 5005"/>
                <a:gd name="T33" fmla="*/ 2147483647 h 3958"/>
                <a:gd name="T34" fmla="*/ 2147483647 w 5005"/>
                <a:gd name="T35" fmla="*/ 2147483647 h 3958"/>
                <a:gd name="T36" fmla="*/ 2147483647 w 5005"/>
                <a:gd name="T37" fmla="*/ 1724396932 h 3958"/>
                <a:gd name="T38" fmla="*/ 2147483647 w 5005"/>
                <a:gd name="T39" fmla="*/ 2147483647 h 3958"/>
                <a:gd name="T40" fmla="*/ 2147483647 w 5005"/>
                <a:gd name="T41" fmla="*/ 2147483647 h 3958"/>
                <a:gd name="T42" fmla="*/ 2147483647 w 5005"/>
                <a:gd name="T43" fmla="*/ 2147483647 h 3958"/>
                <a:gd name="T44" fmla="*/ 2147483647 w 5005"/>
                <a:gd name="T45" fmla="*/ 2147483647 h 3958"/>
                <a:gd name="T46" fmla="*/ 2147483647 w 5005"/>
                <a:gd name="T47" fmla="*/ 2147483647 h 3958"/>
                <a:gd name="T48" fmla="*/ 2147483647 w 5005"/>
                <a:gd name="T49" fmla="*/ 2147483647 h 3958"/>
                <a:gd name="T50" fmla="*/ 2147483647 w 5005"/>
                <a:gd name="T51" fmla="*/ 0 h 3958"/>
                <a:gd name="T52" fmla="*/ 2147483647 w 5005"/>
                <a:gd name="T53" fmla="*/ 2147483647 h 3958"/>
                <a:gd name="T54" fmla="*/ 1024190860 w 5005"/>
                <a:gd name="T55" fmla="*/ 2147483647 h 3958"/>
                <a:gd name="T56" fmla="*/ 320059584 w 5005"/>
                <a:gd name="T57" fmla="*/ 2147483647 h 3958"/>
                <a:gd name="T58" fmla="*/ 64011790 w 5005"/>
                <a:gd name="T59" fmla="*/ 2147483647 h 3958"/>
                <a:gd name="T60" fmla="*/ 992134483 w 5005"/>
                <a:gd name="T61" fmla="*/ 2147483647 h 3958"/>
                <a:gd name="T62" fmla="*/ 2147483647 w 5005"/>
                <a:gd name="T63" fmla="*/ 2147483647 h 3958"/>
                <a:gd name="T64" fmla="*/ 2147483647 w 5005"/>
                <a:gd name="T65" fmla="*/ 2147483647 h 3958"/>
                <a:gd name="T66" fmla="*/ 2147483647 w 5005"/>
                <a:gd name="T67" fmla="*/ 2147483647 h 3958"/>
                <a:gd name="T68" fmla="*/ 2147483647 w 5005"/>
                <a:gd name="T69" fmla="*/ 2147483647 h 3958"/>
                <a:gd name="T70" fmla="*/ 2147483647 w 5005"/>
                <a:gd name="T71" fmla="*/ 2147483647 h 3958"/>
                <a:gd name="T72" fmla="*/ 2147483647 w 5005"/>
                <a:gd name="T73" fmla="*/ 2147483647 h 3958"/>
                <a:gd name="T74" fmla="*/ 2147483647 w 5005"/>
                <a:gd name="T75" fmla="*/ 2147483647 h 3958"/>
                <a:gd name="T76" fmla="*/ 2147483647 w 5005"/>
                <a:gd name="T77" fmla="*/ 2147483647 h 3958"/>
                <a:gd name="T78" fmla="*/ 2147483647 w 5005"/>
                <a:gd name="T79" fmla="*/ 2147483647 h 3958"/>
                <a:gd name="T80" fmla="*/ 2147483647 w 5005"/>
                <a:gd name="T81" fmla="*/ 2147483647 h 3958"/>
                <a:gd name="T82" fmla="*/ 2147483647 w 5005"/>
                <a:gd name="T83" fmla="*/ 2147483647 h 3958"/>
                <a:gd name="T84" fmla="*/ 2147483647 w 5005"/>
                <a:gd name="T85" fmla="*/ 2147483647 h 3958"/>
                <a:gd name="T86" fmla="*/ 2147483647 w 5005"/>
                <a:gd name="T87" fmla="*/ 2147483647 h 3958"/>
                <a:gd name="T88" fmla="*/ 2147483647 w 5005"/>
                <a:gd name="T89" fmla="*/ 2147483647 h 3958"/>
                <a:gd name="T90" fmla="*/ 2147483647 w 5005"/>
                <a:gd name="T91" fmla="*/ 2147483647 h 395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005"/>
                <a:gd name="T139" fmla="*/ 0 h 3958"/>
                <a:gd name="T140" fmla="*/ 5005 w 5005"/>
                <a:gd name="T141" fmla="*/ 3958 h 395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005" h="3958">
                  <a:moveTo>
                    <a:pt x="1901" y="2642"/>
                  </a:moveTo>
                  <a:lnTo>
                    <a:pt x="1868" y="2961"/>
                  </a:lnTo>
                  <a:lnTo>
                    <a:pt x="1779" y="3958"/>
                  </a:lnTo>
                  <a:lnTo>
                    <a:pt x="3195" y="3958"/>
                  </a:lnTo>
                  <a:lnTo>
                    <a:pt x="3107" y="2961"/>
                  </a:lnTo>
                  <a:lnTo>
                    <a:pt x="3074" y="2642"/>
                  </a:lnTo>
                  <a:lnTo>
                    <a:pt x="2943" y="855"/>
                  </a:lnTo>
                  <a:lnTo>
                    <a:pt x="3020" y="855"/>
                  </a:lnTo>
                  <a:lnTo>
                    <a:pt x="3075" y="856"/>
                  </a:lnTo>
                  <a:lnTo>
                    <a:pt x="3135" y="858"/>
                  </a:lnTo>
                  <a:lnTo>
                    <a:pt x="3198" y="862"/>
                  </a:lnTo>
                  <a:lnTo>
                    <a:pt x="3263" y="867"/>
                  </a:lnTo>
                  <a:lnTo>
                    <a:pt x="3330" y="873"/>
                  </a:lnTo>
                  <a:lnTo>
                    <a:pt x="3398" y="880"/>
                  </a:lnTo>
                  <a:lnTo>
                    <a:pt x="3468" y="888"/>
                  </a:lnTo>
                  <a:lnTo>
                    <a:pt x="3538" y="896"/>
                  </a:lnTo>
                  <a:lnTo>
                    <a:pt x="3608" y="905"/>
                  </a:lnTo>
                  <a:lnTo>
                    <a:pt x="3676" y="915"/>
                  </a:lnTo>
                  <a:lnTo>
                    <a:pt x="3744" y="924"/>
                  </a:lnTo>
                  <a:lnTo>
                    <a:pt x="3810" y="934"/>
                  </a:lnTo>
                  <a:lnTo>
                    <a:pt x="3874" y="944"/>
                  </a:lnTo>
                  <a:lnTo>
                    <a:pt x="3934" y="952"/>
                  </a:lnTo>
                  <a:lnTo>
                    <a:pt x="3991" y="962"/>
                  </a:lnTo>
                  <a:lnTo>
                    <a:pt x="4044" y="971"/>
                  </a:lnTo>
                  <a:lnTo>
                    <a:pt x="4106" y="982"/>
                  </a:lnTo>
                  <a:lnTo>
                    <a:pt x="4169" y="993"/>
                  </a:lnTo>
                  <a:lnTo>
                    <a:pt x="4230" y="1005"/>
                  </a:lnTo>
                  <a:lnTo>
                    <a:pt x="4291" y="1016"/>
                  </a:lnTo>
                  <a:lnTo>
                    <a:pt x="4351" y="1028"/>
                  </a:lnTo>
                  <a:lnTo>
                    <a:pt x="4410" y="1039"/>
                  </a:lnTo>
                  <a:lnTo>
                    <a:pt x="4468" y="1050"/>
                  </a:lnTo>
                  <a:lnTo>
                    <a:pt x="4525" y="1061"/>
                  </a:lnTo>
                  <a:lnTo>
                    <a:pt x="4578" y="1071"/>
                  </a:lnTo>
                  <a:lnTo>
                    <a:pt x="4639" y="1086"/>
                  </a:lnTo>
                  <a:lnTo>
                    <a:pt x="4704" y="1102"/>
                  </a:lnTo>
                  <a:lnTo>
                    <a:pt x="4771" y="1119"/>
                  </a:lnTo>
                  <a:lnTo>
                    <a:pt x="4836" y="1135"/>
                  </a:lnTo>
                  <a:lnTo>
                    <a:pt x="4897" y="1148"/>
                  </a:lnTo>
                  <a:lnTo>
                    <a:pt x="4926" y="1153"/>
                  </a:lnTo>
                  <a:lnTo>
                    <a:pt x="4950" y="1158"/>
                  </a:lnTo>
                  <a:lnTo>
                    <a:pt x="4973" y="1160"/>
                  </a:lnTo>
                  <a:lnTo>
                    <a:pt x="4992" y="1162"/>
                  </a:lnTo>
                  <a:lnTo>
                    <a:pt x="5005" y="932"/>
                  </a:lnTo>
                  <a:lnTo>
                    <a:pt x="5005" y="801"/>
                  </a:lnTo>
                  <a:lnTo>
                    <a:pt x="5004" y="736"/>
                  </a:lnTo>
                  <a:lnTo>
                    <a:pt x="5002" y="675"/>
                  </a:lnTo>
                  <a:lnTo>
                    <a:pt x="4998" y="618"/>
                  </a:lnTo>
                  <a:lnTo>
                    <a:pt x="4992" y="565"/>
                  </a:lnTo>
                  <a:lnTo>
                    <a:pt x="4986" y="514"/>
                  </a:lnTo>
                  <a:lnTo>
                    <a:pt x="4977" y="465"/>
                  </a:lnTo>
                  <a:lnTo>
                    <a:pt x="4967" y="419"/>
                  </a:lnTo>
                  <a:lnTo>
                    <a:pt x="4957" y="374"/>
                  </a:lnTo>
                  <a:lnTo>
                    <a:pt x="4935" y="286"/>
                  </a:lnTo>
                  <a:lnTo>
                    <a:pt x="4912" y="197"/>
                  </a:lnTo>
                  <a:lnTo>
                    <a:pt x="4886" y="106"/>
                  </a:lnTo>
                  <a:lnTo>
                    <a:pt x="4862" y="8"/>
                  </a:lnTo>
                  <a:lnTo>
                    <a:pt x="4501" y="54"/>
                  </a:lnTo>
                  <a:lnTo>
                    <a:pt x="4315" y="65"/>
                  </a:lnTo>
                  <a:lnTo>
                    <a:pt x="2899" y="131"/>
                  </a:lnTo>
                  <a:lnTo>
                    <a:pt x="2208" y="131"/>
                  </a:lnTo>
                  <a:lnTo>
                    <a:pt x="2106" y="131"/>
                  </a:lnTo>
                  <a:lnTo>
                    <a:pt x="2006" y="130"/>
                  </a:lnTo>
                  <a:lnTo>
                    <a:pt x="1906" y="129"/>
                  </a:lnTo>
                  <a:lnTo>
                    <a:pt x="1808" y="126"/>
                  </a:lnTo>
                  <a:lnTo>
                    <a:pt x="1710" y="124"/>
                  </a:lnTo>
                  <a:lnTo>
                    <a:pt x="1613" y="122"/>
                  </a:lnTo>
                  <a:lnTo>
                    <a:pt x="1517" y="118"/>
                  </a:lnTo>
                  <a:lnTo>
                    <a:pt x="1422" y="114"/>
                  </a:lnTo>
                  <a:lnTo>
                    <a:pt x="1326" y="109"/>
                  </a:lnTo>
                  <a:lnTo>
                    <a:pt x="1232" y="104"/>
                  </a:lnTo>
                  <a:lnTo>
                    <a:pt x="1138" y="100"/>
                  </a:lnTo>
                  <a:lnTo>
                    <a:pt x="1043" y="93"/>
                  </a:lnTo>
                  <a:lnTo>
                    <a:pt x="950" y="87"/>
                  </a:lnTo>
                  <a:lnTo>
                    <a:pt x="857" y="80"/>
                  </a:lnTo>
                  <a:lnTo>
                    <a:pt x="764" y="73"/>
                  </a:lnTo>
                  <a:lnTo>
                    <a:pt x="671" y="65"/>
                  </a:lnTo>
                  <a:lnTo>
                    <a:pt x="474" y="43"/>
                  </a:lnTo>
                  <a:lnTo>
                    <a:pt x="144" y="0"/>
                  </a:lnTo>
                  <a:lnTo>
                    <a:pt x="121" y="91"/>
                  </a:lnTo>
                  <a:lnTo>
                    <a:pt x="98" y="177"/>
                  </a:lnTo>
                  <a:lnTo>
                    <a:pt x="73" y="261"/>
                  </a:lnTo>
                  <a:lnTo>
                    <a:pt x="51" y="345"/>
                  </a:lnTo>
                  <a:lnTo>
                    <a:pt x="42" y="388"/>
                  </a:lnTo>
                  <a:lnTo>
                    <a:pt x="32" y="434"/>
                  </a:lnTo>
                  <a:lnTo>
                    <a:pt x="23" y="480"/>
                  </a:lnTo>
                  <a:lnTo>
                    <a:pt x="16" y="529"/>
                  </a:lnTo>
                  <a:lnTo>
                    <a:pt x="10" y="582"/>
                  </a:lnTo>
                  <a:lnTo>
                    <a:pt x="6" y="636"/>
                  </a:lnTo>
                  <a:lnTo>
                    <a:pt x="4" y="694"/>
                  </a:lnTo>
                  <a:lnTo>
                    <a:pt x="2" y="757"/>
                  </a:lnTo>
                  <a:lnTo>
                    <a:pt x="0" y="987"/>
                  </a:lnTo>
                  <a:lnTo>
                    <a:pt x="13" y="1151"/>
                  </a:lnTo>
                  <a:lnTo>
                    <a:pt x="31" y="1149"/>
                  </a:lnTo>
                  <a:lnTo>
                    <a:pt x="51" y="1147"/>
                  </a:lnTo>
                  <a:lnTo>
                    <a:pt x="77" y="1143"/>
                  </a:lnTo>
                  <a:lnTo>
                    <a:pt x="106" y="1138"/>
                  </a:lnTo>
                  <a:lnTo>
                    <a:pt x="173" y="1125"/>
                  </a:lnTo>
                  <a:lnTo>
                    <a:pt x="244" y="1109"/>
                  </a:lnTo>
                  <a:lnTo>
                    <a:pt x="316" y="1093"/>
                  </a:lnTo>
                  <a:lnTo>
                    <a:pt x="384" y="1077"/>
                  </a:lnTo>
                  <a:lnTo>
                    <a:pt x="442" y="1063"/>
                  </a:lnTo>
                  <a:lnTo>
                    <a:pt x="485" y="1053"/>
                  </a:lnTo>
                  <a:lnTo>
                    <a:pt x="531" y="1042"/>
                  </a:lnTo>
                  <a:lnTo>
                    <a:pt x="590" y="1028"/>
                  </a:lnTo>
                  <a:lnTo>
                    <a:pt x="658" y="1014"/>
                  </a:lnTo>
                  <a:lnTo>
                    <a:pt x="730" y="999"/>
                  </a:lnTo>
                  <a:lnTo>
                    <a:pt x="802" y="987"/>
                  </a:lnTo>
                  <a:lnTo>
                    <a:pt x="871" y="976"/>
                  </a:lnTo>
                  <a:lnTo>
                    <a:pt x="903" y="971"/>
                  </a:lnTo>
                  <a:lnTo>
                    <a:pt x="931" y="968"/>
                  </a:lnTo>
                  <a:lnTo>
                    <a:pt x="956" y="966"/>
                  </a:lnTo>
                  <a:lnTo>
                    <a:pt x="978" y="965"/>
                  </a:lnTo>
                  <a:lnTo>
                    <a:pt x="1005" y="963"/>
                  </a:lnTo>
                  <a:lnTo>
                    <a:pt x="1035" y="961"/>
                  </a:lnTo>
                  <a:lnTo>
                    <a:pt x="1067" y="956"/>
                  </a:lnTo>
                  <a:lnTo>
                    <a:pt x="1098" y="951"/>
                  </a:lnTo>
                  <a:lnTo>
                    <a:pt x="1133" y="946"/>
                  </a:lnTo>
                  <a:lnTo>
                    <a:pt x="1166" y="940"/>
                  </a:lnTo>
                  <a:lnTo>
                    <a:pt x="1198" y="934"/>
                  </a:lnTo>
                  <a:lnTo>
                    <a:pt x="1230" y="929"/>
                  </a:lnTo>
                  <a:lnTo>
                    <a:pt x="1256" y="926"/>
                  </a:lnTo>
                  <a:lnTo>
                    <a:pt x="1288" y="922"/>
                  </a:lnTo>
                  <a:lnTo>
                    <a:pt x="1321" y="918"/>
                  </a:lnTo>
                  <a:lnTo>
                    <a:pt x="1356" y="913"/>
                  </a:lnTo>
                  <a:lnTo>
                    <a:pt x="1390" y="910"/>
                  </a:lnTo>
                  <a:lnTo>
                    <a:pt x="1425" y="905"/>
                  </a:lnTo>
                  <a:lnTo>
                    <a:pt x="1459" y="900"/>
                  </a:lnTo>
                  <a:lnTo>
                    <a:pt x="1489" y="894"/>
                  </a:lnTo>
                  <a:lnTo>
                    <a:pt x="1544" y="886"/>
                  </a:lnTo>
                  <a:lnTo>
                    <a:pt x="1609" y="878"/>
                  </a:lnTo>
                  <a:lnTo>
                    <a:pt x="1681" y="872"/>
                  </a:lnTo>
                  <a:lnTo>
                    <a:pt x="1756" y="866"/>
                  </a:lnTo>
                  <a:lnTo>
                    <a:pt x="1832" y="861"/>
                  </a:lnTo>
                  <a:lnTo>
                    <a:pt x="1906" y="858"/>
                  </a:lnTo>
                  <a:lnTo>
                    <a:pt x="1973" y="856"/>
                  </a:lnTo>
                  <a:lnTo>
                    <a:pt x="2032" y="855"/>
                  </a:lnTo>
                  <a:lnTo>
                    <a:pt x="2038" y="889"/>
                  </a:lnTo>
                  <a:lnTo>
                    <a:pt x="1901" y="2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Freeform 541"/>
            <p:cNvSpPr>
              <a:spLocks/>
            </p:cNvSpPr>
            <p:nvPr/>
          </p:nvSpPr>
          <p:spPr bwMode="auto">
            <a:xfrm>
              <a:off x="48745775" y="8359776"/>
              <a:ext cx="325437" cy="390525"/>
            </a:xfrm>
            <a:custGeom>
              <a:avLst/>
              <a:gdLst>
                <a:gd name="T0" fmla="*/ 0 w 1023"/>
                <a:gd name="T1" fmla="*/ 2147483647 h 1228"/>
                <a:gd name="T2" fmla="*/ 1287776159 w 1023"/>
                <a:gd name="T3" fmla="*/ 2147483647 h 1228"/>
                <a:gd name="T4" fmla="*/ 1545331391 w 1023"/>
                <a:gd name="T5" fmla="*/ 2147483647 h 1228"/>
                <a:gd name="T6" fmla="*/ 1899431979 w 1023"/>
                <a:gd name="T7" fmla="*/ 2147483647 h 1228"/>
                <a:gd name="T8" fmla="*/ 2147483647 w 1023"/>
                <a:gd name="T9" fmla="*/ 2147483647 h 1228"/>
                <a:gd name="T10" fmla="*/ 2147483647 w 1023"/>
                <a:gd name="T11" fmla="*/ 2147483647 h 1228"/>
                <a:gd name="T12" fmla="*/ 2147483647 w 1023"/>
                <a:gd name="T13" fmla="*/ 2147483647 h 1228"/>
                <a:gd name="T14" fmla="*/ 2147483647 w 1023"/>
                <a:gd name="T15" fmla="*/ 2147483647 h 1228"/>
                <a:gd name="T16" fmla="*/ 2147483647 w 1023"/>
                <a:gd name="T17" fmla="*/ 2147483647 h 1228"/>
                <a:gd name="T18" fmla="*/ 2147483647 w 1023"/>
                <a:gd name="T19" fmla="*/ 2147483647 h 1228"/>
                <a:gd name="T20" fmla="*/ 2147483647 w 1023"/>
                <a:gd name="T21" fmla="*/ 2147483647 h 1228"/>
                <a:gd name="T22" fmla="*/ 2147483647 w 1023"/>
                <a:gd name="T23" fmla="*/ 2147483647 h 1228"/>
                <a:gd name="T24" fmla="*/ 2147483647 w 1023"/>
                <a:gd name="T25" fmla="*/ 2147483647 h 1228"/>
                <a:gd name="T26" fmla="*/ 2147483647 w 1023"/>
                <a:gd name="T27" fmla="*/ 2147483647 h 1228"/>
                <a:gd name="T28" fmla="*/ 2147483647 w 1023"/>
                <a:gd name="T29" fmla="*/ 2147483647 h 1228"/>
                <a:gd name="T30" fmla="*/ 2147483647 w 1023"/>
                <a:gd name="T31" fmla="*/ 2147483647 h 1228"/>
                <a:gd name="T32" fmla="*/ 2147483647 w 1023"/>
                <a:gd name="T33" fmla="*/ 2147483647 h 1228"/>
                <a:gd name="T34" fmla="*/ 2147483647 w 1023"/>
                <a:gd name="T35" fmla="*/ 2147483647 h 1228"/>
                <a:gd name="T36" fmla="*/ 2147483647 w 1023"/>
                <a:gd name="T37" fmla="*/ 2147483647 h 1228"/>
                <a:gd name="T38" fmla="*/ 2147483647 w 1023"/>
                <a:gd name="T39" fmla="*/ 2147483647 h 1228"/>
                <a:gd name="T40" fmla="*/ 2147483647 w 1023"/>
                <a:gd name="T41" fmla="*/ 2147483647 h 1228"/>
                <a:gd name="T42" fmla="*/ 2147483647 w 1023"/>
                <a:gd name="T43" fmla="*/ 2147483647 h 1228"/>
                <a:gd name="T44" fmla="*/ 2147483647 w 1023"/>
                <a:gd name="T45" fmla="*/ 2147483647 h 1228"/>
                <a:gd name="T46" fmla="*/ 2147483647 w 1023"/>
                <a:gd name="T47" fmla="*/ 2147483647 h 1228"/>
                <a:gd name="T48" fmla="*/ 2147483647 w 1023"/>
                <a:gd name="T49" fmla="*/ 2147483647 h 1228"/>
                <a:gd name="T50" fmla="*/ 2147483647 w 1023"/>
                <a:gd name="T51" fmla="*/ 2147483647 h 1228"/>
                <a:gd name="T52" fmla="*/ 2147483647 w 1023"/>
                <a:gd name="T53" fmla="*/ 2147483647 h 1228"/>
                <a:gd name="T54" fmla="*/ 2147483647 w 1023"/>
                <a:gd name="T55" fmla="*/ 2147483647 h 1228"/>
                <a:gd name="T56" fmla="*/ 2147483647 w 1023"/>
                <a:gd name="T57" fmla="*/ 2147483647 h 1228"/>
                <a:gd name="T58" fmla="*/ 2147483647 w 1023"/>
                <a:gd name="T59" fmla="*/ 2147483647 h 1228"/>
                <a:gd name="T60" fmla="*/ 2147483647 w 1023"/>
                <a:gd name="T61" fmla="*/ 2147483647 h 1228"/>
                <a:gd name="T62" fmla="*/ 2147483647 w 1023"/>
                <a:gd name="T63" fmla="*/ 2147483647 h 1228"/>
                <a:gd name="T64" fmla="*/ 2147483647 w 1023"/>
                <a:gd name="T65" fmla="*/ 2147483647 h 1228"/>
                <a:gd name="T66" fmla="*/ 2147483647 w 1023"/>
                <a:gd name="T67" fmla="*/ 2147483647 h 1228"/>
                <a:gd name="T68" fmla="*/ 2147483647 w 1023"/>
                <a:gd name="T69" fmla="*/ 2147483647 h 1228"/>
                <a:gd name="T70" fmla="*/ 2147483647 w 1023"/>
                <a:gd name="T71" fmla="*/ 2147483647 h 1228"/>
                <a:gd name="T72" fmla="*/ 2147483647 w 1023"/>
                <a:gd name="T73" fmla="*/ 2147483647 h 1228"/>
                <a:gd name="T74" fmla="*/ 2147483647 w 1023"/>
                <a:gd name="T75" fmla="*/ 2147483647 h 1228"/>
                <a:gd name="T76" fmla="*/ 2147483647 w 1023"/>
                <a:gd name="T77" fmla="*/ 353769856 h 1228"/>
                <a:gd name="T78" fmla="*/ 2147483647 w 1023"/>
                <a:gd name="T79" fmla="*/ 418091676 h 1228"/>
                <a:gd name="T80" fmla="*/ 2147483647 w 1023"/>
                <a:gd name="T81" fmla="*/ 578896069 h 1228"/>
                <a:gd name="T82" fmla="*/ 2147483647 w 1023"/>
                <a:gd name="T83" fmla="*/ 1093571447 h 1228"/>
                <a:gd name="T84" fmla="*/ 2147483647 w 1023"/>
                <a:gd name="T85" fmla="*/ 1318697661 h 1228"/>
                <a:gd name="T86" fmla="*/ 2147483647 w 1023"/>
                <a:gd name="T87" fmla="*/ 1575984627 h 1228"/>
                <a:gd name="T88" fmla="*/ 2147483647 w 1023"/>
                <a:gd name="T89" fmla="*/ 1736789338 h 1228"/>
                <a:gd name="T90" fmla="*/ 2147483647 w 1023"/>
                <a:gd name="T91" fmla="*/ 1768950089 h 1228"/>
                <a:gd name="T92" fmla="*/ 2147483647 w 1023"/>
                <a:gd name="T93" fmla="*/ 1768950089 h 1228"/>
                <a:gd name="T94" fmla="*/ 2147483647 w 1023"/>
                <a:gd name="T95" fmla="*/ 1608145696 h 1228"/>
                <a:gd name="T96" fmla="*/ 2147483647 w 1023"/>
                <a:gd name="T97" fmla="*/ 1383019482 h 1228"/>
                <a:gd name="T98" fmla="*/ 2147483647 w 1023"/>
                <a:gd name="T99" fmla="*/ 1061410378 h 1228"/>
                <a:gd name="T100" fmla="*/ 2147483647 w 1023"/>
                <a:gd name="T101" fmla="*/ 739700462 h 1228"/>
                <a:gd name="T102" fmla="*/ 2028260176 w 1023"/>
                <a:gd name="T103" fmla="*/ 418091676 h 1228"/>
                <a:gd name="T104" fmla="*/ 1577513070 w 1023"/>
                <a:gd name="T105" fmla="*/ 192965462 h 1228"/>
                <a:gd name="T106" fmla="*/ 869211051 w 1023"/>
                <a:gd name="T107" fmla="*/ 32160751 h 1228"/>
                <a:gd name="T108" fmla="*/ 354100587 w 1023"/>
                <a:gd name="T109" fmla="*/ 2122719945 h 122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23"/>
                <a:gd name="T166" fmla="*/ 0 h 1228"/>
                <a:gd name="T167" fmla="*/ 1023 w 1023"/>
                <a:gd name="T168" fmla="*/ 1228 h 122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23" h="1228">
                  <a:moveTo>
                    <a:pt x="11" y="66"/>
                  </a:moveTo>
                  <a:lnTo>
                    <a:pt x="0" y="340"/>
                  </a:lnTo>
                  <a:lnTo>
                    <a:pt x="34" y="340"/>
                  </a:lnTo>
                  <a:lnTo>
                    <a:pt x="40" y="339"/>
                  </a:lnTo>
                  <a:lnTo>
                    <a:pt x="45" y="337"/>
                  </a:lnTo>
                  <a:lnTo>
                    <a:pt x="48" y="335"/>
                  </a:lnTo>
                  <a:lnTo>
                    <a:pt x="52" y="331"/>
                  </a:lnTo>
                  <a:lnTo>
                    <a:pt x="59" y="320"/>
                  </a:lnTo>
                  <a:lnTo>
                    <a:pt x="64" y="307"/>
                  </a:lnTo>
                  <a:lnTo>
                    <a:pt x="75" y="274"/>
                  </a:lnTo>
                  <a:lnTo>
                    <a:pt x="87" y="236"/>
                  </a:lnTo>
                  <a:lnTo>
                    <a:pt x="96" y="216"/>
                  </a:lnTo>
                  <a:lnTo>
                    <a:pt x="106" y="198"/>
                  </a:lnTo>
                  <a:lnTo>
                    <a:pt x="112" y="188"/>
                  </a:lnTo>
                  <a:lnTo>
                    <a:pt x="119" y="180"/>
                  </a:lnTo>
                  <a:lnTo>
                    <a:pt x="127" y="172"/>
                  </a:lnTo>
                  <a:lnTo>
                    <a:pt x="135" y="164"/>
                  </a:lnTo>
                  <a:lnTo>
                    <a:pt x="145" y="158"/>
                  </a:lnTo>
                  <a:lnTo>
                    <a:pt x="155" y="150"/>
                  </a:lnTo>
                  <a:lnTo>
                    <a:pt x="167" y="145"/>
                  </a:lnTo>
                  <a:lnTo>
                    <a:pt x="179" y="140"/>
                  </a:lnTo>
                  <a:lnTo>
                    <a:pt x="193" y="137"/>
                  </a:lnTo>
                  <a:lnTo>
                    <a:pt x="207" y="134"/>
                  </a:lnTo>
                  <a:lnTo>
                    <a:pt x="225" y="132"/>
                  </a:lnTo>
                  <a:lnTo>
                    <a:pt x="242" y="132"/>
                  </a:lnTo>
                  <a:lnTo>
                    <a:pt x="407" y="132"/>
                  </a:lnTo>
                  <a:lnTo>
                    <a:pt x="407" y="1063"/>
                  </a:lnTo>
                  <a:lnTo>
                    <a:pt x="406" y="1079"/>
                  </a:lnTo>
                  <a:lnTo>
                    <a:pt x="402" y="1094"/>
                  </a:lnTo>
                  <a:lnTo>
                    <a:pt x="397" y="1107"/>
                  </a:lnTo>
                  <a:lnTo>
                    <a:pt x="391" y="1118"/>
                  </a:lnTo>
                  <a:lnTo>
                    <a:pt x="383" y="1128"/>
                  </a:lnTo>
                  <a:lnTo>
                    <a:pt x="373" y="1137"/>
                  </a:lnTo>
                  <a:lnTo>
                    <a:pt x="362" y="1144"/>
                  </a:lnTo>
                  <a:lnTo>
                    <a:pt x="351" y="1150"/>
                  </a:lnTo>
                  <a:lnTo>
                    <a:pt x="337" y="1155"/>
                  </a:lnTo>
                  <a:lnTo>
                    <a:pt x="324" y="1160"/>
                  </a:lnTo>
                  <a:lnTo>
                    <a:pt x="309" y="1163"/>
                  </a:lnTo>
                  <a:lnTo>
                    <a:pt x="293" y="1166"/>
                  </a:lnTo>
                  <a:lnTo>
                    <a:pt x="263" y="1170"/>
                  </a:lnTo>
                  <a:lnTo>
                    <a:pt x="231" y="1173"/>
                  </a:lnTo>
                  <a:lnTo>
                    <a:pt x="231" y="1228"/>
                  </a:lnTo>
                  <a:lnTo>
                    <a:pt x="790" y="1228"/>
                  </a:lnTo>
                  <a:lnTo>
                    <a:pt x="790" y="1173"/>
                  </a:lnTo>
                  <a:lnTo>
                    <a:pt x="768" y="1173"/>
                  </a:lnTo>
                  <a:lnTo>
                    <a:pt x="748" y="1172"/>
                  </a:lnTo>
                  <a:lnTo>
                    <a:pt x="728" y="1170"/>
                  </a:lnTo>
                  <a:lnTo>
                    <a:pt x="711" y="1167"/>
                  </a:lnTo>
                  <a:lnTo>
                    <a:pt x="695" y="1162"/>
                  </a:lnTo>
                  <a:lnTo>
                    <a:pt x="680" y="1157"/>
                  </a:lnTo>
                  <a:lnTo>
                    <a:pt x="668" y="1151"/>
                  </a:lnTo>
                  <a:lnTo>
                    <a:pt x="656" y="1144"/>
                  </a:lnTo>
                  <a:lnTo>
                    <a:pt x="646" y="1134"/>
                  </a:lnTo>
                  <a:lnTo>
                    <a:pt x="637" y="1123"/>
                  </a:lnTo>
                  <a:lnTo>
                    <a:pt x="631" y="1111"/>
                  </a:lnTo>
                  <a:lnTo>
                    <a:pt x="625" y="1096"/>
                  </a:lnTo>
                  <a:lnTo>
                    <a:pt x="620" y="1080"/>
                  </a:lnTo>
                  <a:lnTo>
                    <a:pt x="618" y="1062"/>
                  </a:lnTo>
                  <a:lnTo>
                    <a:pt x="615" y="1042"/>
                  </a:lnTo>
                  <a:lnTo>
                    <a:pt x="615" y="1019"/>
                  </a:lnTo>
                  <a:lnTo>
                    <a:pt x="615" y="132"/>
                  </a:lnTo>
                  <a:lnTo>
                    <a:pt x="737" y="129"/>
                  </a:lnTo>
                  <a:lnTo>
                    <a:pt x="879" y="143"/>
                  </a:lnTo>
                  <a:lnTo>
                    <a:pt x="894" y="165"/>
                  </a:lnTo>
                  <a:lnTo>
                    <a:pt x="909" y="186"/>
                  </a:lnTo>
                  <a:lnTo>
                    <a:pt x="924" y="205"/>
                  </a:lnTo>
                  <a:lnTo>
                    <a:pt x="936" y="225"/>
                  </a:lnTo>
                  <a:lnTo>
                    <a:pt x="941" y="235"/>
                  </a:lnTo>
                  <a:lnTo>
                    <a:pt x="946" y="247"/>
                  </a:lnTo>
                  <a:lnTo>
                    <a:pt x="951" y="258"/>
                  </a:lnTo>
                  <a:lnTo>
                    <a:pt x="955" y="271"/>
                  </a:lnTo>
                  <a:lnTo>
                    <a:pt x="958" y="286"/>
                  </a:lnTo>
                  <a:lnTo>
                    <a:pt x="962" y="302"/>
                  </a:lnTo>
                  <a:lnTo>
                    <a:pt x="964" y="320"/>
                  </a:lnTo>
                  <a:lnTo>
                    <a:pt x="967" y="340"/>
                  </a:lnTo>
                  <a:lnTo>
                    <a:pt x="1023" y="340"/>
                  </a:lnTo>
                  <a:lnTo>
                    <a:pt x="1010" y="66"/>
                  </a:lnTo>
                  <a:lnTo>
                    <a:pt x="1010" y="11"/>
                  </a:lnTo>
                  <a:lnTo>
                    <a:pt x="996" y="12"/>
                  </a:lnTo>
                  <a:lnTo>
                    <a:pt x="985" y="13"/>
                  </a:lnTo>
                  <a:lnTo>
                    <a:pt x="977" y="16"/>
                  </a:lnTo>
                  <a:lnTo>
                    <a:pt x="968" y="18"/>
                  </a:lnTo>
                  <a:lnTo>
                    <a:pt x="956" y="25"/>
                  </a:lnTo>
                  <a:lnTo>
                    <a:pt x="946" y="34"/>
                  </a:lnTo>
                  <a:lnTo>
                    <a:pt x="941" y="38"/>
                  </a:lnTo>
                  <a:lnTo>
                    <a:pt x="935" y="41"/>
                  </a:lnTo>
                  <a:lnTo>
                    <a:pt x="928" y="45"/>
                  </a:lnTo>
                  <a:lnTo>
                    <a:pt x="920" y="49"/>
                  </a:lnTo>
                  <a:lnTo>
                    <a:pt x="910" y="51"/>
                  </a:lnTo>
                  <a:lnTo>
                    <a:pt x="898" y="54"/>
                  </a:lnTo>
                  <a:lnTo>
                    <a:pt x="885" y="55"/>
                  </a:lnTo>
                  <a:lnTo>
                    <a:pt x="868" y="55"/>
                  </a:lnTo>
                  <a:lnTo>
                    <a:pt x="133" y="55"/>
                  </a:lnTo>
                  <a:lnTo>
                    <a:pt x="117" y="55"/>
                  </a:lnTo>
                  <a:lnTo>
                    <a:pt x="103" y="52"/>
                  </a:lnTo>
                  <a:lnTo>
                    <a:pt x="94" y="50"/>
                  </a:lnTo>
                  <a:lnTo>
                    <a:pt x="86" y="46"/>
                  </a:lnTo>
                  <a:lnTo>
                    <a:pt x="81" y="43"/>
                  </a:lnTo>
                  <a:lnTo>
                    <a:pt x="78" y="38"/>
                  </a:lnTo>
                  <a:lnTo>
                    <a:pt x="74" y="33"/>
                  </a:lnTo>
                  <a:lnTo>
                    <a:pt x="72" y="28"/>
                  </a:lnTo>
                  <a:lnTo>
                    <a:pt x="69" y="23"/>
                  </a:lnTo>
                  <a:lnTo>
                    <a:pt x="67" y="18"/>
                  </a:lnTo>
                  <a:lnTo>
                    <a:pt x="63" y="13"/>
                  </a:lnTo>
                  <a:lnTo>
                    <a:pt x="57" y="10"/>
                  </a:lnTo>
                  <a:lnTo>
                    <a:pt x="49" y="6"/>
                  </a:lnTo>
                  <a:lnTo>
                    <a:pt x="41" y="3"/>
                  </a:lnTo>
                  <a:lnTo>
                    <a:pt x="27" y="1"/>
                  </a:lnTo>
                  <a:lnTo>
                    <a:pt x="11" y="0"/>
                  </a:lnTo>
                  <a:lnTo>
                    <a:pt x="11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" name="Freeform 542"/>
            <p:cNvSpPr>
              <a:spLocks noEditPoints="1"/>
            </p:cNvSpPr>
            <p:nvPr/>
          </p:nvSpPr>
          <p:spPr bwMode="auto">
            <a:xfrm>
              <a:off x="49025175" y="8370888"/>
              <a:ext cx="373062" cy="379413"/>
            </a:xfrm>
            <a:custGeom>
              <a:avLst/>
              <a:gdLst>
                <a:gd name="T0" fmla="*/ 2147483647 w 1174"/>
                <a:gd name="T1" fmla="*/ 2147483647 h 1195"/>
                <a:gd name="T2" fmla="*/ 2147483647 w 1174"/>
                <a:gd name="T3" fmla="*/ 1056250549 h 1195"/>
                <a:gd name="T4" fmla="*/ 2147483647 w 1174"/>
                <a:gd name="T5" fmla="*/ 2147483647 h 1195"/>
                <a:gd name="T6" fmla="*/ 2147483647 w 1174"/>
                <a:gd name="T7" fmla="*/ 2147483647 h 1195"/>
                <a:gd name="T8" fmla="*/ 2147483647 w 1174"/>
                <a:gd name="T9" fmla="*/ 2147483647 h 1195"/>
                <a:gd name="T10" fmla="*/ 2147483647 w 1174"/>
                <a:gd name="T11" fmla="*/ 2147483647 h 1195"/>
                <a:gd name="T12" fmla="*/ 2147483647 w 1174"/>
                <a:gd name="T13" fmla="*/ 2147483647 h 1195"/>
                <a:gd name="T14" fmla="*/ 2147483647 w 1174"/>
                <a:gd name="T15" fmla="*/ 2147483647 h 1195"/>
                <a:gd name="T16" fmla="*/ 2147483647 w 1174"/>
                <a:gd name="T17" fmla="*/ 2147483647 h 1195"/>
                <a:gd name="T18" fmla="*/ 2147483647 w 1174"/>
                <a:gd name="T19" fmla="*/ 2147483647 h 1195"/>
                <a:gd name="T20" fmla="*/ 2147483647 w 1174"/>
                <a:gd name="T21" fmla="*/ 2147483647 h 1195"/>
                <a:gd name="T22" fmla="*/ 2147483647 w 1174"/>
                <a:gd name="T23" fmla="*/ 2147483647 h 1195"/>
                <a:gd name="T24" fmla="*/ 1957353357 w 1174"/>
                <a:gd name="T25" fmla="*/ 2147483647 h 1195"/>
                <a:gd name="T26" fmla="*/ 866389465 w 1174"/>
                <a:gd name="T27" fmla="*/ 2147483647 h 1195"/>
                <a:gd name="T28" fmla="*/ 0 w 1174"/>
                <a:gd name="T29" fmla="*/ 2147483647 h 1195"/>
                <a:gd name="T30" fmla="*/ 2147483647 w 1174"/>
                <a:gd name="T31" fmla="*/ 2147483647 h 1195"/>
                <a:gd name="T32" fmla="*/ 2147483647 w 1174"/>
                <a:gd name="T33" fmla="*/ 2147483647 h 1195"/>
                <a:gd name="T34" fmla="*/ 2147483647 w 1174"/>
                <a:gd name="T35" fmla="*/ 2147483647 h 1195"/>
                <a:gd name="T36" fmla="*/ 2147483647 w 1174"/>
                <a:gd name="T37" fmla="*/ 2147483647 h 1195"/>
                <a:gd name="T38" fmla="*/ 2147483647 w 1174"/>
                <a:gd name="T39" fmla="*/ 2147483647 h 1195"/>
                <a:gd name="T40" fmla="*/ 2147483647 w 1174"/>
                <a:gd name="T41" fmla="*/ 2147483647 h 1195"/>
                <a:gd name="T42" fmla="*/ 2147483647 w 1174"/>
                <a:gd name="T43" fmla="*/ 2147483647 h 1195"/>
                <a:gd name="T44" fmla="*/ 2147483647 w 1174"/>
                <a:gd name="T45" fmla="*/ 2147483647 h 1195"/>
                <a:gd name="T46" fmla="*/ 2147483647 w 1174"/>
                <a:gd name="T47" fmla="*/ 2147483647 h 1195"/>
                <a:gd name="T48" fmla="*/ 2147483647 w 1174"/>
                <a:gd name="T49" fmla="*/ 2147483647 h 1195"/>
                <a:gd name="T50" fmla="*/ 2147483647 w 1174"/>
                <a:gd name="T51" fmla="*/ 2147483647 h 1195"/>
                <a:gd name="T52" fmla="*/ 2147483647 w 1174"/>
                <a:gd name="T53" fmla="*/ 2147483647 h 1195"/>
                <a:gd name="T54" fmla="*/ 2147483647 w 1174"/>
                <a:gd name="T55" fmla="*/ 2147483647 h 1195"/>
                <a:gd name="T56" fmla="*/ 2147483647 w 1174"/>
                <a:gd name="T57" fmla="*/ 2147483647 h 1195"/>
                <a:gd name="T58" fmla="*/ 2147483647 w 1174"/>
                <a:gd name="T59" fmla="*/ 2147483647 h 1195"/>
                <a:gd name="T60" fmla="*/ 2147483647 w 1174"/>
                <a:gd name="T61" fmla="*/ 2147483647 h 1195"/>
                <a:gd name="T62" fmla="*/ 2147483647 w 1174"/>
                <a:gd name="T63" fmla="*/ 2147483647 h 1195"/>
                <a:gd name="T64" fmla="*/ 2147483647 w 1174"/>
                <a:gd name="T65" fmla="*/ 2147483647 h 1195"/>
                <a:gd name="T66" fmla="*/ 2147483647 w 1174"/>
                <a:gd name="T67" fmla="*/ 2147483647 h 1195"/>
                <a:gd name="T68" fmla="*/ 2147483647 w 1174"/>
                <a:gd name="T69" fmla="*/ 2147483647 h 1195"/>
                <a:gd name="T70" fmla="*/ 2147483647 w 1174"/>
                <a:gd name="T71" fmla="*/ 2147483647 h 1195"/>
                <a:gd name="T72" fmla="*/ 2147483647 w 1174"/>
                <a:gd name="T73" fmla="*/ 2147483647 h 1195"/>
                <a:gd name="T74" fmla="*/ 2147483647 w 1174"/>
                <a:gd name="T75" fmla="*/ 2147483647 h 1195"/>
                <a:gd name="T76" fmla="*/ 2147483647 w 1174"/>
                <a:gd name="T77" fmla="*/ 2147483647 h 1195"/>
                <a:gd name="T78" fmla="*/ 2147483647 w 1174"/>
                <a:gd name="T79" fmla="*/ 2147483647 h 1195"/>
                <a:gd name="T80" fmla="*/ 2147483647 w 1174"/>
                <a:gd name="T81" fmla="*/ 2147483647 h 1195"/>
                <a:gd name="T82" fmla="*/ 2147483647 w 1174"/>
                <a:gd name="T83" fmla="*/ 2147483647 h 1195"/>
                <a:gd name="T84" fmla="*/ 2147483647 w 1174"/>
                <a:gd name="T85" fmla="*/ 2147483647 h 1195"/>
                <a:gd name="T86" fmla="*/ 2147483647 w 1174"/>
                <a:gd name="T87" fmla="*/ 2147483647 h 1195"/>
                <a:gd name="T88" fmla="*/ 2147483647 w 1174"/>
                <a:gd name="T89" fmla="*/ 2147483647 h 1195"/>
                <a:gd name="T90" fmla="*/ 2147483647 w 1174"/>
                <a:gd name="T91" fmla="*/ 1888408351 h 1195"/>
                <a:gd name="T92" fmla="*/ 2147483647 w 1174"/>
                <a:gd name="T93" fmla="*/ 352117172 h 1195"/>
                <a:gd name="T94" fmla="*/ 2147483647 w 1174"/>
                <a:gd name="T95" fmla="*/ 32056430 h 1195"/>
                <a:gd name="T96" fmla="*/ 2147483647 w 1174"/>
                <a:gd name="T97" fmla="*/ 96068642 h 1195"/>
                <a:gd name="T98" fmla="*/ 2147483647 w 1174"/>
                <a:gd name="T99" fmla="*/ 768145590 h 119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74"/>
                <a:gd name="T151" fmla="*/ 0 h 1195"/>
                <a:gd name="T152" fmla="*/ 1174 w 1174"/>
                <a:gd name="T153" fmla="*/ 1195 h 119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74" h="1195">
                  <a:moveTo>
                    <a:pt x="532" y="309"/>
                  </a:moveTo>
                  <a:lnTo>
                    <a:pt x="542" y="309"/>
                  </a:lnTo>
                  <a:lnTo>
                    <a:pt x="668" y="691"/>
                  </a:lnTo>
                  <a:lnTo>
                    <a:pt x="399" y="689"/>
                  </a:lnTo>
                  <a:lnTo>
                    <a:pt x="532" y="309"/>
                  </a:lnTo>
                  <a:close/>
                  <a:moveTo>
                    <a:pt x="548" y="33"/>
                  </a:moveTo>
                  <a:lnTo>
                    <a:pt x="546" y="50"/>
                  </a:lnTo>
                  <a:lnTo>
                    <a:pt x="540" y="74"/>
                  </a:lnTo>
                  <a:lnTo>
                    <a:pt x="530" y="105"/>
                  </a:lnTo>
                  <a:lnTo>
                    <a:pt x="518" y="140"/>
                  </a:lnTo>
                  <a:lnTo>
                    <a:pt x="485" y="225"/>
                  </a:lnTo>
                  <a:lnTo>
                    <a:pt x="448" y="318"/>
                  </a:lnTo>
                  <a:lnTo>
                    <a:pt x="409" y="413"/>
                  </a:lnTo>
                  <a:lnTo>
                    <a:pt x="372" y="503"/>
                  </a:lnTo>
                  <a:lnTo>
                    <a:pt x="341" y="577"/>
                  </a:lnTo>
                  <a:lnTo>
                    <a:pt x="323" y="630"/>
                  </a:lnTo>
                  <a:lnTo>
                    <a:pt x="309" y="668"/>
                  </a:lnTo>
                  <a:lnTo>
                    <a:pt x="296" y="706"/>
                  </a:lnTo>
                  <a:lnTo>
                    <a:pt x="281" y="744"/>
                  </a:lnTo>
                  <a:lnTo>
                    <a:pt x="267" y="781"/>
                  </a:lnTo>
                  <a:lnTo>
                    <a:pt x="251" y="818"/>
                  </a:lnTo>
                  <a:lnTo>
                    <a:pt x="236" y="855"/>
                  </a:lnTo>
                  <a:lnTo>
                    <a:pt x="220" y="892"/>
                  </a:lnTo>
                  <a:lnTo>
                    <a:pt x="204" y="929"/>
                  </a:lnTo>
                  <a:lnTo>
                    <a:pt x="188" y="969"/>
                  </a:lnTo>
                  <a:lnTo>
                    <a:pt x="173" y="1007"/>
                  </a:lnTo>
                  <a:lnTo>
                    <a:pt x="166" y="1025"/>
                  </a:lnTo>
                  <a:lnTo>
                    <a:pt x="159" y="1042"/>
                  </a:lnTo>
                  <a:lnTo>
                    <a:pt x="150" y="1060"/>
                  </a:lnTo>
                  <a:lnTo>
                    <a:pt x="142" y="1074"/>
                  </a:lnTo>
                  <a:lnTo>
                    <a:pt x="131" y="1088"/>
                  </a:lnTo>
                  <a:lnTo>
                    <a:pt x="118" y="1101"/>
                  </a:lnTo>
                  <a:lnTo>
                    <a:pt x="112" y="1106"/>
                  </a:lnTo>
                  <a:lnTo>
                    <a:pt x="105" y="1112"/>
                  </a:lnTo>
                  <a:lnTo>
                    <a:pt x="98" y="1117"/>
                  </a:lnTo>
                  <a:lnTo>
                    <a:pt x="89" y="1121"/>
                  </a:lnTo>
                  <a:lnTo>
                    <a:pt x="80" y="1126"/>
                  </a:lnTo>
                  <a:lnTo>
                    <a:pt x="71" y="1129"/>
                  </a:lnTo>
                  <a:lnTo>
                    <a:pt x="61" y="1132"/>
                  </a:lnTo>
                  <a:lnTo>
                    <a:pt x="50" y="1134"/>
                  </a:lnTo>
                  <a:lnTo>
                    <a:pt x="39" y="1137"/>
                  </a:lnTo>
                  <a:lnTo>
                    <a:pt x="27" y="1139"/>
                  </a:lnTo>
                  <a:lnTo>
                    <a:pt x="13" y="1139"/>
                  </a:lnTo>
                  <a:lnTo>
                    <a:pt x="0" y="1140"/>
                  </a:lnTo>
                  <a:lnTo>
                    <a:pt x="0" y="1195"/>
                  </a:lnTo>
                  <a:lnTo>
                    <a:pt x="405" y="1195"/>
                  </a:lnTo>
                  <a:lnTo>
                    <a:pt x="405" y="1129"/>
                  </a:lnTo>
                  <a:lnTo>
                    <a:pt x="351" y="1129"/>
                  </a:lnTo>
                  <a:lnTo>
                    <a:pt x="338" y="1129"/>
                  </a:lnTo>
                  <a:lnTo>
                    <a:pt x="327" y="1127"/>
                  </a:lnTo>
                  <a:lnTo>
                    <a:pt x="316" y="1124"/>
                  </a:lnTo>
                  <a:lnTo>
                    <a:pt x="305" y="1119"/>
                  </a:lnTo>
                  <a:lnTo>
                    <a:pt x="301" y="1117"/>
                  </a:lnTo>
                  <a:lnTo>
                    <a:pt x="297" y="1115"/>
                  </a:lnTo>
                  <a:lnTo>
                    <a:pt x="293" y="1111"/>
                  </a:lnTo>
                  <a:lnTo>
                    <a:pt x="290" y="1106"/>
                  </a:lnTo>
                  <a:lnTo>
                    <a:pt x="287" y="1102"/>
                  </a:lnTo>
                  <a:lnTo>
                    <a:pt x="286" y="1097"/>
                  </a:lnTo>
                  <a:lnTo>
                    <a:pt x="285" y="1091"/>
                  </a:lnTo>
                  <a:lnTo>
                    <a:pt x="285" y="1085"/>
                  </a:lnTo>
                  <a:lnTo>
                    <a:pt x="286" y="1072"/>
                  </a:lnTo>
                  <a:lnTo>
                    <a:pt x="287" y="1055"/>
                  </a:lnTo>
                  <a:lnTo>
                    <a:pt x="291" y="1034"/>
                  </a:lnTo>
                  <a:lnTo>
                    <a:pt x="296" y="1011"/>
                  </a:lnTo>
                  <a:lnTo>
                    <a:pt x="308" y="960"/>
                  </a:lnTo>
                  <a:lnTo>
                    <a:pt x="324" y="908"/>
                  </a:lnTo>
                  <a:lnTo>
                    <a:pt x="333" y="883"/>
                  </a:lnTo>
                  <a:lnTo>
                    <a:pt x="341" y="859"/>
                  </a:lnTo>
                  <a:lnTo>
                    <a:pt x="350" y="837"/>
                  </a:lnTo>
                  <a:lnTo>
                    <a:pt x="360" y="817"/>
                  </a:lnTo>
                  <a:lnTo>
                    <a:pt x="368" y="801"/>
                  </a:lnTo>
                  <a:lnTo>
                    <a:pt x="378" y="789"/>
                  </a:lnTo>
                  <a:lnTo>
                    <a:pt x="382" y="784"/>
                  </a:lnTo>
                  <a:lnTo>
                    <a:pt x="387" y="782"/>
                  </a:lnTo>
                  <a:lnTo>
                    <a:pt x="390" y="779"/>
                  </a:lnTo>
                  <a:lnTo>
                    <a:pt x="394" y="778"/>
                  </a:lnTo>
                  <a:lnTo>
                    <a:pt x="679" y="778"/>
                  </a:lnTo>
                  <a:lnTo>
                    <a:pt x="684" y="779"/>
                  </a:lnTo>
                  <a:lnTo>
                    <a:pt x="689" y="782"/>
                  </a:lnTo>
                  <a:lnTo>
                    <a:pt x="694" y="785"/>
                  </a:lnTo>
                  <a:lnTo>
                    <a:pt x="700" y="790"/>
                  </a:lnTo>
                  <a:lnTo>
                    <a:pt x="710" y="804"/>
                  </a:lnTo>
                  <a:lnTo>
                    <a:pt x="721" y="821"/>
                  </a:lnTo>
                  <a:lnTo>
                    <a:pt x="732" y="842"/>
                  </a:lnTo>
                  <a:lnTo>
                    <a:pt x="743" y="866"/>
                  </a:lnTo>
                  <a:lnTo>
                    <a:pt x="754" y="892"/>
                  </a:lnTo>
                  <a:lnTo>
                    <a:pt x="764" y="920"/>
                  </a:lnTo>
                  <a:lnTo>
                    <a:pt x="774" y="949"/>
                  </a:lnTo>
                  <a:lnTo>
                    <a:pt x="783" y="978"/>
                  </a:lnTo>
                  <a:lnTo>
                    <a:pt x="791" y="1006"/>
                  </a:lnTo>
                  <a:lnTo>
                    <a:pt x="798" y="1034"/>
                  </a:lnTo>
                  <a:lnTo>
                    <a:pt x="803" y="1060"/>
                  </a:lnTo>
                  <a:lnTo>
                    <a:pt x="808" y="1083"/>
                  </a:lnTo>
                  <a:lnTo>
                    <a:pt x="810" y="1102"/>
                  </a:lnTo>
                  <a:lnTo>
                    <a:pt x="812" y="1118"/>
                  </a:lnTo>
                  <a:lnTo>
                    <a:pt x="701" y="1140"/>
                  </a:lnTo>
                  <a:lnTo>
                    <a:pt x="701" y="1195"/>
                  </a:lnTo>
                  <a:lnTo>
                    <a:pt x="1174" y="1195"/>
                  </a:lnTo>
                  <a:lnTo>
                    <a:pt x="1174" y="1140"/>
                  </a:lnTo>
                  <a:lnTo>
                    <a:pt x="1162" y="1139"/>
                  </a:lnTo>
                  <a:lnTo>
                    <a:pt x="1150" y="1137"/>
                  </a:lnTo>
                  <a:lnTo>
                    <a:pt x="1139" y="1134"/>
                  </a:lnTo>
                  <a:lnTo>
                    <a:pt x="1129" y="1132"/>
                  </a:lnTo>
                  <a:lnTo>
                    <a:pt x="1109" y="1124"/>
                  </a:lnTo>
                  <a:lnTo>
                    <a:pt x="1092" y="1116"/>
                  </a:lnTo>
                  <a:lnTo>
                    <a:pt x="1077" y="1105"/>
                  </a:lnTo>
                  <a:lnTo>
                    <a:pt x="1063" y="1093"/>
                  </a:lnTo>
                  <a:lnTo>
                    <a:pt x="1050" y="1079"/>
                  </a:lnTo>
                  <a:lnTo>
                    <a:pt x="1039" y="1064"/>
                  </a:lnTo>
                  <a:lnTo>
                    <a:pt x="1030" y="1048"/>
                  </a:lnTo>
                  <a:lnTo>
                    <a:pt x="1021" y="1033"/>
                  </a:lnTo>
                  <a:lnTo>
                    <a:pt x="1012" y="1014"/>
                  </a:lnTo>
                  <a:lnTo>
                    <a:pt x="1005" y="997"/>
                  </a:lnTo>
                  <a:lnTo>
                    <a:pt x="990" y="959"/>
                  </a:lnTo>
                  <a:lnTo>
                    <a:pt x="976" y="921"/>
                  </a:lnTo>
                  <a:lnTo>
                    <a:pt x="961" y="882"/>
                  </a:lnTo>
                  <a:lnTo>
                    <a:pt x="947" y="843"/>
                  </a:lnTo>
                  <a:lnTo>
                    <a:pt x="933" y="805"/>
                  </a:lnTo>
                  <a:lnTo>
                    <a:pt x="919" y="766"/>
                  </a:lnTo>
                  <a:lnTo>
                    <a:pt x="906" y="727"/>
                  </a:lnTo>
                  <a:lnTo>
                    <a:pt x="891" y="688"/>
                  </a:lnTo>
                  <a:lnTo>
                    <a:pt x="878" y="647"/>
                  </a:lnTo>
                  <a:lnTo>
                    <a:pt x="862" y="608"/>
                  </a:lnTo>
                  <a:lnTo>
                    <a:pt x="847" y="568"/>
                  </a:lnTo>
                  <a:lnTo>
                    <a:pt x="832" y="528"/>
                  </a:lnTo>
                  <a:lnTo>
                    <a:pt x="818" y="489"/>
                  </a:lnTo>
                  <a:lnTo>
                    <a:pt x="804" y="450"/>
                  </a:lnTo>
                  <a:lnTo>
                    <a:pt x="789" y="411"/>
                  </a:lnTo>
                  <a:lnTo>
                    <a:pt x="776" y="373"/>
                  </a:lnTo>
                  <a:lnTo>
                    <a:pt x="761" y="334"/>
                  </a:lnTo>
                  <a:lnTo>
                    <a:pt x="745" y="296"/>
                  </a:lnTo>
                  <a:lnTo>
                    <a:pt x="736" y="269"/>
                  </a:lnTo>
                  <a:lnTo>
                    <a:pt x="723" y="230"/>
                  </a:lnTo>
                  <a:lnTo>
                    <a:pt x="707" y="181"/>
                  </a:lnTo>
                  <a:lnTo>
                    <a:pt x="689" y="129"/>
                  </a:lnTo>
                  <a:lnTo>
                    <a:pt x="679" y="105"/>
                  </a:lnTo>
                  <a:lnTo>
                    <a:pt x="669" y="81"/>
                  </a:lnTo>
                  <a:lnTo>
                    <a:pt x="660" y="59"/>
                  </a:lnTo>
                  <a:lnTo>
                    <a:pt x="650" y="39"/>
                  </a:lnTo>
                  <a:lnTo>
                    <a:pt x="641" y="23"/>
                  </a:lnTo>
                  <a:lnTo>
                    <a:pt x="632" y="11"/>
                  </a:lnTo>
                  <a:lnTo>
                    <a:pt x="627" y="6"/>
                  </a:lnTo>
                  <a:lnTo>
                    <a:pt x="623" y="2"/>
                  </a:lnTo>
                  <a:lnTo>
                    <a:pt x="618" y="1"/>
                  </a:lnTo>
                  <a:lnTo>
                    <a:pt x="614" y="0"/>
                  </a:lnTo>
                  <a:lnTo>
                    <a:pt x="607" y="1"/>
                  </a:lnTo>
                  <a:lnTo>
                    <a:pt x="600" y="3"/>
                  </a:lnTo>
                  <a:lnTo>
                    <a:pt x="591" y="8"/>
                  </a:lnTo>
                  <a:lnTo>
                    <a:pt x="581" y="13"/>
                  </a:lnTo>
                  <a:lnTo>
                    <a:pt x="563" y="24"/>
                  </a:lnTo>
                  <a:lnTo>
                    <a:pt x="54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Freeform 543"/>
            <p:cNvSpPr>
              <a:spLocks/>
            </p:cNvSpPr>
            <p:nvPr/>
          </p:nvSpPr>
          <p:spPr bwMode="auto">
            <a:xfrm>
              <a:off x="47102713" y="8321676"/>
              <a:ext cx="466725" cy="428625"/>
            </a:xfrm>
            <a:custGeom>
              <a:avLst/>
              <a:gdLst>
                <a:gd name="T0" fmla="*/ 1632355765 w 1470"/>
                <a:gd name="T1" fmla="*/ 2121802178 h 1348"/>
                <a:gd name="T2" fmla="*/ 2147483647 w 1470"/>
                <a:gd name="T3" fmla="*/ 2147483647 h 1348"/>
                <a:gd name="T4" fmla="*/ 2147483647 w 1470"/>
                <a:gd name="T5" fmla="*/ 2147483647 h 1348"/>
                <a:gd name="T6" fmla="*/ 2147483647 w 1470"/>
                <a:gd name="T7" fmla="*/ 2147483647 h 1348"/>
                <a:gd name="T8" fmla="*/ 2147483647 w 1470"/>
                <a:gd name="T9" fmla="*/ 2147483647 h 1348"/>
                <a:gd name="T10" fmla="*/ 2147483647 w 1470"/>
                <a:gd name="T11" fmla="*/ 2147483647 h 1348"/>
                <a:gd name="T12" fmla="*/ 2147483647 w 1470"/>
                <a:gd name="T13" fmla="*/ 2147483647 h 1348"/>
                <a:gd name="T14" fmla="*/ 2147483647 w 1470"/>
                <a:gd name="T15" fmla="*/ 2147483647 h 1348"/>
                <a:gd name="T16" fmla="*/ 2147483647 w 1470"/>
                <a:gd name="T17" fmla="*/ 2147483647 h 1348"/>
                <a:gd name="T18" fmla="*/ 2147483647 w 1470"/>
                <a:gd name="T19" fmla="*/ 2147483647 h 1348"/>
                <a:gd name="T20" fmla="*/ 384071813 w 1470"/>
                <a:gd name="T21" fmla="*/ 2147483647 h 1348"/>
                <a:gd name="T22" fmla="*/ 2147483647 w 1470"/>
                <a:gd name="T23" fmla="*/ 2147483647 h 1348"/>
                <a:gd name="T24" fmla="*/ 2147483647 w 1470"/>
                <a:gd name="T25" fmla="*/ 2147483647 h 1348"/>
                <a:gd name="T26" fmla="*/ 2147483647 w 1470"/>
                <a:gd name="T27" fmla="*/ 2147483647 h 1348"/>
                <a:gd name="T28" fmla="*/ 2147483647 w 1470"/>
                <a:gd name="T29" fmla="*/ 2147483647 h 1348"/>
                <a:gd name="T30" fmla="*/ 2147483647 w 1470"/>
                <a:gd name="T31" fmla="*/ 2147483647 h 1348"/>
                <a:gd name="T32" fmla="*/ 2147483647 w 1470"/>
                <a:gd name="T33" fmla="*/ 2147483647 h 1348"/>
                <a:gd name="T34" fmla="*/ 2147483647 w 1470"/>
                <a:gd name="T35" fmla="*/ 2147483647 h 1348"/>
                <a:gd name="T36" fmla="*/ 2147483647 w 1470"/>
                <a:gd name="T37" fmla="*/ 2147483647 h 1348"/>
                <a:gd name="T38" fmla="*/ 2147483647 w 1470"/>
                <a:gd name="T39" fmla="*/ 2147483647 h 1348"/>
                <a:gd name="T40" fmla="*/ 2147483647 w 1470"/>
                <a:gd name="T41" fmla="*/ 2147483647 h 1348"/>
                <a:gd name="T42" fmla="*/ 2147483647 w 1470"/>
                <a:gd name="T43" fmla="*/ 2147483647 h 1348"/>
                <a:gd name="T44" fmla="*/ 2147483647 w 1470"/>
                <a:gd name="T45" fmla="*/ 2147483647 h 1348"/>
                <a:gd name="T46" fmla="*/ 2147483647 w 1470"/>
                <a:gd name="T47" fmla="*/ 2147483647 h 1348"/>
                <a:gd name="T48" fmla="*/ 2147483647 w 1470"/>
                <a:gd name="T49" fmla="*/ 2147483647 h 1348"/>
                <a:gd name="T50" fmla="*/ 2147483647 w 1470"/>
                <a:gd name="T51" fmla="*/ 2147483647 h 1348"/>
                <a:gd name="T52" fmla="*/ 2147483647 w 1470"/>
                <a:gd name="T53" fmla="*/ 2147483647 h 1348"/>
                <a:gd name="T54" fmla="*/ 2147483647 w 1470"/>
                <a:gd name="T55" fmla="*/ 2147483647 h 1348"/>
                <a:gd name="T56" fmla="*/ 2147483647 w 1470"/>
                <a:gd name="T57" fmla="*/ 2147483647 h 1348"/>
                <a:gd name="T58" fmla="*/ 2147483647 w 1470"/>
                <a:gd name="T59" fmla="*/ 2147483647 h 1348"/>
                <a:gd name="T60" fmla="*/ 2147483647 w 1470"/>
                <a:gd name="T61" fmla="*/ 2147483647 h 1348"/>
                <a:gd name="T62" fmla="*/ 2147483647 w 1470"/>
                <a:gd name="T63" fmla="*/ 2089650534 h 1348"/>
                <a:gd name="T64" fmla="*/ 2147483647 w 1470"/>
                <a:gd name="T65" fmla="*/ 2089650534 h 1348"/>
                <a:gd name="T66" fmla="*/ 2147483647 w 1470"/>
                <a:gd name="T67" fmla="*/ 2147483647 h 1348"/>
                <a:gd name="T68" fmla="*/ 2147483647 w 1470"/>
                <a:gd name="T69" fmla="*/ 2147483647 h 1348"/>
                <a:gd name="T70" fmla="*/ 2147483647 w 1470"/>
                <a:gd name="T71" fmla="*/ 2147483647 h 1348"/>
                <a:gd name="T72" fmla="*/ 2147483647 w 1470"/>
                <a:gd name="T73" fmla="*/ 2147483647 h 1348"/>
                <a:gd name="T74" fmla="*/ 2147483647 w 1470"/>
                <a:gd name="T75" fmla="*/ 2147483647 h 1348"/>
                <a:gd name="T76" fmla="*/ 2147483647 w 1470"/>
                <a:gd name="T77" fmla="*/ 2147483647 h 1348"/>
                <a:gd name="T78" fmla="*/ 2147483647 w 1470"/>
                <a:gd name="T79" fmla="*/ 2147483647 h 1348"/>
                <a:gd name="T80" fmla="*/ 2147483647 w 1470"/>
                <a:gd name="T81" fmla="*/ 2147483647 h 1348"/>
                <a:gd name="T82" fmla="*/ 2147483647 w 1470"/>
                <a:gd name="T83" fmla="*/ 2147483647 h 1348"/>
                <a:gd name="T84" fmla="*/ 2147483647 w 1470"/>
                <a:gd name="T85" fmla="*/ 2147483647 h 1348"/>
                <a:gd name="T86" fmla="*/ 2147483647 w 1470"/>
                <a:gd name="T87" fmla="*/ 2147483647 h 1348"/>
                <a:gd name="T88" fmla="*/ 2147483647 w 1470"/>
                <a:gd name="T89" fmla="*/ 0 h 13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470"/>
                <a:gd name="T136" fmla="*/ 0 h 1348"/>
                <a:gd name="T137" fmla="*/ 1470 w 1470"/>
                <a:gd name="T138" fmla="*/ 1348 h 134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470" h="1348">
                  <a:moveTo>
                    <a:pt x="0" y="65"/>
                  </a:moveTo>
                  <a:lnTo>
                    <a:pt x="32" y="65"/>
                  </a:lnTo>
                  <a:lnTo>
                    <a:pt x="51" y="66"/>
                  </a:lnTo>
                  <a:lnTo>
                    <a:pt x="68" y="67"/>
                  </a:lnTo>
                  <a:lnTo>
                    <a:pt x="83" y="70"/>
                  </a:lnTo>
                  <a:lnTo>
                    <a:pt x="97" y="73"/>
                  </a:lnTo>
                  <a:lnTo>
                    <a:pt x="112" y="78"/>
                  </a:lnTo>
                  <a:lnTo>
                    <a:pt x="124" y="84"/>
                  </a:lnTo>
                  <a:lnTo>
                    <a:pt x="135" y="92"/>
                  </a:lnTo>
                  <a:lnTo>
                    <a:pt x="146" y="100"/>
                  </a:lnTo>
                  <a:lnTo>
                    <a:pt x="155" y="109"/>
                  </a:lnTo>
                  <a:lnTo>
                    <a:pt x="163" y="120"/>
                  </a:lnTo>
                  <a:lnTo>
                    <a:pt x="171" y="131"/>
                  </a:lnTo>
                  <a:lnTo>
                    <a:pt x="176" y="144"/>
                  </a:lnTo>
                  <a:lnTo>
                    <a:pt x="181" y="158"/>
                  </a:lnTo>
                  <a:lnTo>
                    <a:pt x="184" y="174"/>
                  </a:lnTo>
                  <a:lnTo>
                    <a:pt x="185" y="189"/>
                  </a:lnTo>
                  <a:lnTo>
                    <a:pt x="187" y="208"/>
                  </a:lnTo>
                  <a:lnTo>
                    <a:pt x="187" y="1129"/>
                  </a:lnTo>
                  <a:lnTo>
                    <a:pt x="185" y="1157"/>
                  </a:lnTo>
                  <a:lnTo>
                    <a:pt x="183" y="1181"/>
                  </a:lnTo>
                  <a:lnTo>
                    <a:pt x="182" y="1192"/>
                  </a:lnTo>
                  <a:lnTo>
                    <a:pt x="179" y="1201"/>
                  </a:lnTo>
                  <a:lnTo>
                    <a:pt x="176" y="1210"/>
                  </a:lnTo>
                  <a:lnTo>
                    <a:pt x="172" y="1217"/>
                  </a:lnTo>
                  <a:lnTo>
                    <a:pt x="168" y="1226"/>
                  </a:lnTo>
                  <a:lnTo>
                    <a:pt x="163" y="1232"/>
                  </a:lnTo>
                  <a:lnTo>
                    <a:pt x="157" y="1239"/>
                  </a:lnTo>
                  <a:lnTo>
                    <a:pt x="152" y="1246"/>
                  </a:lnTo>
                  <a:lnTo>
                    <a:pt x="138" y="1257"/>
                  </a:lnTo>
                  <a:lnTo>
                    <a:pt x="121" y="1269"/>
                  </a:lnTo>
                  <a:lnTo>
                    <a:pt x="12" y="1282"/>
                  </a:lnTo>
                  <a:lnTo>
                    <a:pt x="12" y="1348"/>
                  </a:lnTo>
                  <a:lnTo>
                    <a:pt x="603" y="1348"/>
                  </a:lnTo>
                  <a:lnTo>
                    <a:pt x="603" y="1283"/>
                  </a:lnTo>
                  <a:lnTo>
                    <a:pt x="483" y="1271"/>
                  </a:lnTo>
                  <a:lnTo>
                    <a:pt x="460" y="1241"/>
                  </a:lnTo>
                  <a:lnTo>
                    <a:pt x="441" y="1217"/>
                  </a:lnTo>
                  <a:lnTo>
                    <a:pt x="439" y="1211"/>
                  </a:lnTo>
                  <a:lnTo>
                    <a:pt x="435" y="1204"/>
                  </a:lnTo>
                  <a:lnTo>
                    <a:pt x="434" y="1195"/>
                  </a:lnTo>
                  <a:lnTo>
                    <a:pt x="432" y="1186"/>
                  </a:lnTo>
                  <a:lnTo>
                    <a:pt x="429" y="1161"/>
                  </a:lnTo>
                  <a:lnTo>
                    <a:pt x="428" y="1129"/>
                  </a:lnTo>
                  <a:lnTo>
                    <a:pt x="428" y="690"/>
                  </a:lnTo>
                  <a:lnTo>
                    <a:pt x="1043" y="690"/>
                  </a:lnTo>
                  <a:lnTo>
                    <a:pt x="1043" y="1150"/>
                  </a:lnTo>
                  <a:lnTo>
                    <a:pt x="1041" y="1168"/>
                  </a:lnTo>
                  <a:lnTo>
                    <a:pt x="1040" y="1184"/>
                  </a:lnTo>
                  <a:lnTo>
                    <a:pt x="1037" y="1199"/>
                  </a:lnTo>
                  <a:lnTo>
                    <a:pt x="1032" y="1213"/>
                  </a:lnTo>
                  <a:lnTo>
                    <a:pt x="1027" y="1225"/>
                  </a:lnTo>
                  <a:lnTo>
                    <a:pt x="1019" y="1236"/>
                  </a:lnTo>
                  <a:lnTo>
                    <a:pt x="1012" y="1244"/>
                  </a:lnTo>
                  <a:lnTo>
                    <a:pt x="1002" y="1253"/>
                  </a:lnTo>
                  <a:lnTo>
                    <a:pt x="992" y="1260"/>
                  </a:lnTo>
                  <a:lnTo>
                    <a:pt x="980" y="1266"/>
                  </a:lnTo>
                  <a:lnTo>
                    <a:pt x="968" y="1271"/>
                  </a:lnTo>
                  <a:lnTo>
                    <a:pt x="955" y="1275"/>
                  </a:lnTo>
                  <a:lnTo>
                    <a:pt x="940" y="1279"/>
                  </a:lnTo>
                  <a:lnTo>
                    <a:pt x="924" y="1281"/>
                  </a:lnTo>
                  <a:lnTo>
                    <a:pt x="907" y="1282"/>
                  </a:lnTo>
                  <a:lnTo>
                    <a:pt x="888" y="1282"/>
                  </a:lnTo>
                  <a:lnTo>
                    <a:pt x="855" y="1282"/>
                  </a:lnTo>
                  <a:lnTo>
                    <a:pt x="855" y="1348"/>
                  </a:lnTo>
                  <a:lnTo>
                    <a:pt x="1459" y="1348"/>
                  </a:lnTo>
                  <a:lnTo>
                    <a:pt x="1459" y="1283"/>
                  </a:lnTo>
                  <a:lnTo>
                    <a:pt x="1350" y="1271"/>
                  </a:lnTo>
                  <a:lnTo>
                    <a:pt x="1338" y="1263"/>
                  </a:lnTo>
                  <a:lnTo>
                    <a:pt x="1326" y="1253"/>
                  </a:lnTo>
                  <a:lnTo>
                    <a:pt x="1315" y="1241"/>
                  </a:lnTo>
                  <a:lnTo>
                    <a:pt x="1305" y="1227"/>
                  </a:lnTo>
                  <a:lnTo>
                    <a:pt x="1296" y="1214"/>
                  </a:lnTo>
                  <a:lnTo>
                    <a:pt x="1290" y="1198"/>
                  </a:lnTo>
                  <a:lnTo>
                    <a:pt x="1288" y="1189"/>
                  </a:lnTo>
                  <a:lnTo>
                    <a:pt x="1285" y="1181"/>
                  </a:lnTo>
                  <a:lnTo>
                    <a:pt x="1284" y="1171"/>
                  </a:lnTo>
                  <a:lnTo>
                    <a:pt x="1284" y="1161"/>
                  </a:lnTo>
                  <a:lnTo>
                    <a:pt x="1284" y="252"/>
                  </a:lnTo>
                  <a:lnTo>
                    <a:pt x="1284" y="229"/>
                  </a:lnTo>
                  <a:lnTo>
                    <a:pt x="1285" y="208"/>
                  </a:lnTo>
                  <a:lnTo>
                    <a:pt x="1288" y="188"/>
                  </a:lnTo>
                  <a:lnTo>
                    <a:pt x="1290" y="170"/>
                  </a:lnTo>
                  <a:lnTo>
                    <a:pt x="1294" y="153"/>
                  </a:lnTo>
                  <a:lnTo>
                    <a:pt x="1300" y="138"/>
                  </a:lnTo>
                  <a:lnTo>
                    <a:pt x="1306" y="125"/>
                  </a:lnTo>
                  <a:lnTo>
                    <a:pt x="1313" y="111"/>
                  </a:lnTo>
                  <a:lnTo>
                    <a:pt x="1323" y="101"/>
                  </a:lnTo>
                  <a:lnTo>
                    <a:pt x="1334" y="92"/>
                  </a:lnTo>
                  <a:lnTo>
                    <a:pt x="1346" y="83"/>
                  </a:lnTo>
                  <a:lnTo>
                    <a:pt x="1361" y="77"/>
                  </a:lnTo>
                  <a:lnTo>
                    <a:pt x="1377" y="72"/>
                  </a:lnTo>
                  <a:lnTo>
                    <a:pt x="1395" y="68"/>
                  </a:lnTo>
                  <a:lnTo>
                    <a:pt x="1415" y="66"/>
                  </a:lnTo>
                  <a:lnTo>
                    <a:pt x="1437" y="65"/>
                  </a:lnTo>
                  <a:lnTo>
                    <a:pt x="1470" y="65"/>
                  </a:lnTo>
                  <a:lnTo>
                    <a:pt x="1470" y="0"/>
                  </a:lnTo>
                  <a:lnTo>
                    <a:pt x="877" y="0"/>
                  </a:lnTo>
                  <a:lnTo>
                    <a:pt x="877" y="65"/>
                  </a:lnTo>
                  <a:lnTo>
                    <a:pt x="899" y="66"/>
                  </a:lnTo>
                  <a:lnTo>
                    <a:pt x="920" y="67"/>
                  </a:lnTo>
                  <a:lnTo>
                    <a:pt x="939" y="71"/>
                  </a:lnTo>
                  <a:lnTo>
                    <a:pt x="956" y="74"/>
                  </a:lnTo>
                  <a:lnTo>
                    <a:pt x="972" y="79"/>
                  </a:lnTo>
                  <a:lnTo>
                    <a:pt x="986" y="87"/>
                  </a:lnTo>
                  <a:lnTo>
                    <a:pt x="999" y="94"/>
                  </a:lnTo>
                  <a:lnTo>
                    <a:pt x="1011" y="104"/>
                  </a:lnTo>
                  <a:lnTo>
                    <a:pt x="1021" y="115"/>
                  </a:lnTo>
                  <a:lnTo>
                    <a:pt x="1029" y="126"/>
                  </a:lnTo>
                  <a:lnTo>
                    <a:pt x="1037" y="141"/>
                  </a:lnTo>
                  <a:lnTo>
                    <a:pt x="1043" y="155"/>
                  </a:lnTo>
                  <a:lnTo>
                    <a:pt x="1048" y="171"/>
                  </a:lnTo>
                  <a:lnTo>
                    <a:pt x="1050" y="189"/>
                  </a:lnTo>
                  <a:lnTo>
                    <a:pt x="1053" y="209"/>
                  </a:lnTo>
                  <a:lnTo>
                    <a:pt x="1054" y="230"/>
                  </a:lnTo>
                  <a:lnTo>
                    <a:pt x="1054" y="591"/>
                  </a:lnTo>
                  <a:lnTo>
                    <a:pt x="428" y="591"/>
                  </a:lnTo>
                  <a:lnTo>
                    <a:pt x="428" y="219"/>
                  </a:lnTo>
                  <a:lnTo>
                    <a:pt x="428" y="196"/>
                  </a:lnTo>
                  <a:lnTo>
                    <a:pt x="430" y="176"/>
                  </a:lnTo>
                  <a:lnTo>
                    <a:pt x="433" y="158"/>
                  </a:lnTo>
                  <a:lnTo>
                    <a:pt x="438" y="142"/>
                  </a:lnTo>
                  <a:lnTo>
                    <a:pt x="443" y="128"/>
                  </a:lnTo>
                  <a:lnTo>
                    <a:pt x="450" y="116"/>
                  </a:lnTo>
                  <a:lnTo>
                    <a:pt x="457" y="106"/>
                  </a:lnTo>
                  <a:lnTo>
                    <a:pt x="467" y="98"/>
                  </a:lnTo>
                  <a:lnTo>
                    <a:pt x="477" y="90"/>
                  </a:lnTo>
                  <a:lnTo>
                    <a:pt x="489" y="84"/>
                  </a:lnTo>
                  <a:lnTo>
                    <a:pt x="503" y="79"/>
                  </a:lnTo>
                  <a:lnTo>
                    <a:pt x="519" y="76"/>
                  </a:lnTo>
                  <a:lnTo>
                    <a:pt x="534" y="72"/>
                  </a:lnTo>
                  <a:lnTo>
                    <a:pt x="552" y="70"/>
                  </a:lnTo>
                  <a:lnTo>
                    <a:pt x="571" y="67"/>
                  </a:lnTo>
                  <a:lnTo>
                    <a:pt x="592" y="65"/>
                  </a:lnTo>
                  <a:lnTo>
                    <a:pt x="592" y="0"/>
                  </a:lnTo>
                  <a:lnTo>
                    <a:pt x="0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1" name="Freeform 544"/>
            <p:cNvSpPr>
              <a:spLocks noEditPoints="1"/>
            </p:cNvSpPr>
            <p:nvPr/>
          </p:nvSpPr>
          <p:spPr bwMode="auto">
            <a:xfrm>
              <a:off x="48248888" y="8377238"/>
              <a:ext cx="292100" cy="373063"/>
            </a:xfrm>
            <a:custGeom>
              <a:avLst/>
              <a:gdLst>
                <a:gd name="T0" fmla="*/ 2147483647 w 922"/>
                <a:gd name="T1" fmla="*/ 2147483647 h 1173"/>
                <a:gd name="T2" fmla="*/ 2147483647 w 922"/>
                <a:gd name="T3" fmla="*/ 2147483647 h 1173"/>
                <a:gd name="T4" fmla="*/ 2147483647 w 922"/>
                <a:gd name="T5" fmla="*/ 2123251649 h 1173"/>
                <a:gd name="T6" fmla="*/ 2147483647 w 922"/>
                <a:gd name="T7" fmla="*/ 2147483647 h 1173"/>
                <a:gd name="T8" fmla="*/ 2147483647 w 922"/>
                <a:gd name="T9" fmla="*/ 2147483647 h 1173"/>
                <a:gd name="T10" fmla="*/ 2147483647 w 922"/>
                <a:gd name="T11" fmla="*/ 2147483647 h 1173"/>
                <a:gd name="T12" fmla="*/ 2147483647 w 922"/>
                <a:gd name="T13" fmla="*/ 2147483647 h 1173"/>
                <a:gd name="T14" fmla="*/ 2147483647 w 922"/>
                <a:gd name="T15" fmla="*/ 2147483647 h 1173"/>
                <a:gd name="T16" fmla="*/ 2147483647 w 922"/>
                <a:gd name="T17" fmla="*/ 2147483647 h 1173"/>
                <a:gd name="T18" fmla="*/ 2147483647 w 922"/>
                <a:gd name="T19" fmla="*/ 2147483647 h 1173"/>
                <a:gd name="T20" fmla="*/ 2147483647 w 922"/>
                <a:gd name="T21" fmla="*/ 2147483647 h 1173"/>
                <a:gd name="T22" fmla="*/ 2147483647 w 922"/>
                <a:gd name="T23" fmla="*/ 2147483647 h 1173"/>
                <a:gd name="T24" fmla="*/ 2147483647 w 922"/>
                <a:gd name="T25" fmla="*/ 2147483647 h 1173"/>
                <a:gd name="T26" fmla="*/ 2147483647 w 922"/>
                <a:gd name="T27" fmla="*/ 2147483647 h 1173"/>
                <a:gd name="T28" fmla="*/ 2147483647 w 922"/>
                <a:gd name="T29" fmla="*/ 2147483647 h 1173"/>
                <a:gd name="T30" fmla="*/ 2147483647 w 922"/>
                <a:gd name="T31" fmla="*/ 2147483647 h 1173"/>
                <a:gd name="T32" fmla="*/ 2147483647 w 922"/>
                <a:gd name="T33" fmla="*/ 2147483647 h 1173"/>
                <a:gd name="T34" fmla="*/ 2147483647 w 922"/>
                <a:gd name="T35" fmla="*/ 2147483647 h 1173"/>
                <a:gd name="T36" fmla="*/ 2147483647 w 922"/>
                <a:gd name="T37" fmla="*/ 2147483647 h 1173"/>
                <a:gd name="T38" fmla="*/ 2147483647 w 922"/>
                <a:gd name="T39" fmla="*/ 2147483647 h 1173"/>
                <a:gd name="T40" fmla="*/ 2147483647 w 922"/>
                <a:gd name="T41" fmla="*/ 1769325858 h 1173"/>
                <a:gd name="T42" fmla="*/ 2147483647 w 922"/>
                <a:gd name="T43" fmla="*/ 2123251649 h 1173"/>
                <a:gd name="T44" fmla="*/ 2147483647 w 922"/>
                <a:gd name="T45" fmla="*/ 2147483647 h 1173"/>
                <a:gd name="T46" fmla="*/ 2147483647 w 922"/>
                <a:gd name="T47" fmla="*/ 2147483647 h 1173"/>
                <a:gd name="T48" fmla="*/ 2147483647 w 922"/>
                <a:gd name="T49" fmla="*/ 2147483647 h 1173"/>
                <a:gd name="T50" fmla="*/ 2147483647 w 922"/>
                <a:gd name="T51" fmla="*/ 2147483647 h 1173"/>
                <a:gd name="T52" fmla="*/ 2147483647 w 922"/>
                <a:gd name="T53" fmla="*/ 2147483647 h 1173"/>
                <a:gd name="T54" fmla="*/ 2147483647 w 922"/>
                <a:gd name="T55" fmla="*/ 2147483647 h 1173"/>
                <a:gd name="T56" fmla="*/ 2147483647 w 922"/>
                <a:gd name="T57" fmla="*/ 2147483647 h 1173"/>
                <a:gd name="T58" fmla="*/ 2147483647 w 922"/>
                <a:gd name="T59" fmla="*/ 2147483647 h 1173"/>
                <a:gd name="T60" fmla="*/ 0 w 922"/>
                <a:gd name="T61" fmla="*/ 2147483647 h 1173"/>
                <a:gd name="T62" fmla="*/ 2147483647 w 922"/>
                <a:gd name="T63" fmla="*/ 2147483647 h 1173"/>
                <a:gd name="T64" fmla="*/ 2147483647 w 922"/>
                <a:gd name="T65" fmla="*/ 2147483647 h 1173"/>
                <a:gd name="T66" fmla="*/ 2147483647 w 922"/>
                <a:gd name="T67" fmla="*/ 2147483647 h 1173"/>
                <a:gd name="T68" fmla="*/ 2147483647 w 922"/>
                <a:gd name="T69" fmla="*/ 2147483647 h 1173"/>
                <a:gd name="T70" fmla="*/ 2147483647 w 922"/>
                <a:gd name="T71" fmla="*/ 2147483647 h 1173"/>
                <a:gd name="T72" fmla="*/ 2147483647 w 922"/>
                <a:gd name="T73" fmla="*/ 2147483647 h 1173"/>
                <a:gd name="T74" fmla="*/ 2147483647 w 922"/>
                <a:gd name="T75" fmla="*/ 2147483647 h 1173"/>
                <a:gd name="T76" fmla="*/ 2147483647 w 922"/>
                <a:gd name="T77" fmla="*/ 2147483647 h 1173"/>
                <a:gd name="T78" fmla="*/ 2147483647 w 922"/>
                <a:gd name="T79" fmla="*/ 2147483647 h 1173"/>
                <a:gd name="T80" fmla="*/ 2147483647 w 922"/>
                <a:gd name="T81" fmla="*/ 2147483647 h 1173"/>
                <a:gd name="T82" fmla="*/ 2147483647 w 922"/>
                <a:gd name="T83" fmla="*/ 2147483647 h 1173"/>
                <a:gd name="T84" fmla="*/ 2147483647 w 922"/>
                <a:gd name="T85" fmla="*/ 2147483647 h 1173"/>
                <a:gd name="T86" fmla="*/ 2147483647 w 922"/>
                <a:gd name="T87" fmla="*/ 2147483647 h 1173"/>
                <a:gd name="T88" fmla="*/ 2147483647 w 922"/>
                <a:gd name="T89" fmla="*/ 2147483647 h 1173"/>
                <a:gd name="T90" fmla="*/ 2147483647 w 922"/>
                <a:gd name="T91" fmla="*/ 2147483647 h 1173"/>
                <a:gd name="T92" fmla="*/ 2147483647 w 922"/>
                <a:gd name="T93" fmla="*/ 2147483647 h 1173"/>
                <a:gd name="T94" fmla="*/ 2147483647 w 922"/>
                <a:gd name="T95" fmla="*/ 2147483647 h 1173"/>
                <a:gd name="T96" fmla="*/ 2147483647 w 922"/>
                <a:gd name="T97" fmla="*/ 2147483647 h 1173"/>
                <a:gd name="T98" fmla="*/ 2147483647 w 922"/>
                <a:gd name="T99" fmla="*/ 2147483647 h 1173"/>
                <a:gd name="T100" fmla="*/ 2147483647 w 922"/>
                <a:gd name="T101" fmla="*/ 2147483647 h 1173"/>
                <a:gd name="T102" fmla="*/ 2147483647 w 922"/>
                <a:gd name="T103" fmla="*/ 2147483647 h 1173"/>
                <a:gd name="T104" fmla="*/ 2147483647 w 922"/>
                <a:gd name="T105" fmla="*/ 2147483647 h 1173"/>
                <a:gd name="T106" fmla="*/ 2147483647 w 922"/>
                <a:gd name="T107" fmla="*/ 2147483647 h 1173"/>
                <a:gd name="T108" fmla="*/ 2147483647 w 922"/>
                <a:gd name="T109" fmla="*/ 2147483647 h 1173"/>
                <a:gd name="T110" fmla="*/ 2147483647 w 922"/>
                <a:gd name="T111" fmla="*/ 2147483647 h 1173"/>
                <a:gd name="T112" fmla="*/ 2147483647 w 922"/>
                <a:gd name="T113" fmla="*/ 1897989340 h 1173"/>
                <a:gd name="T114" fmla="*/ 2147483647 w 922"/>
                <a:gd name="T115" fmla="*/ 1190340033 h 1173"/>
                <a:gd name="T116" fmla="*/ 2147483647 w 922"/>
                <a:gd name="T117" fmla="*/ 611252753 h 1173"/>
                <a:gd name="T118" fmla="*/ 2147483647 w 922"/>
                <a:gd name="T119" fmla="*/ 225161172 h 1173"/>
                <a:gd name="T120" fmla="*/ 2147483647 w 922"/>
                <a:gd name="T121" fmla="*/ 32165791 h 1173"/>
                <a:gd name="T122" fmla="*/ 349787216 w 922"/>
                <a:gd name="T123" fmla="*/ 0 h 117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22"/>
                <a:gd name="T187" fmla="*/ 0 h 1173"/>
                <a:gd name="T188" fmla="*/ 922 w 922"/>
                <a:gd name="T189" fmla="*/ 1173 h 117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22" h="1173">
                  <a:moveTo>
                    <a:pt x="362" y="110"/>
                  </a:moveTo>
                  <a:lnTo>
                    <a:pt x="362" y="100"/>
                  </a:lnTo>
                  <a:lnTo>
                    <a:pt x="365" y="92"/>
                  </a:lnTo>
                  <a:lnTo>
                    <a:pt x="370" y="84"/>
                  </a:lnTo>
                  <a:lnTo>
                    <a:pt x="374" y="78"/>
                  </a:lnTo>
                  <a:lnTo>
                    <a:pt x="381" y="73"/>
                  </a:lnTo>
                  <a:lnTo>
                    <a:pt x="388" y="68"/>
                  </a:lnTo>
                  <a:lnTo>
                    <a:pt x="396" y="66"/>
                  </a:lnTo>
                  <a:lnTo>
                    <a:pt x="406" y="66"/>
                  </a:lnTo>
                  <a:lnTo>
                    <a:pt x="471" y="66"/>
                  </a:lnTo>
                  <a:lnTo>
                    <a:pt x="490" y="67"/>
                  </a:lnTo>
                  <a:lnTo>
                    <a:pt x="509" y="70"/>
                  </a:lnTo>
                  <a:lnTo>
                    <a:pt x="527" y="74"/>
                  </a:lnTo>
                  <a:lnTo>
                    <a:pt x="547" y="82"/>
                  </a:lnTo>
                  <a:lnTo>
                    <a:pt x="565" y="90"/>
                  </a:lnTo>
                  <a:lnTo>
                    <a:pt x="584" y="101"/>
                  </a:lnTo>
                  <a:lnTo>
                    <a:pt x="601" y="112"/>
                  </a:lnTo>
                  <a:lnTo>
                    <a:pt x="618" y="126"/>
                  </a:lnTo>
                  <a:lnTo>
                    <a:pt x="633" y="141"/>
                  </a:lnTo>
                  <a:lnTo>
                    <a:pt x="648" y="155"/>
                  </a:lnTo>
                  <a:lnTo>
                    <a:pt x="660" y="172"/>
                  </a:lnTo>
                  <a:lnTo>
                    <a:pt x="671" y="188"/>
                  </a:lnTo>
                  <a:lnTo>
                    <a:pt x="679" y="207"/>
                  </a:lnTo>
                  <a:lnTo>
                    <a:pt x="685" y="225"/>
                  </a:lnTo>
                  <a:lnTo>
                    <a:pt x="688" y="235"/>
                  </a:lnTo>
                  <a:lnTo>
                    <a:pt x="689" y="243"/>
                  </a:lnTo>
                  <a:lnTo>
                    <a:pt x="690" y="253"/>
                  </a:lnTo>
                  <a:lnTo>
                    <a:pt x="692" y="263"/>
                  </a:lnTo>
                  <a:lnTo>
                    <a:pt x="692" y="384"/>
                  </a:lnTo>
                  <a:lnTo>
                    <a:pt x="690" y="406"/>
                  </a:lnTo>
                  <a:lnTo>
                    <a:pt x="687" y="428"/>
                  </a:lnTo>
                  <a:lnTo>
                    <a:pt x="681" y="450"/>
                  </a:lnTo>
                  <a:lnTo>
                    <a:pt x="673" y="471"/>
                  </a:lnTo>
                  <a:lnTo>
                    <a:pt x="663" y="491"/>
                  </a:lnTo>
                  <a:lnTo>
                    <a:pt x="651" y="510"/>
                  </a:lnTo>
                  <a:lnTo>
                    <a:pt x="638" y="527"/>
                  </a:lnTo>
                  <a:lnTo>
                    <a:pt x="623" y="544"/>
                  </a:lnTo>
                  <a:lnTo>
                    <a:pt x="606" y="559"/>
                  </a:lnTo>
                  <a:lnTo>
                    <a:pt x="589" y="572"/>
                  </a:lnTo>
                  <a:lnTo>
                    <a:pt x="569" y="585"/>
                  </a:lnTo>
                  <a:lnTo>
                    <a:pt x="550" y="595"/>
                  </a:lnTo>
                  <a:lnTo>
                    <a:pt x="529" y="603"/>
                  </a:lnTo>
                  <a:lnTo>
                    <a:pt x="507" y="609"/>
                  </a:lnTo>
                  <a:lnTo>
                    <a:pt x="496" y="610"/>
                  </a:lnTo>
                  <a:lnTo>
                    <a:pt x="483" y="613"/>
                  </a:lnTo>
                  <a:lnTo>
                    <a:pt x="472" y="614"/>
                  </a:lnTo>
                  <a:lnTo>
                    <a:pt x="460" y="614"/>
                  </a:lnTo>
                  <a:lnTo>
                    <a:pt x="445" y="614"/>
                  </a:lnTo>
                  <a:lnTo>
                    <a:pt x="428" y="613"/>
                  </a:lnTo>
                  <a:lnTo>
                    <a:pt x="412" y="610"/>
                  </a:lnTo>
                  <a:lnTo>
                    <a:pt x="396" y="607"/>
                  </a:lnTo>
                  <a:lnTo>
                    <a:pt x="389" y="604"/>
                  </a:lnTo>
                  <a:lnTo>
                    <a:pt x="383" y="601"/>
                  </a:lnTo>
                  <a:lnTo>
                    <a:pt x="377" y="597"/>
                  </a:lnTo>
                  <a:lnTo>
                    <a:pt x="372" y="593"/>
                  </a:lnTo>
                  <a:lnTo>
                    <a:pt x="367" y="588"/>
                  </a:lnTo>
                  <a:lnTo>
                    <a:pt x="365" y="584"/>
                  </a:lnTo>
                  <a:lnTo>
                    <a:pt x="362" y="577"/>
                  </a:lnTo>
                  <a:lnTo>
                    <a:pt x="362" y="570"/>
                  </a:lnTo>
                  <a:lnTo>
                    <a:pt x="362" y="110"/>
                  </a:lnTo>
                  <a:close/>
                  <a:moveTo>
                    <a:pt x="11" y="55"/>
                  </a:moveTo>
                  <a:lnTo>
                    <a:pt x="55" y="55"/>
                  </a:lnTo>
                  <a:lnTo>
                    <a:pt x="68" y="55"/>
                  </a:lnTo>
                  <a:lnTo>
                    <a:pt x="82" y="57"/>
                  </a:lnTo>
                  <a:lnTo>
                    <a:pt x="93" y="61"/>
                  </a:lnTo>
                  <a:lnTo>
                    <a:pt x="103" y="66"/>
                  </a:lnTo>
                  <a:lnTo>
                    <a:pt x="112" y="72"/>
                  </a:lnTo>
                  <a:lnTo>
                    <a:pt x="120" y="79"/>
                  </a:lnTo>
                  <a:lnTo>
                    <a:pt x="127" y="87"/>
                  </a:lnTo>
                  <a:lnTo>
                    <a:pt x="133" y="96"/>
                  </a:lnTo>
                  <a:lnTo>
                    <a:pt x="138" y="106"/>
                  </a:lnTo>
                  <a:lnTo>
                    <a:pt x="143" y="117"/>
                  </a:lnTo>
                  <a:lnTo>
                    <a:pt x="147" y="130"/>
                  </a:lnTo>
                  <a:lnTo>
                    <a:pt x="149" y="142"/>
                  </a:lnTo>
                  <a:lnTo>
                    <a:pt x="152" y="155"/>
                  </a:lnTo>
                  <a:lnTo>
                    <a:pt x="153" y="169"/>
                  </a:lnTo>
                  <a:lnTo>
                    <a:pt x="153" y="182"/>
                  </a:lnTo>
                  <a:lnTo>
                    <a:pt x="154" y="197"/>
                  </a:lnTo>
                  <a:lnTo>
                    <a:pt x="154" y="1008"/>
                  </a:lnTo>
                  <a:lnTo>
                    <a:pt x="153" y="1024"/>
                  </a:lnTo>
                  <a:lnTo>
                    <a:pt x="150" y="1039"/>
                  </a:lnTo>
                  <a:lnTo>
                    <a:pt x="147" y="1051"/>
                  </a:lnTo>
                  <a:lnTo>
                    <a:pt x="140" y="1063"/>
                  </a:lnTo>
                  <a:lnTo>
                    <a:pt x="134" y="1073"/>
                  </a:lnTo>
                  <a:lnTo>
                    <a:pt x="127" y="1082"/>
                  </a:lnTo>
                  <a:lnTo>
                    <a:pt x="117" y="1089"/>
                  </a:lnTo>
                  <a:lnTo>
                    <a:pt x="107" y="1095"/>
                  </a:lnTo>
                  <a:lnTo>
                    <a:pt x="96" y="1100"/>
                  </a:lnTo>
                  <a:lnTo>
                    <a:pt x="84" y="1105"/>
                  </a:lnTo>
                  <a:lnTo>
                    <a:pt x="72" y="1108"/>
                  </a:lnTo>
                  <a:lnTo>
                    <a:pt x="58" y="1111"/>
                  </a:lnTo>
                  <a:lnTo>
                    <a:pt x="30" y="1115"/>
                  </a:lnTo>
                  <a:lnTo>
                    <a:pt x="0" y="1118"/>
                  </a:lnTo>
                  <a:lnTo>
                    <a:pt x="0" y="1173"/>
                  </a:lnTo>
                  <a:lnTo>
                    <a:pt x="537" y="1173"/>
                  </a:lnTo>
                  <a:lnTo>
                    <a:pt x="537" y="1118"/>
                  </a:lnTo>
                  <a:lnTo>
                    <a:pt x="504" y="1116"/>
                  </a:lnTo>
                  <a:lnTo>
                    <a:pt x="472" y="1111"/>
                  </a:lnTo>
                  <a:lnTo>
                    <a:pt x="458" y="1108"/>
                  </a:lnTo>
                  <a:lnTo>
                    <a:pt x="443" y="1106"/>
                  </a:lnTo>
                  <a:lnTo>
                    <a:pt x="430" y="1101"/>
                  </a:lnTo>
                  <a:lnTo>
                    <a:pt x="417" y="1096"/>
                  </a:lnTo>
                  <a:lnTo>
                    <a:pt x="405" y="1090"/>
                  </a:lnTo>
                  <a:lnTo>
                    <a:pt x="394" y="1084"/>
                  </a:lnTo>
                  <a:lnTo>
                    <a:pt x="385" y="1075"/>
                  </a:lnTo>
                  <a:lnTo>
                    <a:pt x="377" y="1066"/>
                  </a:lnTo>
                  <a:lnTo>
                    <a:pt x="371" y="1053"/>
                  </a:lnTo>
                  <a:lnTo>
                    <a:pt x="366" y="1040"/>
                  </a:lnTo>
                  <a:lnTo>
                    <a:pt x="363" y="1025"/>
                  </a:lnTo>
                  <a:lnTo>
                    <a:pt x="362" y="1008"/>
                  </a:lnTo>
                  <a:lnTo>
                    <a:pt x="362" y="669"/>
                  </a:lnTo>
                  <a:lnTo>
                    <a:pt x="374" y="672"/>
                  </a:lnTo>
                  <a:lnTo>
                    <a:pt x="384" y="675"/>
                  </a:lnTo>
                  <a:lnTo>
                    <a:pt x="393" y="679"/>
                  </a:lnTo>
                  <a:lnTo>
                    <a:pt x="400" y="683"/>
                  </a:lnTo>
                  <a:lnTo>
                    <a:pt x="407" y="686"/>
                  </a:lnTo>
                  <a:lnTo>
                    <a:pt x="415" y="689"/>
                  </a:lnTo>
                  <a:lnTo>
                    <a:pt x="426" y="690"/>
                  </a:lnTo>
                  <a:lnTo>
                    <a:pt x="438" y="690"/>
                  </a:lnTo>
                  <a:lnTo>
                    <a:pt x="603" y="690"/>
                  </a:lnTo>
                  <a:lnTo>
                    <a:pt x="616" y="690"/>
                  </a:lnTo>
                  <a:lnTo>
                    <a:pt x="629" y="689"/>
                  </a:lnTo>
                  <a:lnTo>
                    <a:pt x="643" y="686"/>
                  </a:lnTo>
                  <a:lnTo>
                    <a:pt x="656" y="683"/>
                  </a:lnTo>
                  <a:lnTo>
                    <a:pt x="670" y="678"/>
                  </a:lnTo>
                  <a:lnTo>
                    <a:pt x="684" y="672"/>
                  </a:lnTo>
                  <a:lnTo>
                    <a:pt x="698" y="666"/>
                  </a:lnTo>
                  <a:lnTo>
                    <a:pt x="711" y="658"/>
                  </a:lnTo>
                  <a:lnTo>
                    <a:pt x="725" y="651"/>
                  </a:lnTo>
                  <a:lnTo>
                    <a:pt x="738" y="642"/>
                  </a:lnTo>
                  <a:lnTo>
                    <a:pt x="752" y="632"/>
                  </a:lnTo>
                  <a:lnTo>
                    <a:pt x="764" y="621"/>
                  </a:lnTo>
                  <a:lnTo>
                    <a:pt x="777" y="612"/>
                  </a:lnTo>
                  <a:lnTo>
                    <a:pt x="790" y="599"/>
                  </a:lnTo>
                  <a:lnTo>
                    <a:pt x="802" y="588"/>
                  </a:lnTo>
                  <a:lnTo>
                    <a:pt x="814" y="575"/>
                  </a:lnTo>
                  <a:lnTo>
                    <a:pt x="825" y="563"/>
                  </a:lnTo>
                  <a:lnTo>
                    <a:pt x="836" y="549"/>
                  </a:lnTo>
                  <a:lnTo>
                    <a:pt x="847" y="536"/>
                  </a:lnTo>
                  <a:lnTo>
                    <a:pt x="857" y="521"/>
                  </a:lnTo>
                  <a:lnTo>
                    <a:pt x="867" y="508"/>
                  </a:lnTo>
                  <a:lnTo>
                    <a:pt x="875" y="493"/>
                  </a:lnTo>
                  <a:lnTo>
                    <a:pt x="884" y="477"/>
                  </a:lnTo>
                  <a:lnTo>
                    <a:pt x="891" y="462"/>
                  </a:lnTo>
                  <a:lnTo>
                    <a:pt x="897" y="448"/>
                  </a:lnTo>
                  <a:lnTo>
                    <a:pt x="903" y="432"/>
                  </a:lnTo>
                  <a:lnTo>
                    <a:pt x="910" y="417"/>
                  </a:lnTo>
                  <a:lnTo>
                    <a:pt x="913" y="401"/>
                  </a:lnTo>
                  <a:lnTo>
                    <a:pt x="917" y="385"/>
                  </a:lnTo>
                  <a:lnTo>
                    <a:pt x="919" y="371"/>
                  </a:lnTo>
                  <a:lnTo>
                    <a:pt x="921" y="355"/>
                  </a:lnTo>
                  <a:lnTo>
                    <a:pt x="922" y="340"/>
                  </a:lnTo>
                  <a:lnTo>
                    <a:pt x="922" y="307"/>
                  </a:lnTo>
                  <a:lnTo>
                    <a:pt x="921" y="289"/>
                  </a:lnTo>
                  <a:lnTo>
                    <a:pt x="919" y="270"/>
                  </a:lnTo>
                  <a:lnTo>
                    <a:pt x="917" y="252"/>
                  </a:lnTo>
                  <a:lnTo>
                    <a:pt x="913" y="235"/>
                  </a:lnTo>
                  <a:lnTo>
                    <a:pt x="908" y="219"/>
                  </a:lnTo>
                  <a:lnTo>
                    <a:pt x="903" y="203"/>
                  </a:lnTo>
                  <a:lnTo>
                    <a:pt x="897" y="187"/>
                  </a:lnTo>
                  <a:lnTo>
                    <a:pt x="890" y="172"/>
                  </a:lnTo>
                  <a:lnTo>
                    <a:pt x="881" y="159"/>
                  </a:lnTo>
                  <a:lnTo>
                    <a:pt x="873" y="145"/>
                  </a:lnTo>
                  <a:lnTo>
                    <a:pt x="863" y="132"/>
                  </a:lnTo>
                  <a:lnTo>
                    <a:pt x="852" y="120"/>
                  </a:lnTo>
                  <a:lnTo>
                    <a:pt x="841" y="109"/>
                  </a:lnTo>
                  <a:lnTo>
                    <a:pt x="829" y="98"/>
                  </a:lnTo>
                  <a:lnTo>
                    <a:pt x="817" y="87"/>
                  </a:lnTo>
                  <a:lnTo>
                    <a:pt x="803" y="77"/>
                  </a:lnTo>
                  <a:lnTo>
                    <a:pt x="790" y="67"/>
                  </a:lnTo>
                  <a:lnTo>
                    <a:pt x="775" y="59"/>
                  </a:lnTo>
                  <a:lnTo>
                    <a:pt x="760" y="51"/>
                  </a:lnTo>
                  <a:lnTo>
                    <a:pt x="744" y="43"/>
                  </a:lnTo>
                  <a:lnTo>
                    <a:pt x="728" y="37"/>
                  </a:lnTo>
                  <a:lnTo>
                    <a:pt x="712" y="30"/>
                  </a:lnTo>
                  <a:lnTo>
                    <a:pt x="695" y="24"/>
                  </a:lnTo>
                  <a:lnTo>
                    <a:pt x="678" y="19"/>
                  </a:lnTo>
                  <a:lnTo>
                    <a:pt x="660" y="14"/>
                  </a:lnTo>
                  <a:lnTo>
                    <a:pt x="641" y="11"/>
                  </a:lnTo>
                  <a:lnTo>
                    <a:pt x="623" y="7"/>
                  </a:lnTo>
                  <a:lnTo>
                    <a:pt x="605" y="5"/>
                  </a:lnTo>
                  <a:lnTo>
                    <a:pt x="585" y="2"/>
                  </a:lnTo>
                  <a:lnTo>
                    <a:pt x="565" y="1"/>
                  </a:lnTo>
                  <a:lnTo>
                    <a:pt x="546" y="0"/>
                  </a:lnTo>
                  <a:lnTo>
                    <a:pt x="526" y="0"/>
                  </a:lnTo>
                  <a:lnTo>
                    <a:pt x="11" y="0"/>
                  </a:lnTo>
                  <a:lnTo>
                    <a:pt x="11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2" name="Freeform 545"/>
            <p:cNvSpPr>
              <a:spLocks/>
            </p:cNvSpPr>
            <p:nvPr/>
          </p:nvSpPr>
          <p:spPr bwMode="auto">
            <a:xfrm>
              <a:off x="48561625" y="8377238"/>
              <a:ext cx="163512" cy="373063"/>
            </a:xfrm>
            <a:custGeom>
              <a:avLst/>
              <a:gdLst>
                <a:gd name="T0" fmla="*/ 0 w 515"/>
                <a:gd name="T1" fmla="*/ 1769325858 h 1173"/>
                <a:gd name="T2" fmla="*/ 704127439 w 515"/>
                <a:gd name="T3" fmla="*/ 1769325858 h 1173"/>
                <a:gd name="T4" fmla="*/ 1280231650 w 515"/>
                <a:gd name="T5" fmla="*/ 1801491649 h 1173"/>
                <a:gd name="T6" fmla="*/ 1888291186 w 515"/>
                <a:gd name="T7" fmla="*/ 1833657440 h 1173"/>
                <a:gd name="T8" fmla="*/ 2147483647 w 515"/>
                <a:gd name="T9" fmla="*/ 1930256268 h 1173"/>
                <a:gd name="T10" fmla="*/ 2147483647 w 515"/>
                <a:gd name="T11" fmla="*/ 2026753958 h 1173"/>
                <a:gd name="T12" fmla="*/ 2147483647 w 515"/>
                <a:gd name="T13" fmla="*/ 2147483647 h 1173"/>
                <a:gd name="T14" fmla="*/ 2147483647 w 515"/>
                <a:gd name="T15" fmla="*/ 2147483647 h 1173"/>
                <a:gd name="T16" fmla="*/ 2147483647 w 515"/>
                <a:gd name="T17" fmla="*/ 2147483647 h 1173"/>
                <a:gd name="T18" fmla="*/ 2147483647 w 515"/>
                <a:gd name="T19" fmla="*/ 2147483647 h 1173"/>
                <a:gd name="T20" fmla="*/ 2147483647 w 515"/>
                <a:gd name="T21" fmla="*/ 2147483647 h 1173"/>
                <a:gd name="T22" fmla="*/ 2147483647 w 515"/>
                <a:gd name="T23" fmla="*/ 2147483647 h 1173"/>
                <a:gd name="T24" fmla="*/ 2147483647 w 515"/>
                <a:gd name="T25" fmla="*/ 2147483647 h 1173"/>
                <a:gd name="T26" fmla="*/ 2147483647 w 515"/>
                <a:gd name="T27" fmla="*/ 2147483647 h 1173"/>
                <a:gd name="T28" fmla="*/ 2147483647 w 515"/>
                <a:gd name="T29" fmla="*/ 2147483647 h 1173"/>
                <a:gd name="T30" fmla="*/ 2147483647 w 515"/>
                <a:gd name="T31" fmla="*/ 2147483647 h 1173"/>
                <a:gd name="T32" fmla="*/ 2147483647 w 515"/>
                <a:gd name="T33" fmla="*/ 2147483647 h 1173"/>
                <a:gd name="T34" fmla="*/ 2147483647 w 515"/>
                <a:gd name="T35" fmla="*/ 2147483647 h 1173"/>
                <a:gd name="T36" fmla="*/ 2147483647 w 515"/>
                <a:gd name="T37" fmla="*/ 2147483647 h 1173"/>
                <a:gd name="T38" fmla="*/ 192034843 w 515"/>
                <a:gd name="T39" fmla="*/ 2147483647 h 1173"/>
                <a:gd name="T40" fmla="*/ 0 w 515"/>
                <a:gd name="T41" fmla="*/ 2147483647 h 1173"/>
                <a:gd name="T42" fmla="*/ 0 w 515"/>
                <a:gd name="T43" fmla="*/ 2147483647 h 1173"/>
                <a:gd name="T44" fmla="*/ 2147483647 w 515"/>
                <a:gd name="T45" fmla="*/ 2147483647 h 1173"/>
                <a:gd name="T46" fmla="*/ 2147483647 w 515"/>
                <a:gd name="T47" fmla="*/ 2147483647 h 1173"/>
                <a:gd name="T48" fmla="*/ 2147483647 w 515"/>
                <a:gd name="T49" fmla="*/ 2147483647 h 1173"/>
                <a:gd name="T50" fmla="*/ 2147483647 w 515"/>
                <a:gd name="T51" fmla="*/ 2147483647 h 1173"/>
                <a:gd name="T52" fmla="*/ 2147483647 w 515"/>
                <a:gd name="T53" fmla="*/ 2147483647 h 1173"/>
                <a:gd name="T54" fmla="*/ 2147483647 w 515"/>
                <a:gd name="T55" fmla="*/ 2147483647 h 1173"/>
                <a:gd name="T56" fmla="*/ 2147483647 w 515"/>
                <a:gd name="T57" fmla="*/ 2147483647 h 1173"/>
                <a:gd name="T58" fmla="*/ 2147483647 w 515"/>
                <a:gd name="T59" fmla="*/ 2147483647 h 1173"/>
                <a:gd name="T60" fmla="*/ 2147483647 w 515"/>
                <a:gd name="T61" fmla="*/ 2147483647 h 1173"/>
                <a:gd name="T62" fmla="*/ 2147483647 w 515"/>
                <a:gd name="T63" fmla="*/ 2147483647 h 1173"/>
                <a:gd name="T64" fmla="*/ 2147483647 w 515"/>
                <a:gd name="T65" fmla="*/ 2147483647 h 1173"/>
                <a:gd name="T66" fmla="*/ 2147483647 w 515"/>
                <a:gd name="T67" fmla="*/ 2147483647 h 1173"/>
                <a:gd name="T68" fmla="*/ 2147483647 w 515"/>
                <a:gd name="T69" fmla="*/ 2147483647 h 1173"/>
                <a:gd name="T70" fmla="*/ 2147483647 w 515"/>
                <a:gd name="T71" fmla="*/ 2147483647 h 1173"/>
                <a:gd name="T72" fmla="*/ 2147483647 w 515"/>
                <a:gd name="T73" fmla="*/ 2147483647 h 1173"/>
                <a:gd name="T74" fmla="*/ 2147483647 w 515"/>
                <a:gd name="T75" fmla="*/ 2147483647 h 1173"/>
                <a:gd name="T76" fmla="*/ 2147483647 w 515"/>
                <a:gd name="T77" fmla="*/ 2147483647 h 1173"/>
                <a:gd name="T78" fmla="*/ 2147483647 w 515"/>
                <a:gd name="T79" fmla="*/ 2147483647 h 1173"/>
                <a:gd name="T80" fmla="*/ 2147483647 w 515"/>
                <a:gd name="T81" fmla="*/ 2147483647 h 1173"/>
                <a:gd name="T82" fmla="*/ 2147483647 w 515"/>
                <a:gd name="T83" fmla="*/ 2147483647 h 1173"/>
                <a:gd name="T84" fmla="*/ 2147483647 w 515"/>
                <a:gd name="T85" fmla="*/ 2147483647 h 1173"/>
                <a:gd name="T86" fmla="*/ 2147483647 w 515"/>
                <a:gd name="T87" fmla="*/ 2147483647 h 1173"/>
                <a:gd name="T88" fmla="*/ 2147483647 w 515"/>
                <a:gd name="T89" fmla="*/ 2147483647 h 1173"/>
                <a:gd name="T90" fmla="*/ 2147483647 w 515"/>
                <a:gd name="T91" fmla="*/ 2147483647 h 1173"/>
                <a:gd name="T92" fmla="*/ 2147483647 w 515"/>
                <a:gd name="T93" fmla="*/ 2147483647 h 1173"/>
                <a:gd name="T94" fmla="*/ 2147483647 w 515"/>
                <a:gd name="T95" fmla="*/ 2147483647 h 1173"/>
                <a:gd name="T96" fmla="*/ 2147483647 w 515"/>
                <a:gd name="T97" fmla="*/ 2147483647 h 1173"/>
                <a:gd name="T98" fmla="*/ 2147483647 w 515"/>
                <a:gd name="T99" fmla="*/ 2026753958 h 1173"/>
                <a:gd name="T100" fmla="*/ 2147483647 w 515"/>
                <a:gd name="T101" fmla="*/ 1930256268 h 1173"/>
                <a:gd name="T102" fmla="*/ 2147483647 w 515"/>
                <a:gd name="T103" fmla="*/ 1833657440 h 1173"/>
                <a:gd name="T104" fmla="*/ 2147483647 w 515"/>
                <a:gd name="T105" fmla="*/ 1801491649 h 1173"/>
                <a:gd name="T106" fmla="*/ 2147483647 w 515"/>
                <a:gd name="T107" fmla="*/ 1769325858 h 1173"/>
                <a:gd name="T108" fmla="*/ 2147483647 w 515"/>
                <a:gd name="T109" fmla="*/ 1769325858 h 1173"/>
                <a:gd name="T110" fmla="*/ 2147483647 w 515"/>
                <a:gd name="T111" fmla="*/ 0 h 1173"/>
                <a:gd name="T112" fmla="*/ 0 w 515"/>
                <a:gd name="T113" fmla="*/ 0 h 1173"/>
                <a:gd name="T114" fmla="*/ 0 w 515"/>
                <a:gd name="T115" fmla="*/ 1769325858 h 117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5"/>
                <a:gd name="T175" fmla="*/ 0 h 1173"/>
                <a:gd name="T176" fmla="*/ 515 w 515"/>
                <a:gd name="T177" fmla="*/ 1173 h 117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5" h="1173">
                  <a:moveTo>
                    <a:pt x="0" y="55"/>
                  </a:moveTo>
                  <a:lnTo>
                    <a:pt x="22" y="55"/>
                  </a:lnTo>
                  <a:lnTo>
                    <a:pt x="40" y="56"/>
                  </a:lnTo>
                  <a:lnTo>
                    <a:pt x="59" y="57"/>
                  </a:lnTo>
                  <a:lnTo>
                    <a:pt x="74" y="60"/>
                  </a:lnTo>
                  <a:lnTo>
                    <a:pt x="88" y="63"/>
                  </a:lnTo>
                  <a:lnTo>
                    <a:pt x="100" y="68"/>
                  </a:lnTo>
                  <a:lnTo>
                    <a:pt x="111" y="74"/>
                  </a:lnTo>
                  <a:lnTo>
                    <a:pt x="121" y="82"/>
                  </a:lnTo>
                  <a:lnTo>
                    <a:pt x="130" y="90"/>
                  </a:lnTo>
                  <a:lnTo>
                    <a:pt x="136" y="100"/>
                  </a:lnTo>
                  <a:lnTo>
                    <a:pt x="142" y="112"/>
                  </a:lnTo>
                  <a:lnTo>
                    <a:pt x="147" y="125"/>
                  </a:lnTo>
                  <a:lnTo>
                    <a:pt x="149" y="141"/>
                  </a:lnTo>
                  <a:lnTo>
                    <a:pt x="152" y="158"/>
                  </a:lnTo>
                  <a:lnTo>
                    <a:pt x="153" y="176"/>
                  </a:lnTo>
                  <a:lnTo>
                    <a:pt x="154" y="197"/>
                  </a:lnTo>
                  <a:lnTo>
                    <a:pt x="157" y="943"/>
                  </a:lnTo>
                  <a:lnTo>
                    <a:pt x="147" y="1072"/>
                  </a:lnTo>
                  <a:lnTo>
                    <a:pt x="6" y="1131"/>
                  </a:lnTo>
                  <a:lnTo>
                    <a:pt x="0" y="1118"/>
                  </a:lnTo>
                  <a:lnTo>
                    <a:pt x="0" y="1173"/>
                  </a:lnTo>
                  <a:lnTo>
                    <a:pt x="515" y="1173"/>
                  </a:lnTo>
                  <a:lnTo>
                    <a:pt x="515" y="1118"/>
                  </a:lnTo>
                  <a:lnTo>
                    <a:pt x="491" y="1116"/>
                  </a:lnTo>
                  <a:lnTo>
                    <a:pt x="465" y="1111"/>
                  </a:lnTo>
                  <a:lnTo>
                    <a:pt x="453" y="1108"/>
                  </a:lnTo>
                  <a:lnTo>
                    <a:pt x="439" y="1106"/>
                  </a:lnTo>
                  <a:lnTo>
                    <a:pt x="427" y="1101"/>
                  </a:lnTo>
                  <a:lnTo>
                    <a:pt x="415" y="1097"/>
                  </a:lnTo>
                  <a:lnTo>
                    <a:pt x="404" y="1091"/>
                  </a:lnTo>
                  <a:lnTo>
                    <a:pt x="394" y="1085"/>
                  </a:lnTo>
                  <a:lnTo>
                    <a:pt x="386" y="1079"/>
                  </a:lnTo>
                  <a:lnTo>
                    <a:pt x="377" y="1071"/>
                  </a:lnTo>
                  <a:lnTo>
                    <a:pt x="371" y="1062"/>
                  </a:lnTo>
                  <a:lnTo>
                    <a:pt x="366" y="1053"/>
                  </a:lnTo>
                  <a:lnTo>
                    <a:pt x="363" y="1042"/>
                  </a:lnTo>
                  <a:lnTo>
                    <a:pt x="362" y="1030"/>
                  </a:lnTo>
                  <a:lnTo>
                    <a:pt x="362" y="197"/>
                  </a:lnTo>
                  <a:lnTo>
                    <a:pt x="362" y="176"/>
                  </a:lnTo>
                  <a:lnTo>
                    <a:pt x="363" y="158"/>
                  </a:lnTo>
                  <a:lnTo>
                    <a:pt x="366" y="141"/>
                  </a:lnTo>
                  <a:lnTo>
                    <a:pt x="370" y="125"/>
                  </a:lnTo>
                  <a:lnTo>
                    <a:pt x="375" y="112"/>
                  </a:lnTo>
                  <a:lnTo>
                    <a:pt x="379" y="100"/>
                  </a:lnTo>
                  <a:lnTo>
                    <a:pt x="387" y="90"/>
                  </a:lnTo>
                  <a:lnTo>
                    <a:pt x="395" y="82"/>
                  </a:lnTo>
                  <a:lnTo>
                    <a:pt x="405" y="74"/>
                  </a:lnTo>
                  <a:lnTo>
                    <a:pt x="416" y="68"/>
                  </a:lnTo>
                  <a:lnTo>
                    <a:pt x="428" y="63"/>
                  </a:lnTo>
                  <a:lnTo>
                    <a:pt x="442" y="60"/>
                  </a:lnTo>
                  <a:lnTo>
                    <a:pt x="458" y="57"/>
                  </a:lnTo>
                  <a:lnTo>
                    <a:pt x="476" y="56"/>
                  </a:lnTo>
                  <a:lnTo>
                    <a:pt x="495" y="55"/>
                  </a:lnTo>
                  <a:lnTo>
                    <a:pt x="515" y="55"/>
                  </a:lnTo>
                  <a:lnTo>
                    <a:pt x="515" y="0"/>
                  </a:lnTo>
                  <a:lnTo>
                    <a:pt x="0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" name="Freeform 546"/>
            <p:cNvSpPr>
              <a:spLocks/>
            </p:cNvSpPr>
            <p:nvPr/>
          </p:nvSpPr>
          <p:spPr bwMode="auto">
            <a:xfrm>
              <a:off x="49404588" y="8377238"/>
              <a:ext cx="288925" cy="373063"/>
            </a:xfrm>
            <a:custGeom>
              <a:avLst/>
              <a:gdLst>
                <a:gd name="T0" fmla="*/ 1754505150 w 911"/>
                <a:gd name="T1" fmla="*/ 1769325858 h 1173"/>
                <a:gd name="T2" fmla="*/ 2147483647 w 911"/>
                <a:gd name="T3" fmla="*/ 1897989340 h 1173"/>
                <a:gd name="T4" fmla="*/ 2147483647 w 911"/>
                <a:gd name="T5" fmla="*/ 2147483647 h 1173"/>
                <a:gd name="T6" fmla="*/ 2147483647 w 911"/>
                <a:gd name="T7" fmla="*/ 2147483647 h 1173"/>
                <a:gd name="T8" fmla="*/ 2147483647 w 911"/>
                <a:gd name="T9" fmla="*/ 2147483647 h 1173"/>
                <a:gd name="T10" fmla="*/ 2147483647 w 911"/>
                <a:gd name="T11" fmla="*/ 2147483647 h 1173"/>
                <a:gd name="T12" fmla="*/ 2147483647 w 911"/>
                <a:gd name="T13" fmla="*/ 2147483647 h 1173"/>
                <a:gd name="T14" fmla="*/ 2147483647 w 911"/>
                <a:gd name="T15" fmla="*/ 2147483647 h 1173"/>
                <a:gd name="T16" fmla="*/ 2147483647 w 911"/>
                <a:gd name="T17" fmla="*/ 2147483647 h 1173"/>
                <a:gd name="T18" fmla="*/ 2147483647 w 911"/>
                <a:gd name="T19" fmla="*/ 2147483647 h 1173"/>
                <a:gd name="T20" fmla="*/ 2147483647 w 911"/>
                <a:gd name="T21" fmla="*/ 2147483647 h 1173"/>
                <a:gd name="T22" fmla="*/ 2147483647 w 911"/>
                <a:gd name="T23" fmla="*/ 2147483647 h 1173"/>
                <a:gd name="T24" fmla="*/ 2147483647 w 911"/>
                <a:gd name="T25" fmla="*/ 2147483647 h 1173"/>
                <a:gd name="T26" fmla="*/ 2147483647 w 911"/>
                <a:gd name="T27" fmla="*/ 2147483647 h 1173"/>
                <a:gd name="T28" fmla="*/ 2147483647 w 911"/>
                <a:gd name="T29" fmla="*/ 2147483647 h 1173"/>
                <a:gd name="T30" fmla="*/ 2147483647 w 911"/>
                <a:gd name="T31" fmla="*/ 2147483647 h 1173"/>
                <a:gd name="T32" fmla="*/ 2147483647 w 911"/>
                <a:gd name="T33" fmla="*/ 2147483647 h 1173"/>
                <a:gd name="T34" fmla="*/ 829424387 w 911"/>
                <a:gd name="T35" fmla="*/ 2147483647 h 1173"/>
                <a:gd name="T36" fmla="*/ 0 w 911"/>
                <a:gd name="T37" fmla="*/ 2147483647 h 1173"/>
                <a:gd name="T38" fmla="*/ 2147483647 w 911"/>
                <a:gd name="T39" fmla="*/ 2147483647 h 1173"/>
                <a:gd name="T40" fmla="*/ 2147483647 w 911"/>
                <a:gd name="T41" fmla="*/ 2147483647 h 1173"/>
                <a:gd name="T42" fmla="*/ 2147483647 w 911"/>
                <a:gd name="T43" fmla="*/ 2147483647 h 1173"/>
                <a:gd name="T44" fmla="*/ 2147483647 w 911"/>
                <a:gd name="T45" fmla="*/ 2147483647 h 1173"/>
                <a:gd name="T46" fmla="*/ 2147483647 w 911"/>
                <a:gd name="T47" fmla="*/ 2147483647 h 1173"/>
                <a:gd name="T48" fmla="*/ 2147483647 w 911"/>
                <a:gd name="T49" fmla="*/ 2147483647 h 1173"/>
                <a:gd name="T50" fmla="*/ 2147483647 w 911"/>
                <a:gd name="T51" fmla="*/ 2147483647 h 1173"/>
                <a:gd name="T52" fmla="*/ 2147483647 w 911"/>
                <a:gd name="T53" fmla="*/ 2147483647 h 1173"/>
                <a:gd name="T54" fmla="*/ 2147483647 w 911"/>
                <a:gd name="T55" fmla="*/ 2147483647 h 1173"/>
                <a:gd name="T56" fmla="*/ 2147483647 w 911"/>
                <a:gd name="T57" fmla="*/ 2147483647 h 1173"/>
                <a:gd name="T58" fmla="*/ 2147483647 w 911"/>
                <a:gd name="T59" fmla="*/ 2147483647 h 1173"/>
                <a:gd name="T60" fmla="*/ 2147483647 w 911"/>
                <a:gd name="T61" fmla="*/ 2147483647 h 1173"/>
                <a:gd name="T62" fmla="*/ 2147483647 w 911"/>
                <a:gd name="T63" fmla="*/ 2147483647 h 1173"/>
                <a:gd name="T64" fmla="*/ 2147483647 w 911"/>
                <a:gd name="T65" fmla="*/ 2147483647 h 1173"/>
                <a:gd name="T66" fmla="*/ 2147483647 w 911"/>
                <a:gd name="T67" fmla="*/ 2147483647 h 1173"/>
                <a:gd name="T68" fmla="*/ 2147483647 w 911"/>
                <a:gd name="T69" fmla="*/ 2147483647 h 1173"/>
                <a:gd name="T70" fmla="*/ 2147483647 w 911"/>
                <a:gd name="T71" fmla="*/ 2147483647 h 1173"/>
                <a:gd name="T72" fmla="*/ 2147483647 w 911"/>
                <a:gd name="T73" fmla="*/ 2147483647 h 1173"/>
                <a:gd name="T74" fmla="*/ 2147483647 w 911"/>
                <a:gd name="T75" fmla="*/ 2147483647 h 1173"/>
                <a:gd name="T76" fmla="*/ 2147483647 w 911"/>
                <a:gd name="T77" fmla="*/ 2147483647 h 1173"/>
                <a:gd name="T78" fmla="*/ 2147483647 w 911"/>
                <a:gd name="T79" fmla="*/ 2147483647 h 1173"/>
                <a:gd name="T80" fmla="*/ 2147483647 w 911"/>
                <a:gd name="T81" fmla="*/ 2147483647 h 1173"/>
                <a:gd name="T82" fmla="*/ 2147483647 w 911"/>
                <a:gd name="T83" fmla="*/ 2147483647 h 1173"/>
                <a:gd name="T84" fmla="*/ 2147483647 w 911"/>
                <a:gd name="T85" fmla="*/ 2147483647 h 1173"/>
                <a:gd name="T86" fmla="*/ 2147483647 w 911"/>
                <a:gd name="T87" fmla="*/ 2147483647 h 1173"/>
                <a:gd name="T88" fmla="*/ 2147483647 w 911"/>
                <a:gd name="T89" fmla="*/ 2147483647 h 1173"/>
                <a:gd name="T90" fmla="*/ 2147483647 w 911"/>
                <a:gd name="T91" fmla="*/ 2147483647 h 1173"/>
                <a:gd name="T92" fmla="*/ 2147483647 w 911"/>
                <a:gd name="T93" fmla="*/ 2147483647 h 1173"/>
                <a:gd name="T94" fmla="*/ 2147483647 w 911"/>
                <a:gd name="T95" fmla="*/ 2147483647 h 1173"/>
                <a:gd name="T96" fmla="*/ 2147483647 w 911"/>
                <a:gd name="T97" fmla="*/ 2147483647 h 1173"/>
                <a:gd name="T98" fmla="*/ 2147483647 w 911"/>
                <a:gd name="T99" fmla="*/ 2147483647 h 1173"/>
                <a:gd name="T100" fmla="*/ 2147483647 w 911"/>
                <a:gd name="T101" fmla="*/ 2147483647 h 1173"/>
                <a:gd name="T102" fmla="*/ 2147483647 w 911"/>
                <a:gd name="T103" fmla="*/ 2147483647 h 1173"/>
                <a:gd name="T104" fmla="*/ 2147483647 w 911"/>
                <a:gd name="T105" fmla="*/ 1962422059 h 1173"/>
                <a:gd name="T106" fmla="*/ 2147483647 w 911"/>
                <a:gd name="T107" fmla="*/ 1801491649 h 1173"/>
                <a:gd name="T108" fmla="*/ 2147483647 w 911"/>
                <a:gd name="T109" fmla="*/ 1769325858 h 1173"/>
                <a:gd name="T110" fmla="*/ 2147483647 w 911"/>
                <a:gd name="T111" fmla="*/ 0 h 1173"/>
                <a:gd name="T112" fmla="*/ 0 w 911"/>
                <a:gd name="T113" fmla="*/ 1769325858 h 11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11"/>
                <a:gd name="T172" fmla="*/ 0 h 1173"/>
                <a:gd name="T173" fmla="*/ 911 w 911"/>
                <a:gd name="T174" fmla="*/ 1173 h 11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11" h="1173">
                  <a:moveTo>
                    <a:pt x="0" y="55"/>
                  </a:moveTo>
                  <a:lnTo>
                    <a:pt x="55" y="55"/>
                  </a:lnTo>
                  <a:lnTo>
                    <a:pt x="73" y="56"/>
                  </a:lnTo>
                  <a:lnTo>
                    <a:pt x="89" y="59"/>
                  </a:lnTo>
                  <a:lnTo>
                    <a:pt x="104" y="65"/>
                  </a:lnTo>
                  <a:lnTo>
                    <a:pt x="116" y="71"/>
                  </a:lnTo>
                  <a:lnTo>
                    <a:pt x="126" y="79"/>
                  </a:lnTo>
                  <a:lnTo>
                    <a:pt x="136" y="90"/>
                  </a:lnTo>
                  <a:lnTo>
                    <a:pt x="143" y="101"/>
                  </a:lnTo>
                  <a:lnTo>
                    <a:pt x="149" y="115"/>
                  </a:lnTo>
                  <a:lnTo>
                    <a:pt x="154" y="130"/>
                  </a:lnTo>
                  <a:lnTo>
                    <a:pt x="158" y="144"/>
                  </a:lnTo>
                  <a:lnTo>
                    <a:pt x="160" y="161"/>
                  </a:lnTo>
                  <a:lnTo>
                    <a:pt x="163" y="178"/>
                  </a:lnTo>
                  <a:lnTo>
                    <a:pt x="164" y="214"/>
                  </a:lnTo>
                  <a:lnTo>
                    <a:pt x="165" y="252"/>
                  </a:lnTo>
                  <a:lnTo>
                    <a:pt x="165" y="910"/>
                  </a:lnTo>
                  <a:lnTo>
                    <a:pt x="165" y="936"/>
                  </a:lnTo>
                  <a:lnTo>
                    <a:pt x="164" y="959"/>
                  </a:lnTo>
                  <a:lnTo>
                    <a:pt x="163" y="982"/>
                  </a:lnTo>
                  <a:lnTo>
                    <a:pt x="159" y="1002"/>
                  </a:lnTo>
                  <a:lnTo>
                    <a:pt x="155" y="1022"/>
                  </a:lnTo>
                  <a:lnTo>
                    <a:pt x="152" y="1039"/>
                  </a:lnTo>
                  <a:lnTo>
                    <a:pt x="144" y="1053"/>
                  </a:lnTo>
                  <a:lnTo>
                    <a:pt x="137" y="1068"/>
                  </a:lnTo>
                  <a:lnTo>
                    <a:pt x="132" y="1074"/>
                  </a:lnTo>
                  <a:lnTo>
                    <a:pt x="127" y="1079"/>
                  </a:lnTo>
                  <a:lnTo>
                    <a:pt x="122" y="1085"/>
                  </a:lnTo>
                  <a:lnTo>
                    <a:pt x="116" y="1090"/>
                  </a:lnTo>
                  <a:lnTo>
                    <a:pt x="110" y="1095"/>
                  </a:lnTo>
                  <a:lnTo>
                    <a:pt x="103" y="1099"/>
                  </a:lnTo>
                  <a:lnTo>
                    <a:pt x="95" y="1102"/>
                  </a:lnTo>
                  <a:lnTo>
                    <a:pt x="87" y="1106"/>
                  </a:lnTo>
                  <a:lnTo>
                    <a:pt x="70" y="1111"/>
                  </a:lnTo>
                  <a:lnTo>
                    <a:pt x="49" y="1115"/>
                  </a:lnTo>
                  <a:lnTo>
                    <a:pt x="26" y="1117"/>
                  </a:lnTo>
                  <a:lnTo>
                    <a:pt x="0" y="1118"/>
                  </a:lnTo>
                  <a:lnTo>
                    <a:pt x="0" y="1173"/>
                  </a:lnTo>
                  <a:lnTo>
                    <a:pt x="823" y="1173"/>
                  </a:lnTo>
                  <a:lnTo>
                    <a:pt x="828" y="1172"/>
                  </a:lnTo>
                  <a:lnTo>
                    <a:pt x="831" y="1170"/>
                  </a:lnTo>
                  <a:lnTo>
                    <a:pt x="835" y="1167"/>
                  </a:lnTo>
                  <a:lnTo>
                    <a:pt x="839" y="1162"/>
                  </a:lnTo>
                  <a:lnTo>
                    <a:pt x="847" y="1149"/>
                  </a:lnTo>
                  <a:lnTo>
                    <a:pt x="855" y="1132"/>
                  </a:lnTo>
                  <a:lnTo>
                    <a:pt x="862" y="1112"/>
                  </a:lnTo>
                  <a:lnTo>
                    <a:pt x="869" y="1089"/>
                  </a:lnTo>
                  <a:lnTo>
                    <a:pt x="877" y="1064"/>
                  </a:lnTo>
                  <a:lnTo>
                    <a:pt x="883" y="1039"/>
                  </a:lnTo>
                  <a:lnTo>
                    <a:pt x="894" y="986"/>
                  </a:lnTo>
                  <a:lnTo>
                    <a:pt x="902" y="936"/>
                  </a:lnTo>
                  <a:lnTo>
                    <a:pt x="909" y="894"/>
                  </a:lnTo>
                  <a:lnTo>
                    <a:pt x="911" y="866"/>
                  </a:lnTo>
                  <a:lnTo>
                    <a:pt x="845" y="866"/>
                  </a:lnTo>
                  <a:lnTo>
                    <a:pt x="840" y="889"/>
                  </a:lnTo>
                  <a:lnTo>
                    <a:pt x="833" y="913"/>
                  </a:lnTo>
                  <a:lnTo>
                    <a:pt x="825" y="935"/>
                  </a:lnTo>
                  <a:lnTo>
                    <a:pt x="818" y="956"/>
                  </a:lnTo>
                  <a:lnTo>
                    <a:pt x="808" y="975"/>
                  </a:lnTo>
                  <a:lnTo>
                    <a:pt x="797" y="995"/>
                  </a:lnTo>
                  <a:lnTo>
                    <a:pt x="786" y="1012"/>
                  </a:lnTo>
                  <a:lnTo>
                    <a:pt x="773" y="1029"/>
                  </a:lnTo>
                  <a:lnTo>
                    <a:pt x="758" y="1044"/>
                  </a:lnTo>
                  <a:lnTo>
                    <a:pt x="742" y="1057"/>
                  </a:lnTo>
                  <a:lnTo>
                    <a:pt x="733" y="1063"/>
                  </a:lnTo>
                  <a:lnTo>
                    <a:pt x="724" y="1068"/>
                  </a:lnTo>
                  <a:lnTo>
                    <a:pt x="714" y="1073"/>
                  </a:lnTo>
                  <a:lnTo>
                    <a:pt x="704" y="1078"/>
                  </a:lnTo>
                  <a:lnTo>
                    <a:pt x="693" y="1083"/>
                  </a:lnTo>
                  <a:lnTo>
                    <a:pt x="682" y="1085"/>
                  </a:lnTo>
                  <a:lnTo>
                    <a:pt x="671" y="1089"/>
                  </a:lnTo>
                  <a:lnTo>
                    <a:pt x="659" y="1091"/>
                  </a:lnTo>
                  <a:lnTo>
                    <a:pt x="645" y="1094"/>
                  </a:lnTo>
                  <a:lnTo>
                    <a:pt x="632" y="1095"/>
                  </a:lnTo>
                  <a:lnTo>
                    <a:pt x="618" y="1096"/>
                  </a:lnTo>
                  <a:lnTo>
                    <a:pt x="604" y="1096"/>
                  </a:lnTo>
                  <a:lnTo>
                    <a:pt x="495" y="1096"/>
                  </a:lnTo>
                  <a:lnTo>
                    <a:pt x="479" y="1096"/>
                  </a:lnTo>
                  <a:lnTo>
                    <a:pt x="464" y="1094"/>
                  </a:lnTo>
                  <a:lnTo>
                    <a:pt x="451" y="1091"/>
                  </a:lnTo>
                  <a:lnTo>
                    <a:pt x="438" y="1086"/>
                  </a:lnTo>
                  <a:lnTo>
                    <a:pt x="427" y="1082"/>
                  </a:lnTo>
                  <a:lnTo>
                    <a:pt x="417" y="1075"/>
                  </a:lnTo>
                  <a:lnTo>
                    <a:pt x="409" y="1068"/>
                  </a:lnTo>
                  <a:lnTo>
                    <a:pt x="402" y="1060"/>
                  </a:lnTo>
                  <a:lnTo>
                    <a:pt x="394" y="1050"/>
                  </a:lnTo>
                  <a:lnTo>
                    <a:pt x="388" y="1039"/>
                  </a:lnTo>
                  <a:lnTo>
                    <a:pt x="384" y="1026"/>
                  </a:lnTo>
                  <a:lnTo>
                    <a:pt x="380" y="1014"/>
                  </a:lnTo>
                  <a:lnTo>
                    <a:pt x="377" y="1001"/>
                  </a:lnTo>
                  <a:lnTo>
                    <a:pt x="375" y="986"/>
                  </a:lnTo>
                  <a:lnTo>
                    <a:pt x="373" y="970"/>
                  </a:lnTo>
                  <a:lnTo>
                    <a:pt x="373" y="954"/>
                  </a:lnTo>
                  <a:lnTo>
                    <a:pt x="373" y="153"/>
                  </a:lnTo>
                  <a:lnTo>
                    <a:pt x="375" y="141"/>
                  </a:lnTo>
                  <a:lnTo>
                    <a:pt x="376" y="130"/>
                  </a:lnTo>
                  <a:lnTo>
                    <a:pt x="378" y="120"/>
                  </a:lnTo>
                  <a:lnTo>
                    <a:pt x="383" y="110"/>
                  </a:lnTo>
                  <a:lnTo>
                    <a:pt x="388" y="100"/>
                  </a:lnTo>
                  <a:lnTo>
                    <a:pt x="394" y="93"/>
                  </a:lnTo>
                  <a:lnTo>
                    <a:pt x="400" y="85"/>
                  </a:lnTo>
                  <a:lnTo>
                    <a:pt x="408" y="79"/>
                  </a:lnTo>
                  <a:lnTo>
                    <a:pt x="416" y="73"/>
                  </a:lnTo>
                  <a:lnTo>
                    <a:pt x="426" y="68"/>
                  </a:lnTo>
                  <a:lnTo>
                    <a:pt x="436" y="63"/>
                  </a:lnTo>
                  <a:lnTo>
                    <a:pt x="447" y="61"/>
                  </a:lnTo>
                  <a:lnTo>
                    <a:pt x="458" y="59"/>
                  </a:lnTo>
                  <a:lnTo>
                    <a:pt x="469" y="56"/>
                  </a:lnTo>
                  <a:lnTo>
                    <a:pt x="481" y="55"/>
                  </a:lnTo>
                  <a:lnTo>
                    <a:pt x="495" y="55"/>
                  </a:lnTo>
                  <a:lnTo>
                    <a:pt x="528" y="55"/>
                  </a:lnTo>
                  <a:lnTo>
                    <a:pt x="528" y="0"/>
                  </a:lnTo>
                  <a:lnTo>
                    <a:pt x="0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" name="Freeform 547"/>
            <p:cNvSpPr>
              <a:spLocks noEditPoints="1"/>
            </p:cNvSpPr>
            <p:nvPr/>
          </p:nvSpPr>
          <p:spPr bwMode="auto">
            <a:xfrm>
              <a:off x="47596425" y="8370888"/>
              <a:ext cx="384175" cy="385763"/>
            </a:xfrm>
            <a:custGeom>
              <a:avLst/>
              <a:gdLst>
                <a:gd name="T0" fmla="*/ 2147483647 w 1207"/>
                <a:gd name="T1" fmla="*/ 2147483647 h 1217"/>
                <a:gd name="T2" fmla="*/ 2147483647 w 1207"/>
                <a:gd name="T3" fmla="*/ 2147483647 h 1217"/>
                <a:gd name="T4" fmla="*/ 2147483647 w 1207"/>
                <a:gd name="T5" fmla="*/ 2147483647 h 1217"/>
                <a:gd name="T6" fmla="*/ 2147483647 w 1207"/>
                <a:gd name="T7" fmla="*/ 2147483647 h 1217"/>
                <a:gd name="T8" fmla="*/ 2147483647 w 1207"/>
                <a:gd name="T9" fmla="*/ 2147483647 h 1217"/>
                <a:gd name="T10" fmla="*/ 2147483647 w 1207"/>
                <a:gd name="T11" fmla="*/ 2147483647 h 1217"/>
                <a:gd name="T12" fmla="*/ 2147483647 w 1207"/>
                <a:gd name="T13" fmla="*/ 2147483647 h 1217"/>
                <a:gd name="T14" fmla="*/ 2147483647 w 1207"/>
                <a:gd name="T15" fmla="*/ 2147483647 h 1217"/>
                <a:gd name="T16" fmla="*/ 2147483647 w 1207"/>
                <a:gd name="T17" fmla="*/ 2147483647 h 1217"/>
                <a:gd name="T18" fmla="*/ 2147483647 w 1207"/>
                <a:gd name="T19" fmla="*/ 2147483647 h 1217"/>
                <a:gd name="T20" fmla="*/ 2147483647 w 1207"/>
                <a:gd name="T21" fmla="*/ 2147483647 h 1217"/>
                <a:gd name="T22" fmla="*/ 2147483647 w 1207"/>
                <a:gd name="T23" fmla="*/ 2147483647 h 1217"/>
                <a:gd name="T24" fmla="*/ 2147483647 w 1207"/>
                <a:gd name="T25" fmla="*/ 2147483647 h 1217"/>
                <a:gd name="T26" fmla="*/ 2147483647 w 1207"/>
                <a:gd name="T27" fmla="*/ 2147483647 h 1217"/>
                <a:gd name="T28" fmla="*/ 2147483647 w 1207"/>
                <a:gd name="T29" fmla="*/ 2147483647 h 1217"/>
                <a:gd name="T30" fmla="*/ 2147483647 w 1207"/>
                <a:gd name="T31" fmla="*/ 2147483647 h 1217"/>
                <a:gd name="T32" fmla="*/ 2147483647 w 1207"/>
                <a:gd name="T33" fmla="*/ 2147483647 h 1217"/>
                <a:gd name="T34" fmla="*/ 2147483647 w 1207"/>
                <a:gd name="T35" fmla="*/ 2147483647 h 1217"/>
                <a:gd name="T36" fmla="*/ 2147483647 w 1207"/>
                <a:gd name="T37" fmla="*/ 2147483647 h 1217"/>
                <a:gd name="T38" fmla="*/ 2147483647 w 1207"/>
                <a:gd name="T39" fmla="*/ 2147483647 h 1217"/>
                <a:gd name="T40" fmla="*/ 2147483647 w 1207"/>
                <a:gd name="T41" fmla="*/ 2147483647 h 1217"/>
                <a:gd name="T42" fmla="*/ 2147483647 w 1207"/>
                <a:gd name="T43" fmla="*/ 2147483647 h 1217"/>
                <a:gd name="T44" fmla="*/ 2147483647 w 1207"/>
                <a:gd name="T45" fmla="*/ 2147483647 h 1217"/>
                <a:gd name="T46" fmla="*/ 2147483647 w 1207"/>
                <a:gd name="T47" fmla="*/ 2147483647 h 1217"/>
                <a:gd name="T48" fmla="*/ 2147483647 w 1207"/>
                <a:gd name="T49" fmla="*/ 2147483647 h 1217"/>
                <a:gd name="T50" fmla="*/ 161180987 w 1207"/>
                <a:gd name="T51" fmla="*/ 2147483647 h 1217"/>
                <a:gd name="T52" fmla="*/ 1579999419 w 1207"/>
                <a:gd name="T53" fmla="*/ 2147483647 h 1217"/>
                <a:gd name="T54" fmla="*/ 2147483647 w 1207"/>
                <a:gd name="T55" fmla="*/ 2147483647 h 1217"/>
                <a:gd name="T56" fmla="*/ 2147483647 w 1207"/>
                <a:gd name="T57" fmla="*/ 2147483647 h 1217"/>
                <a:gd name="T58" fmla="*/ 2147483647 w 1207"/>
                <a:gd name="T59" fmla="*/ 2147483647 h 1217"/>
                <a:gd name="T60" fmla="*/ 2147483647 w 1207"/>
                <a:gd name="T61" fmla="*/ 2147483647 h 1217"/>
                <a:gd name="T62" fmla="*/ 2147483647 w 1207"/>
                <a:gd name="T63" fmla="*/ 2147483647 h 1217"/>
                <a:gd name="T64" fmla="*/ 2147483647 w 1207"/>
                <a:gd name="T65" fmla="*/ 2147483647 h 1217"/>
                <a:gd name="T66" fmla="*/ 2147483647 w 1207"/>
                <a:gd name="T67" fmla="*/ 2147483647 h 1217"/>
                <a:gd name="T68" fmla="*/ 2147483647 w 1207"/>
                <a:gd name="T69" fmla="*/ 2147483647 h 1217"/>
                <a:gd name="T70" fmla="*/ 2147483647 w 1207"/>
                <a:gd name="T71" fmla="*/ 2147483647 h 1217"/>
                <a:gd name="T72" fmla="*/ 2147483647 w 1207"/>
                <a:gd name="T73" fmla="*/ 2147483647 h 1217"/>
                <a:gd name="T74" fmla="*/ 2147483647 w 1207"/>
                <a:gd name="T75" fmla="*/ 2147483647 h 1217"/>
                <a:gd name="T76" fmla="*/ 2147483647 w 1207"/>
                <a:gd name="T77" fmla="*/ 2147483647 h 1217"/>
                <a:gd name="T78" fmla="*/ 2147483647 w 1207"/>
                <a:gd name="T79" fmla="*/ 2147483647 h 1217"/>
                <a:gd name="T80" fmla="*/ 2147483647 w 1207"/>
                <a:gd name="T81" fmla="*/ 2147483647 h 1217"/>
                <a:gd name="T82" fmla="*/ 2147483647 w 1207"/>
                <a:gd name="T83" fmla="*/ 2147483647 h 1217"/>
                <a:gd name="T84" fmla="*/ 2147483647 w 1207"/>
                <a:gd name="T85" fmla="*/ 2147483647 h 1217"/>
                <a:gd name="T86" fmla="*/ 2147483647 w 1207"/>
                <a:gd name="T87" fmla="*/ 859868897 h 1217"/>
                <a:gd name="T88" fmla="*/ 2147483647 w 1207"/>
                <a:gd name="T89" fmla="*/ 31850647 h 1217"/>
                <a:gd name="T90" fmla="*/ 2147483647 w 1207"/>
                <a:gd name="T91" fmla="*/ 254805812 h 1217"/>
                <a:gd name="T92" fmla="*/ 2147483647 w 1207"/>
                <a:gd name="T93" fmla="*/ 1719838276 h 1217"/>
                <a:gd name="T94" fmla="*/ 2147483647 w 1207"/>
                <a:gd name="T95" fmla="*/ 2147483647 h 1217"/>
                <a:gd name="T96" fmla="*/ 2147483647 w 1207"/>
                <a:gd name="T97" fmla="*/ 2147483647 h 1217"/>
                <a:gd name="T98" fmla="*/ 1741281622 w 1207"/>
                <a:gd name="T99" fmla="*/ 2147483647 h 1217"/>
                <a:gd name="T100" fmla="*/ 354679145 w 1207"/>
                <a:gd name="T101" fmla="*/ 2147483647 h 121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07"/>
                <a:gd name="T154" fmla="*/ 0 h 1217"/>
                <a:gd name="T155" fmla="*/ 1207 w 1207"/>
                <a:gd name="T156" fmla="*/ 1217 h 121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07" h="1217">
                  <a:moveTo>
                    <a:pt x="242" y="515"/>
                  </a:moveTo>
                  <a:lnTo>
                    <a:pt x="242" y="495"/>
                  </a:lnTo>
                  <a:lnTo>
                    <a:pt x="243" y="475"/>
                  </a:lnTo>
                  <a:lnTo>
                    <a:pt x="245" y="454"/>
                  </a:lnTo>
                  <a:lnTo>
                    <a:pt x="248" y="434"/>
                  </a:lnTo>
                  <a:lnTo>
                    <a:pt x="250" y="413"/>
                  </a:lnTo>
                  <a:lnTo>
                    <a:pt x="255" y="394"/>
                  </a:lnTo>
                  <a:lnTo>
                    <a:pt x="259" y="373"/>
                  </a:lnTo>
                  <a:lnTo>
                    <a:pt x="265" y="353"/>
                  </a:lnTo>
                  <a:lnTo>
                    <a:pt x="271" y="334"/>
                  </a:lnTo>
                  <a:lnTo>
                    <a:pt x="277" y="315"/>
                  </a:lnTo>
                  <a:lnTo>
                    <a:pt x="284" y="296"/>
                  </a:lnTo>
                  <a:lnTo>
                    <a:pt x="293" y="278"/>
                  </a:lnTo>
                  <a:lnTo>
                    <a:pt x="302" y="260"/>
                  </a:lnTo>
                  <a:lnTo>
                    <a:pt x="311" y="242"/>
                  </a:lnTo>
                  <a:lnTo>
                    <a:pt x="321" y="226"/>
                  </a:lnTo>
                  <a:lnTo>
                    <a:pt x="332" y="209"/>
                  </a:lnTo>
                  <a:lnTo>
                    <a:pt x="343" y="194"/>
                  </a:lnTo>
                  <a:lnTo>
                    <a:pt x="355" y="178"/>
                  </a:lnTo>
                  <a:lnTo>
                    <a:pt x="368" y="165"/>
                  </a:lnTo>
                  <a:lnTo>
                    <a:pt x="381" y="152"/>
                  </a:lnTo>
                  <a:lnTo>
                    <a:pt x="395" y="138"/>
                  </a:lnTo>
                  <a:lnTo>
                    <a:pt x="408" y="127"/>
                  </a:lnTo>
                  <a:lnTo>
                    <a:pt x="423" y="116"/>
                  </a:lnTo>
                  <a:lnTo>
                    <a:pt x="439" y="105"/>
                  </a:lnTo>
                  <a:lnTo>
                    <a:pt x="455" y="96"/>
                  </a:lnTo>
                  <a:lnTo>
                    <a:pt x="472" y="89"/>
                  </a:lnTo>
                  <a:lnTo>
                    <a:pt x="489" y="82"/>
                  </a:lnTo>
                  <a:lnTo>
                    <a:pt x="506" y="76"/>
                  </a:lnTo>
                  <a:lnTo>
                    <a:pt x="524" y="72"/>
                  </a:lnTo>
                  <a:lnTo>
                    <a:pt x="543" y="68"/>
                  </a:lnTo>
                  <a:lnTo>
                    <a:pt x="562" y="66"/>
                  </a:lnTo>
                  <a:lnTo>
                    <a:pt x="582" y="66"/>
                  </a:lnTo>
                  <a:lnTo>
                    <a:pt x="604" y="66"/>
                  </a:lnTo>
                  <a:lnTo>
                    <a:pt x="625" y="68"/>
                  </a:lnTo>
                  <a:lnTo>
                    <a:pt x="647" y="72"/>
                  </a:lnTo>
                  <a:lnTo>
                    <a:pt x="667" y="77"/>
                  </a:lnTo>
                  <a:lnTo>
                    <a:pt x="687" y="83"/>
                  </a:lnTo>
                  <a:lnTo>
                    <a:pt x="706" y="92"/>
                  </a:lnTo>
                  <a:lnTo>
                    <a:pt x="725" y="100"/>
                  </a:lnTo>
                  <a:lnTo>
                    <a:pt x="742" y="110"/>
                  </a:lnTo>
                  <a:lnTo>
                    <a:pt x="761" y="121"/>
                  </a:lnTo>
                  <a:lnTo>
                    <a:pt x="777" y="132"/>
                  </a:lnTo>
                  <a:lnTo>
                    <a:pt x="793" y="145"/>
                  </a:lnTo>
                  <a:lnTo>
                    <a:pt x="809" y="159"/>
                  </a:lnTo>
                  <a:lnTo>
                    <a:pt x="823" y="175"/>
                  </a:lnTo>
                  <a:lnTo>
                    <a:pt x="838" y="189"/>
                  </a:lnTo>
                  <a:lnTo>
                    <a:pt x="851" y="207"/>
                  </a:lnTo>
                  <a:lnTo>
                    <a:pt x="864" y="224"/>
                  </a:lnTo>
                  <a:lnTo>
                    <a:pt x="876" y="242"/>
                  </a:lnTo>
                  <a:lnTo>
                    <a:pt x="887" y="260"/>
                  </a:lnTo>
                  <a:lnTo>
                    <a:pt x="898" y="279"/>
                  </a:lnTo>
                  <a:lnTo>
                    <a:pt x="908" y="300"/>
                  </a:lnTo>
                  <a:lnTo>
                    <a:pt x="916" y="319"/>
                  </a:lnTo>
                  <a:lnTo>
                    <a:pt x="925" y="340"/>
                  </a:lnTo>
                  <a:lnTo>
                    <a:pt x="932" y="361"/>
                  </a:lnTo>
                  <a:lnTo>
                    <a:pt x="940" y="383"/>
                  </a:lnTo>
                  <a:lnTo>
                    <a:pt x="946" y="404"/>
                  </a:lnTo>
                  <a:lnTo>
                    <a:pt x="951" y="426"/>
                  </a:lnTo>
                  <a:lnTo>
                    <a:pt x="956" y="448"/>
                  </a:lnTo>
                  <a:lnTo>
                    <a:pt x="959" y="470"/>
                  </a:lnTo>
                  <a:lnTo>
                    <a:pt x="962" y="492"/>
                  </a:lnTo>
                  <a:lnTo>
                    <a:pt x="964" y="515"/>
                  </a:lnTo>
                  <a:lnTo>
                    <a:pt x="965" y="537"/>
                  </a:lnTo>
                  <a:lnTo>
                    <a:pt x="965" y="559"/>
                  </a:lnTo>
                  <a:lnTo>
                    <a:pt x="965" y="691"/>
                  </a:lnTo>
                  <a:lnTo>
                    <a:pt x="964" y="728"/>
                  </a:lnTo>
                  <a:lnTo>
                    <a:pt x="960" y="766"/>
                  </a:lnTo>
                  <a:lnTo>
                    <a:pt x="956" y="805"/>
                  </a:lnTo>
                  <a:lnTo>
                    <a:pt x="947" y="844"/>
                  </a:lnTo>
                  <a:lnTo>
                    <a:pt x="936" y="882"/>
                  </a:lnTo>
                  <a:lnTo>
                    <a:pt x="924" y="919"/>
                  </a:lnTo>
                  <a:lnTo>
                    <a:pt x="916" y="937"/>
                  </a:lnTo>
                  <a:lnTo>
                    <a:pt x="909" y="955"/>
                  </a:lnTo>
                  <a:lnTo>
                    <a:pt x="900" y="973"/>
                  </a:lnTo>
                  <a:lnTo>
                    <a:pt x="892" y="990"/>
                  </a:lnTo>
                  <a:lnTo>
                    <a:pt x="882" y="1006"/>
                  </a:lnTo>
                  <a:lnTo>
                    <a:pt x="872" y="1020"/>
                  </a:lnTo>
                  <a:lnTo>
                    <a:pt x="862" y="1036"/>
                  </a:lnTo>
                  <a:lnTo>
                    <a:pt x="851" y="1050"/>
                  </a:lnTo>
                  <a:lnTo>
                    <a:pt x="840" y="1063"/>
                  </a:lnTo>
                  <a:lnTo>
                    <a:pt x="828" y="1075"/>
                  </a:lnTo>
                  <a:lnTo>
                    <a:pt x="816" y="1088"/>
                  </a:lnTo>
                  <a:lnTo>
                    <a:pt x="802" y="1097"/>
                  </a:lnTo>
                  <a:lnTo>
                    <a:pt x="789" y="1107"/>
                  </a:lnTo>
                  <a:lnTo>
                    <a:pt x="776" y="1116"/>
                  </a:lnTo>
                  <a:lnTo>
                    <a:pt x="761" y="1123"/>
                  </a:lnTo>
                  <a:lnTo>
                    <a:pt x="745" y="1129"/>
                  </a:lnTo>
                  <a:lnTo>
                    <a:pt x="730" y="1134"/>
                  </a:lnTo>
                  <a:lnTo>
                    <a:pt x="714" y="1138"/>
                  </a:lnTo>
                  <a:lnTo>
                    <a:pt x="697" y="1139"/>
                  </a:lnTo>
                  <a:lnTo>
                    <a:pt x="680" y="1140"/>
                  </a:lnTo>
                  <a:lnTo>
                    <a:pt x="582" y="1140"/>
                  </a:lnTo>
                  <a:lnTo>
                    <a:pt x="564" y="1139"/>
                  </a:lnTo>
                  <a:lnTo>
                    <a:pt x="545" y="1137"/>
                  </a:lnTo>
                  <a:lnTo>
                    <a:pt x="528" y="1133"/>
                  </a:lnTo>
                  <a:lnTo>
                    <a:pt x="511" y="1127"/>
                  </a:lnTo>
                  <a:lnTo>
                    <a:pt x="494" y="1121"/>
                  </a:lnTo>
                  <a:lnTo>
                    <a:pt x="478" y="1112"/>
                  </a:lnTo>
                  <a:lnTo>
                    <a:pt x="462" y="1102"/>
                  </a:lnTo>
                  <a:lnTo>
                    <a:pt x="446" y="1091"/>
                  </a:lnTo>
                  <a:lnTo>
                    <a:pt x="431" y="1079"/>
                  </a:lnTo>
                  <a:lnTo>
                    <a:pt x="415" y="1066"/>
                  </a:lnTo>
                  <a:lnTo>
                    <a:pt x="402" y="1051"/>
                  </a:lnTo>
                  <a:lnTo>
                    <a:pt x="389" y="1036"/>
                  </a:lnTo>
                  <a:lnTo>
                    <a:pt x="375" y="1020"/>
                  </a:lnTo>
                  <a:lnTo>
                    <a:pt x="362" y="1003"/>
                  </a:lnTo>
                  <a:lnTo>
                    <a:pt x="349" y="985"/>
                  </a:lnTo>
                  <a:lnTo>
                    <a:pt x="338" y="967"/>
                  </a:lnTo>
                  <a:lnTo>
                    <a:pt x="327" y="948"/>
                  </a:lnTo>
                  <a:lnTo>
                    <a:pt x="316" y="929"/>
                  </a:lnTo>
                  <a:lnTo>
                    <a:pt x="306" y="908"/>
                  </a:lnTo>
                  <a:lnTo>
                    <a:pt x="298" y="888"/>
                  </a:lnTo>
                  <a:lnTo>
                    <a:pt x="289" y="867"/>
                  </a:lnTo>
                  <a:lnTo>
                    <a:pt x="281" y="845"/>
                  </a:lnTo>
                  <a:lnTo>
                    <a:pt x="273" y="825"/>
                  </a:lnTo>
                  <a:lnTo>
                    <a:pt x="267" y="804"/>
                  </a:lnTo>
                  <a:lnTo>
                    <a:pt x="261" y="782"/>
                  </a:lnTo>
                  <a:lnTo>
                    <a:pt x="256" y="761"/>
                  </a:lnTo>
                  <a:lnTo>
                    <a:pt x="251" y="739"/>
                  </a:lnTo>
                  <a:lnTo>
                    <a:pt x="248" y="718"/>
                  </a:lnTo>
                  <a:lnTo>
                    <a:pt x="245" y="697"/>
                  </a:lnTo>
                  <a:lnTo>
                    <a:pt x="243" y="676"/>
                  </a:lnTo>
                  <a:lnTo>
                    <a:pt x="242" y="656"/>
                  </a:lnTo>
                  <a:lnTo>
                    <a:pt x="242" y="636"/>
                  </a:lnTo>
                  <a:lnTo>
                    <a:pt x="242" y="515"/>
                  </a:lnTo>
                  <a:close/>
                  <a:moveTo>
                    <a:pt x="0" y="636"/>
                  </a:moveTo>
                  <a:lnTo>
                    <a:pt x="0" y="691"/>
                  </a:lnTo>
                  <a:lnTo>
                    <a:pt x="2" y="717"/>
                  </a:lnTo>
                  <a:lnTo>
                    <a:pt x="5" y="743"/>
                  </a:lnTo>
                  <a:lnTo>
                    <a:pt x="10" y="769"/>
                  </a:lnTo>
                  <a:lnTo>
                    <a:pt x="17" y="796"/>
                  </a:lnTo>
                  <a:lnTo>
                    <a:pt x="26" y="823"/>
                  </a:lnTo>
                  <a:lnTo>
                    <a:pt x="37" y="849"/>
                  </a:lnTo>
                  <a:lnTo>
                    <a:pt x="49" y="875"/>
                  </a:lnTo>
                  <a:lnTo>
                    <a:pt x="62" y="899"/>
                  </a:lnTo>
                  <a:lnTo>
                    <a:pt x="75" y="924"/>
                  </a:lnTo>
                  <a:lnTo>
                    <a:pt x="90" y="948"/>
                  </a:lnTo>
                  <a:lnTo>
                    <a:pt x="104" y="970"/>
                  </a:lnTo>
                  <a:lnTo>
                    <a:pt x="119" y="991"/>
                  </a:lnTo>
                  <a:lnTo>
                    <a:pt x="135" y="1011"/>
                  </a:lnTo>
                  <a:lnTo>
                    <a:pt x="150" y="1029"/>
                  </a:lnTo>
                  <a:lnTo>
                    <a:pt x="164" y="1046"/>
                  </a:lnTo>
                  <a:lnTo>
                    <a:pt x="178" y="1061"/>
                  </a:lnTo>
                  <a:lnTo>
                    <a:pt x="196" y="1078"/>
                  </a:lnTo>
                  <a:lnTo>
                    <a:pt x="215" y="1094"/>
                  </a:lnTo>
                  <a:lnTo>
                    <a:pt x="234" y="1108"/>
                  </a:lnTo>
                  <a:lnTo>
                    <a:pt x="254" y="1123"/>
                  </a:lnTo>
                  <a:lnTo>
                    <a:pt x="276" y="1137"/>
                  </a:lnTo>
                  <a:lnTo>
                    <a:pt x="299" y="1150"/>
                  </a:lnTo>
                  <a:lnTo>
                    <a:pt x="322" y="1162"/>
                  </a:lnTo>
                  <a:lnTo>
                    <a:pt x="347" y="1173"/>
                  </a:lnTo>
                  <a:lnTo>
                    <a:pt x="373" y="1183"/>
                  </a:lnTo>
                  <a:lnTo>
                    <a:pt x="400" y="1192"/>
                  </a:lnTo>
                  <a:lnTo>
                    <a:pt x="428" y="1199"/>
                  </a:lnTo>
                  <a:lnTo>
                    <a:pt x="456" y="1205"/>
                  </a:lnTo>
                  <a:lnTo>
                    <a:pt x="486" y="1210"/>
                  </a:lnTo>
                  <a:lnTo>
                    <a:pt x="517" y="1214"/>
                  </a:lnTo>
                  <a:lnTo>
                    <a:pt x="549" y="1216"/>
                  </a:lnTo>
                  <a:lnTo>
                    <a:pt x="582" y="1217"/>
                  </a:lnTo>
                  <a:lnTo>
                    <a:pt x="614" y="1217"/>
                  </a:lnTo>
                  <a:lnTo>
                    <a:pt x="646" y="1216"/>
                  </a:lnTo>
                  <a:lnTo>
                    <a:pt x="675" y="1214"/>
                  </a:lnTo>
                  <a:lnTo>
                    <a:pt x="706" y="1210"/>
                  </a:lnTo>
                  <a:lnTo>
                    <a:pt x="735" y="1204"/>
                  </a:lnTo>
                  <a:lnTo>
                    <a:pt x="763" y="1198"/>
                  </a:lnTo>
                  <a:lnTo>
                    <a:pt x="791" y="1189"/>
                  </a:lnTo>
                  <a:lnTo>
                    <a:pt x="820" y="1179"/>
                  </a:lnTo>
                  <a:lnTo>
                    <a:pt x="847" y="1168"/>
                  </a:lnTo>
                  <a:lnTo>
                    <a:pt x="872" y="1156"/>
                  </a:lnTo>
                  <a:lnTo>
                    <a:pt x="898" y="1143"/>
                  </a:lnTo>
                  <a:lnTo>
                    <a:pt x="924" y="1127"/>
                  </a:lnTo>
                  <a:lnTo>
                    <a:pt x="947" y="1111"/>
                  </a:lnTo>
                  <a:lnTo>
                    <a:pt x="970" y="1094"/>
                  </a:lnTo>
                  <a:lnTo>
                    <a:pt x="992" y="1077"/>
                  </a:lnTo>
                  <a:lnTo>
                    <a:pt x="1014" y="1057"/>
                  </a:lnTo>
                  <a:lnTo>
                    <a:pt x="1035" y="1036"/>
                  </a:lnTo>
                  <a:lnTo>
                    <a:pt x="1055" y="1015"/>
                  </a:lnTo>
                  <a:lnTo>
                    <a:pt x="1073" y="993"/>
                  </a:lnTo>
                  <a:lnTo>
                    <a:pt x="1090" y="970"/>
                  </a:lnTo>
                  <a:lnTo>
                    <a:pt x="1106" y="947"/>
                  </a:lnTo>
                  <a:lnTo>
                    <a:pt x="1122" y="922"/>
                  </a:lnTo>
                  <a:lnTo>
                    <a:pt x="1136" y="897"/>
                  </a:lnTo>
                  <a:lnTo>
                    <a:pt x="1149" y="871"/>
                  </a:lnTo>
                  <a:lnTo>
                    <a:pt x="1161" y="844"/>
                  </a:lnTo>
                  <a:lnTo>
                    <a:pt x="1171" y="817"/>
                  </a:lnTo>
                  <a:lnTo>
                    <a:pt x="1181" y="789"/>
                  </a:lnTo>
                  <a:lnTo>
                    <a:pt x="1188" y="761"/>
                  </a:lnTo>
                  <a:lnTo>
                    <a:pt x="1196" y="733"/>
                  </a:lnTo>
                  <a:lnTo>
                    <a:pt x="1200" y="703"/>
                  </a:lnTo>
                  <a:lnTo>
                    <a:pt x="1204" y="674"/>
                  </a:lnTo>
                  <a:lnTo>
                    <a:pt x="1207" y="645"/>
                  </a:lnTo>
                  <a:lnTo>
                    <a:pt x="1207" y="614"/>
                  </a:lnTo>
                  <a:lnTo>
                    <a:pt x="1207" y="559"/>
                  </a:lnTo>
                  <a:lnTo>
                    <a:pt x="1207" y="532"/>
                  </a:lnTo>
                  <a:lnTo>
                    <a:pt x="1204" y="506"/>
                  </a:lnTo>
                  <a:lnTo>
                    <a:pt x="1200" y="479"/>
                  </a:lnTo>
                  <a:lnTo>
                    <a:pt x="1196" y="454"/>
                  </a:lnTo>
                  <a:lnTo>
                    <a:pt x="1191" y="427"/>
                  </a:lnTo>
                  <a:lnTo>
                    <a:pt x="1183" y="401"/>
                  </a:lnTo>
                  <a:lnTo>
                    <a:pt x="1175" y="377"/>
                  </a:lnTo>
                  <a:lnTo>
                    <a:pt x="1165" y="351"/>
                  </a:lnTo>
                  <a:lnTo>
                    <a:pt x="1154" y="327"/>
                  </a:lnTo>
                  <a:lnTo>
                    <a:pt x="1143" y="303"/>
                  </a:lnTo>
                  <a:lnTo>
                    <a:pt x="1129" y="280"/>
                  </a:lnTo>
                  <a:lnTo>
                    <a:pt x="1116" y="257"/>
                  </a:lnTo>
                  <a:lnTo>
                    <a:pt x="1101" y="235"/>
                  </a:lnTo>
                  <a:lnTo>
                    <a:pt x="1085" y="213"/>
                  </a:lnTo>
                  <a:lnTo>
                    <a:pt x="1068" y="192"/>
                  </a:lnTo>
                  <a:lnTo>
                    <a:pt x="1051" y="172"/>
                  </a:lnTo>
                  <a:lnTo>
                    <a:pt x="1033" y="154"/>
                  </a:lnTo>
                  <a:lnTo>
                    <a:pt x="1014" y="136"/>
                  </a:lnTo>
                  <a:lnTo>
                    <a:pt x="994" y="118"/>
                  </a:lnTo>
                  <a:lnTo>
                    <a:pt x="973" y="101"/>
                  </a:lnTo>
                  <a:lnTo>
                    <a:pt x="952" y="87"/>
                  </a:lnTo>
                  <a:lnTo>
                    <a:pt x="930" y="72"/>
                  </a:lnTo>
                  <a:lnTo>
                    <a:pt x="907" y="59"/>
                  </a:lnTo>
                  <a:lnTo>
                    <a:pt x="883" y="47"/>
                  </a:lnTo>
                  <a:lnTo>
                    <a:pt x="860" y="36"/>
                  </a:lnTo>
                  <a:lnTo>
                    <a:pt x="836" y="27"/>
                  </a:lnTo>
                  <a:lnTo>
                    <a:pt x="811" y="19"/>
                  </a:lnTo>
                  <a:lnTo>
                    <a:pt x="785" y="12"/>
                  </a:lnTo>
                  <a:lnTo>
                    <a:pt x="760" y="7"/>
                  </a:lnTo>
                  <a:lnTo>
                    <a:pt x="734" y="3"/>
                  </a:lnTo>
                  <a:lnTo>
                    <a:pt x="707" y="1"/>
                  </a:lnTo>
                  <a:lnTo>
                    <a:pt x="680" y="0"/>
                  </a:lnTo>
                  <a:lnTo>
                    <a:pt x="560" y="0"/>
                  </a:lnTo>
                  <a:lnTo>
                    <a:pt x="531" y="1"/>
                  </a:lnTo>
                  <a:lnTo>
                    <a:pt x="501" y="3"/>
                  </a:lnTo>
                  <a:lnTo>
                    <a:pt x="473" y="8"/>
                  </a:lnTo>
                  <a:lnTo>
                    <a:pt x="445" y="13"/>
                  </a:lnTo>
                  <a:lnTo>
                    <a:pt x="418" y="22"/>
                  </a:lnTo>
                  <a:lnTo>
                    <a:pt x="391" y="30"/>
                  </a:lnTo>
                  <a:lnTo>
                    <a:pt x="365" y="41"/>
                  </a:lnTo>
                  <a:lnTo>
                    <a:pt x="340" y="54"/>
                  </a:lnTo>
                  <a:lnTo>
                    <a:pt x="314" y="66"/>
                  </a:lnTo>
                  <a:lnTo>
                    <a:pt x="291" y="81"/>
                  </a:lnTo>
                  <a:lnTo>
                    <a:pt x="266" y="98"/>
                  </a:lnTo>
                  <a:lnTo>
                    <a:pt x="244" y="115"/>
                  </a:lnTo>
                  <a:lnTo>
                    <a:pt x="222" y="133"/>
                  </a:lnTo>
                  <a:lnTo>
                    <a:pt x="201" y="153"/>
                  </a:lnTo>
                  <a:lnTo>
                    <a:pt x="180" y="172"/>
                  </a:lnTo>
                  <a:lnTo>
                    <a:pt x="162" y="194"/>
                  </a:lnTo>
                  <a:lnTo>
                    <a:pt x="144" y="218"/>
                  </a:lnTo>
                  <a:lnTo>
                    <a:pt x="125" y="241"/>
                  </a:lnTo>
                  <a:lnTo>
                    <a:pt x="109" y="265"/>
                  </a:lnTo>
                  <a:lnTo>
                    <a:pt x="93" y="290"/>
                  </a:lnTo>
                  <a:lnTo>
                    <a:pt x="80" y="315"/>
                  </a:lnTo>
                  <a:lnTo>
                    <a:pt x="66" y="342"/>
                  </a:lnTo>
                  <a:lnTo>
                    <a:pt x="54" y="369"/>
                  </a:lnTo>
                  <a:lnTo>
                    <a:pt x="43" y="397"/>
                  </a:lnTo>
                  <a:lnTo>
                    <a:pt x="33" y="426"/>
                  </a:lnTo>
                  <a:lnTo>
                    <a:pt x="25" y="455"/>
                  </a:lnTo>
                  <a:lnTo>
                    <a:pt x="17" y="484"/>
                  </a:lnTo>
                  <a:lnTo>
                    <a:pt x="11" y="514"/>
                  </a:lnTo>
                  <a:lnTo>
                    <a:pt x="6" y="544"/>
                  </a:lnTo>
                  <a:lnTo>
                    <a:pt x="3" y="575"/>
                  </a:lnTo>
                  <a:lnTo>
                    <a:pt x="0" y="60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" name="Freeform 548"/>
            <p:cNvSpPr>
              <a:spLocks/>
            </p:cNvSpPr>
            <p:nvPr/>
          </p:nvSpPr>
          <p:spPr bwMode="auto">
            <a:xfrm>
              <a:off x="47983775" y="8370888"/>
              <a:ext cx="236537" cy="385763"/>
            </a:xfrm>
            <a:custGeom>
              <a:avLst/>
              <a:gdLst>
                <a:gd name="T0" fmla="*/ 1600292502 w 745"/>
                <a:gd name="T1" fmla="*/ 2147483647 h 1217"/>
                <a:gd name="T2" fmla="*/ 2147483647 w 745"/>
                <a:gd name="T3" fmla="*/ 2147483647 h 1217"/>
                <a:gd name="T4" fmla="*/ 2147483647 w 745"/>
                <a:gd name="T5" fmla="*/ 2147483647 h 1217"/>
                <a:gd name="T6" fmla="*/ 2147483647 w 745"/>
                <a:gd name="T7" fmla="*/ 2147483647 h 1217"/>
                <a:gd name="T8" fmla="*/ 2147483647 w 745"/>
                <a:gd name="T9" fmla="*/ 2147483647 h 1217"/>
                <a:gd name="T10" fmla="*/ 2147483647 w 745"/>
                <a:gd name="T11" fmla="*/ 2147483647 h 1217"/>
                <a:gd name="T12" fmla="*/ 2147483647 w 745"/>
                <a:gd name="T13" fmla="*/ 2147483647 h 1217"/>
                <a:gd name="T14" fmla="*/ 2147483647 w 745"/>
                <a:gd name="T15" fmla="*/ 2147483647 h 1217"/>
                <a:gd name="T16" fmla="*/ 2147483647 w 745"/>
                <a:gd name="T17" fmla="*/ 2147483647 h 1217"/>
                <a:gd name="T18" fmla="*/ 2147483647 w 745"/>
                <a:gd name="T19" fmla="*/ 2147483647 h 1217"/>
                <a:gd name="T20" fmla="*/ 2147483647 w 745"/>
                <a:gd name="T21" fmla="*/ 2147483647 h 1217"/>
                <a:gd name="T22" fmla="*/ 2147483647 w 745"/>
                <a:gd name="T23" fmla="*/ 2147483647 h 1217"/>
                <a:gd name="T24" fmla="*/ 2147483647 w 745"/>
                <a:gd name="T25" fmla="*/ 2147483647 h 1217"/>
                <a:gd name="T26" fmla="*/ 2147483647 w 745"/>
                <a:gd name="T27" fmla="*/ 2147483647 h 1217"/>
                <a:gd name="T28" fmla="*/ 2147483647 w 745"/>
                <a:gd name="T29" fmla="*/ 2147483647 h 1217"/>
                <a:gd name="T30" fmla="*/ 2147483647 w 745"/>
                <a:gd name="T31" fmla="*/ 2147483647 h 1217"/>
                <a:gd name="T32" fmla="*/ 0 w 745"/>
                <a:gd name="T33" fmla="*/ 2147483647 h 1217"/>
                <a:gd name="T34" fmla="*/ 640117064 w 745"/>
                <a:gd name="T35" fmla="*/ 2147483647 h 1217"/>
                <a:gd name="T36" fmla="*/ 1472269153 w 745"/>
                <a:gd name="T37" fmla="*/ 2147483647 h 1217"/>
                <a:gd name="T38" fmla="*/ 2147483647 w 745"/>
                <a:gd name="T39" fmla="*/ 2147483647 h 1217"/>
                <a:gd name="T40" fmla="*/ 2147483647 w 745"/>
                <a:gd name="T41" fmla="*/ 2147483647 h 1217"/>
                <a:gd name="T42" fmla="*/ 2147483647 w 745"/>
                <a:gd name="T43" fmla="*/ 2147483647 h 1217"/>
                <a:gd name="T44" fmla="*/ 2147483647 w 745"/>
                <a:gd name="T45" fmla="*/ 2147483647 h 1217"/>
                <a:gd name="T46" fmla="*/ 2147483647 w 745"/>
                <a:gd name="T47" fmla="*/ 2147483647 h 1217"/>
                <a:gd name="T48" fmla="*/ 2147483647 w 745"/>
                <a:gd name="T49" fmla="*/ 2147483647 h 1217"/>
                <a:gd name="T50" fmla="*/ 2147483647 w 745"/>
                <a:gd name="T51" fmla="*/ 2147483647 h 1217"/>
                <a:gd name="T52" fmla="*/ 2147483647 w 745"/>
                <a:gd name="T53" fmla="*/ 2147483647 h 1217"/>
                <a:gd name="T54" fmla="*/ 2147483647 w 745"/>
                <a:gd name="T55" fmla="*/ 2147483647 h 1217"/>
                <a:gd name="T56" fmla="*/ 2147483647 w 745"/>
                <a:gd name="T57" fmla="*/ 2147483647 h 1217"/>
                <a:gd name="T58" fmla="*/ 2147483647 w 745"/>
                <a:gd name="T59" fmla="*/ 2147483647 h 1217"/>
                <a:gd name="T60" fmla="*/ 2147483647 w 745"/>
                <a:gd name="T61" fmla="*/ 2147483647 h 1217"/>
                <a:gd name="T62" fmla="*/ 2147483647 w 745"/>
                <a:gd name="T63" fmla="*/ 2147483647 h 1217"/>
                <a:gd name="T64" fmla="*/ 2147483647 w 745"/>
                <a:gd name="T65" fmla="*/ 2147483647 h 1217"/>
                <a:gd name="T66" fmla="*/ 2147483647 w 745"/>
                <a:gd name="T67" fmla="*/ 2147483647 h 1217"/>
                <a:gd name="T68" fmla="*/ 2147483647 w 745"/>
                <a:gd name="T69" fmla="*/ 2147483647 h 1217"/>
                <a:gd name="T70" fmla="*/ 2147483647 w 745"/>
                <a:gd name="T71" fmla="*/ 2147483647 h 1217"/>
                <a:gd name="T72" fmla="*/ 2147483647 w 745"/>
                <a:gd name="T73" fmla="*/ 2147483647 h 1217"/>
                <a:gd name="T74" fmla="*/ 2147483647 w 745"/>
                <a:gd name="T75" fmla="*/ 2147483647 h 1217"/>
                <a:gd name="T76" fmla="*/ 2147483647 w 745"/>
                <a:gd name="T77" fmla="*/ 2147483647 h 1217"/>
                <a:gd name="T78" fmla="*/ 2147483647 w 745"/>
                <a:gd name="T79" fmla="*/ 2147483647 h 1217"/>
                <a:gd name="T80" fmla="*/ 2147483647 w 745"/>
                <a:gd name="T81" fmla="*/ 2147483647 h 1217"/>
                <a:gd name="T82" fmla="*/ 2147483647 w 745"/>
                <a:gd name="T83" fmla="*/ 2102046994 h 1217"/>
                <a:gd name="T84" fmla="*/ 2147483647 w 745"/>
                <a:gd name="T85" fmla="*/ 2147483647 h 1217"/>
                <a:gd name="T86" fmla="*/ 2147483647 w 745"/>
                <a:gd name="T87" fmla="*/ 2147483647 h 1217"/>
                <a:gd name="T88" fmla="*/ 2147483647 w 745"/>
                <a:gd name="T89" fmla="*/ 2147483647 h 1217"/>
                <a:gd name="T90" fmla="*/ 2147483647 w 745"/>
                <a:gd name="T91" fmla="*/ 2147483647 h 1217"/>
                <a:gd name="T92" fmla="*/ 2147483647 w 745"/>
                <a:gd name="T93" fmla="*/ 2147483647 h 1217"/>
                <a:gd name="T94" fmla="*/ 2147483647 w 745"/>
                <a:gd name="T95" fmla="*/ 2147483647 h 1217"/>
                <a:gd name="T96" fmla="*/ 2147483647 w 745"/>
                <a:gd name="T97" fmla="*/ 1369480522 h 1217"/>
                <a:gd name="T98" fmla="*/ 2147483647 w 745"/>
                <a:gd name="T99" fmla="*/ 700715826 h 1217"/>
                <a:gd name="T100" fmla="*/ 2147483647 w 745"/>
                <a:gd name="T101" fmla="*/ 95552259 h 1217"/>
                <a:gd name="T102" fmla="*/ 2147483647 w 745"/>
                <a:gd name="T103" fmla="*/ 0 h 1217"/>
                <a:gd name="T104" fmla="*/ 2147483647 w 745"/>
                <a:gd name="T105" fmla="*/ 350358071 h 1217"/>
                <a:gd name="T106" fmla="*/ 2147483647 w 745"/>
                <a:gd name="T107" fmla="*/ 1019122450 h 1217"/>
                <a:gd name="T108" fmla="*/ 2147483647 w 745"/>
                <a:gd name="T109" fmla="*/ 2147483647 h 1217"/>
                <a:gd name="T110" fmla="*/ 2147483647 w 745"/>
                <a:gd name="T111" fmla="*/ 2147483647 h 1217"/>
                <a:gd name="T112" fmla="*/ 2147483647 w 745"/>
                <a:gd name="T113" fmla="*/ 2147483647 h 1217"/>
                <a:gd name="T114" fmla="*/ 1760271207 w 745"/>
                <a:gd name="T115" fmla="*/ 2147483647 h 1217"/>
                <a:gd name="T116" fmla="*/ 1408257478 w 745"/>
                <a:gd name="T117" fmla="*/ 2147483647 h 121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45"/>
                <a:gd name="T178" fmla="*/ 0 h 1217"/>
                <a:gd name="T179" fmla="*/ 745 w 745"/>
                <a:gd name="T180" fmla="*/ 1217 h 121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45" h="1217">
                  <a:moveTo>
                    <a:pt x="44" y="296"/>
                  </a:moveTo>
                  <a:lnTo>
                    <a:pt x="44" y="373"/>
                  </a:lnTo>
                  <a:lnTo>
                    <a:pt x="45" y="400"/>
                  </a:lnTo>
                  <a:lnTo>
                    <a:pt x="50" y="426"/>
                  </a:lnTo>
                  <a:lnTo>
                    <a:pt x="56" y="450"/>
                  </a:lnTo>
                  <a:lnTo>
                    <a:pt x="66" y="472"/>
                  </a:lnTo>
                  <a:lnTo>
                    <a:pt x="78" y="494"/>
                  </a:lnTo>
                  <a:lnTo>
                    <a:pt x="91" y="514"/>
                  </a:lnTo>
                  <a:lnTo>
                    <a:pt x="107" y="532"/>
                  </a:lnTo>
                  <a:lnTo>
                    <a:pt x="125" y="549"/>
                  </a:lnTo>
                  <a:lnTo>
                    <a:pt x="143" y="566"/>
                  </a:lnTo>
                  <a:lnTo>
                    <a:pt x="164" y="582"/>
                  </a:lnTo>
                  <a:lnTo>
                    <a:pt x="185" y="597"/>
                  </a:lnTo>
                  <a:lnTo>
                    <a:pt x="207" y="610"/>
                  </a:lnTo>
                  <a:lnTo>
                    <a:pt x="253" y="637"/>
                  </a:lnTo>
                  <a:lnTo>
                    <a:pt x="302" y="664"/>
                  </a:lnTo>
                  <a:lnTo>
                    <a:pt x="350" y="690"/>
                  </a:lnTo>
                  <a:lnTo>
                    <a:pt x="396" y="716"/>
                  </a:lnTo>
                  <a:lnTo>
                    <a:pt x="418" y="730"/>
                  </a:lnTo>
                  <a:lnTo>
                    <a:pt x="439" y="744"/>
                  </a:lnTo>
                  <a:lnTo>
                    <a:pt x="460" y="760"/>
                  </a:lnTo>
                  <a:lnTo>
                    <a:pt x="478" y="776"/>
                  </a:lnTo>
                  <a:lnTo>
                    <a:pt x="496" y="792"/>
                  </a:lnTo>
                  <a:lnTo>
                    <a:pt x="512" y="810"/>
                  </a:lnTo>
                  <a:lnTo>
                    <a:pt x="525" y="828"/>
                  </a:lnTo>
                  <a:lnTo>
                    <a:pt x="537" y="848"/>
                  </a:lnTo>
                  <a:lnTo>
                    <a:pt x="547" y="870"/>
                  </a:lnTo>
                  <a:lnTo>
                    <a:pt x="553" y="892"/>
                  </a:lnTo>
                  <a:lnTo>
                    <a:pt x="558" y="916"/>
                  </a:lnTo>
                  <a:lnTo>
                    <a:pt x="559" y="943"/>
                  </a:lnTo>
                  <a:lnTo>
                    <a:pt x="558" y="960"/>
                  </a:lnTo>
                  <a:lnTo>
                    <a:pt x="557" y="978"/>
                  </a:lnTo>
                  <a:lnTo>
                    <a:pt x="553" y="995"/>
                  </a:lnTo>
                  <a:lnTo>
                    <a:pt x="547" y="1012"/>
                  </a:lnTo>
                  <a:lnTo>
                    <a:pt x="541" y="1029"/>
                  </a:lnTo>
                  <a:lnTo>
                    <a:pt x="534" y="1045"/>
                  </a:lnTo>
                  <a:lnTo>
                    <a:pt x="525" y="1061"/>
                  </a:lnTo>
                  <a:lnTo>
                    <a:pt x="515" y="1075"/>
                  </a:lnTo>
                  <a:lnTo>
                    <a:pt x="504" y="1089"/>
                  </a:lnTo>
                  <a:lnTo>
                    <a:pt x="492" y="1101"/>
                  </a:lnTo>
                  <a:lnTo>
                    <a:pt x="480" y="1112"/>
                  </a:lnTo>
                  <a:lnTo>
                    <a:pt x="466" y="1122"/>
                  </a:lnTo>
                  <a:lnTo>
                    <a:pt x="452" y="1129"/>
                  </a:lnTo>
                  <a:lnTo>
                    <a:pt x="437" y="1135"/>
                  </a:lnTo>
                  <a:lnTo>
                    <a:pt x="422" y="1139"/>
                  </a:lnTo>
                  <a:lnTo>
                    <a:pt x="406" y="1140"/>
                  </a:lnTo>
                  <a:lnTo>
                    <a:pt x="329" y="1140"/>
                  </a:lnTo>
                  <a:lnTo>
                    <a:pt x="318" y="1139"/>
                  </a:lnTo>
                  <a:lnTo>
                    <a:pt x="307" y="1138"/>
                  </a:lnTo>
                  <a:lnTo>
                    <a:pt x="297" y="1135"/>
                  </a:lnTo>
                  <a:lnTo>
                    <a:pt x="286" y="1132"/>
                  </a:lnTo>
                  <a:lnTo>
                    <a:pt x="275" y="1127"/>
                  </a:lnTo>
                  <a:lnTo>
                    <a:pt x="264" y="1122"/>
                  </a:lnTo>
                  <a:lnTo>
                    <a:pt x="253" y="1116"/>
                  </a:lnTo>
                  <a:lnTo>
                    <a:pt x="242" y="1108"/>
                  </a:lnTo>
                  <a:lnTo>
                    <a:pt x="220" y="1093"/>
                  </a:lnTo>
                  <a:lnTo>
                    <a:pt x="199" y="1074"/>
                  </a:lnTo>
                  <a:lnTo>
                    <a:pt x="178" y="1055"/>
                  </a:lnTo>
                  <a:lnTo>
                    <a:pt x="159" y="1033"/>
                  </a:lnTo>
                  <a:lnTo>
                    <a:pt x="140" y="1009"/>
                  </a:lnTo>
                  <a:lnTo>
                    <a:pt x="122" y="986"/>
                  </a:lnTo>
                  <a:lnTo>
                    <a:pt x="106" y="962"/>
                  </a:lnTo>
                  <a:lnTo>
                    <a:pt x="91" y="938"/>
                  </a:lnTo>
                  <a:lnTo>
                    <a:pt x="79" y="915"/>
                  </a:lnTo>
                  <a:lnTo>
                    <a:pt x="68" y="893"/>
                  </a:lnTo>
                  <a:lnTo>
                    <a:pt x="60" y="872"/>
                  </a:lnTo>
                  <a:lnTo>
                    <a:pt x="55" y="853"/>
                  </a:lnTo>
                  <a:lnTo>
                    <a:pt x="0" y="866"/>
                  </a:lnTo>
                  <a:lnTo>
                    <a:pt x="2" y="891"/>
                  </a:lnTo>
                  <a:lnTo>
                    <a:pt x="6" y="929"/>
                  </a:lnTo>
                  <a:lnTo>
                    <a:pt x="12" y="973"/>
                  </a:lnTo>
                  <a:lnTo>
                    <a:pt x="20" y="1020"/>
                  </a:lnTo>
                  <a:lnTo>
                    <a:pt x="29" y="1066"/>
                  </a:lnTo>
                  <a:lnTo>
                    <a:pt x="38" y="1106"/>
                  </a:lnTo>
                  <a:lnTo>
                    <a:pt x="41" y="1123"/>
                  </a:lnTo>
                  <a:lnTo>
                    <a:pt x="46" y="1137"/>
                  </a:lnTo>
                  <a:lnTo>
                    <a:pt x="50" y="1148"/>
                  </a:lnTo>
                  <a:lnTo>
                    <a:pt x="54" y="1153"/>
                  </a:lnTo>
                  <a:lnTo>
                    <a:pt x="60" y="1157"/>
                  </a:lnTo>
                  <a:lnTo>
                    <a:pt x="68" y="1162"/>
                  </a:lnTo>
                  <a:lnTo>
                    <a:pt x="82" y="1168"/>
                  </a:lnTo>
                  <a:lnTo>
                    <a:pt x="96" y="1173"/>
                  </a:lnTo>
                  <a:lnTo>
                    <a:pt x="133" y="1184"/>
                  </a:lnTo>
                  <a:lnTo>
                    <a:pt x="175" y="1194"/>
                  </a:lnTo>
                  <a:lnTo>
                    <a:pt x="219" y="1204"/>
                  </a:lnTo>
                  <a:lnTo>
                    <a:pt x="262" y="1210"/>
                  </a:lnTo>
                  <a:lnTo>
                    <a:pt x="300" y="1215"/>
                  </a:lnTo>
                  <a:lnTo>
                    <a:pt x="329" y="1217"/>
                  </a:lnTo>
                  <a:lnTo>
                    <a:pt x="373" y="1217"/>
                  </a:lnTo>
                  <a:lnTo>
                    <a:pt x="390" y="1216"/>
                  </a:lnTo>
                  <a:lnTo>
                    <a:pt x="406" y="1215"/>
                  </a:lnTo>
                  <a:lnTo>
                    <a:pt x="423" y="1214"/>
                  </a:lnTo>
                  <a:lnTo>
                    <a:pt x="441" y="1210"/>
                  </a:lnTo>
                  <a:lnTo>
                    <a:pt x="458" y="1206"/>
                  </a:lnTo>
                  <a:lnTo>
                    <a:pt x="474" y="1203"/>
                  </a:lnTo>
                  <a:lnTo>
                    <a:pt x="491" y="1197"/>
                  </a:lnTo>
                  <a:lnTo>
                    <a:pt x="507" y="1192"/>
                  </a:lnTo>
                  <a:lnTo>
                    <a:pt x="523" y="1184"/>
                  </a:lnTo>
                  <a:lnTo>
                    <a:pt x="538" y="1177"/>
                  </a:lnTo>
                  <a:lnTo>
                    <a:pt x="554" y="1170"/>
                  </a:lnTo>
                  <a:lnTo>
                    <a:pt x="570" y="1161"/>
                  </a:lnTo>
                  <a:lnTo>
                    <a:pt x="585" y="1153"/>
                  </a:lnTo>
                  <a:lnTo>
                    <a:pt x="599" y="1143"/>
                  </a:lnTo>
                  <a:lnTo>
                    <a:pt x="613" y="1133"/>
                  </a:lnTo>
                  <a:lnTo>
                    <a:pt x="627" y="1122"/>
                  </a:lnTo>
                  <a:lnTo>
                    <a:pt x="640" y="1111"/>
                  </a:lnTo>
                  <a:lnTo>
                    <a:pt x="652" y="1099"/>
                  </a:lnTo>
                  <a:lnTo>
                    <a:pt x="663" y="1086"/>
                  </a:lnTo>
                  <a:lnTo>
                    <a:pt x="676" y="1074"/>
                  </a:lnTo>
                  <a:lnTo>
                    <a:pt x="685" y="1062"/>
                  </a:lnTo>
                  <a:lnTo>
                    <a:pt x="695" y="1048"/>
                  </a:lnTo>
                  <a:lnTo>
                    <a:pt x="705" y="1035"/>
                  </a:lnTo>
                  <a:lnTo>
                    <a:pt x="712" y="1020"/>
                  </a:lnTo>
                  <a:lnTo>
                    <a:pt x="720" y="1006"/>
                  </a:lnTo>
                  <a:lnTo>
                    <a:pt x="727" y="992"/>
                  </a:lnTo>
                  <a:lnTo>
                    <a:pt x="732" y="976"/>
                  </a:lnTo>
                  <a:lnTo>
                    <a:pt x="737" y="962"/>
                  </a:lnTo>
                  <a:lnTo>
                    <a:pt x="741" y="946"/>
                  </a:lnTo>
                  <a:lnTo>
                    <a:pt x="744" y="931"/>
                  </a:lnTo>
                  <a:lnTo>
                    <a:pt x="745" y="915"/>
                  </a:lnTo>
                  <a:lnTo>
                    <a:pt x="745" y="899"/>
                  </a:lnTo>
                  <a:lnTo>
                    <a:pt x="745" y="800"/>
                  </a:lnTo>
                  <a:lnTo>
                    <a:pt x="744" y="773"/>
                  </a:lnTo>
                  <a:lnTo>
                    <a:pt x="741" y="747"/>
                  </a:lnTo>
                  <a:lnTo>
                    <a:pt x="733" y="723"/>
                  </a:lnTo>
                  <a:lnTo>
                    <a:pt x="723" y="701"/>
                  </a:lnTo>
                  <a:lnTo>
                    <a:pt x="711" y="679"/>
                  </a:lnTo>
                  <a:lnTo>
                    <a:pt x="698" y="659"/>
                  </a:lnTo>
                  <a:lnTo>
                    <a:pt x="682" y="641"/>
                  </a:lnTo>
                  <a:lnTo>
                    <a:pt x="663" y="624"/>
                  </a:lnTo>
                  <a:lnTo>
                    <a:pt x="644" y="607"/>
                  </a:lnTo>
                  <a:lnTo>
                    <a:pt x="624" y="591"/>
                  </a:lnTo>
                  <a:lnTo>
                    <a:pt x="602" y="576"/>
                  </a:lnTo>
                  <a:lnTo>
                    <a:pt x="579" y="561"/>
                  </a:lnTo>
                  <a:lnTo>
                    <a:pt x="532" y="536"/>
                  </a:lnTo>
                  <a:lnTo>
                    <a:pt x="482" y="510"/>
                  </a:lnTo>
                  <a:lnTo>
                    <a:pt x="433" y="484"/>
                  </a:lnTo>
                  <a:lnTo>
                    <a:pt x="385" y="460"/>
                  </a:lnTo>
                  <a:lnTo>
                    <a:pt x="363" y="446"/>
                  </a:lnTo>
                  <a:lnTo>
                    <a:pt x="341" y="433"/>
                  </a:lnTo>
                  <a:lnTo>
                    <a:pt x="321" y="420"/>
                  </a:lnTo>
                  <a:lnTo>
                    <a:pt x="302" y="405"/>
                  </a:lnTo>
                  <a:lnTo>
                    <a:pt x="284" y="389"/>
                  </a:lnTo>
                  <a:lnTo>
                    <a:pt x="268" y="373"/>
                  </a:lnTo>
                  <a:lnTo>
                    <a:pt x="254" y="356"/>
                  </a:lnTo>
                  <a:lnTo>
                    <a:pt x="242" y="338"/>
                  </a:lnTo>
                  <a:lnTo>
                    <a:pt x="232" y="318"/>
                  </a:lnTo>
                  <a:lnTo>
                    <a:pt x="225" y="297"/>
                  </a:lnTo>
                  <a:lnTo>
                    <a:pt x="221" y="275"/>
                  </a:lnTo>
                  <a:lnTo>
                    <a:pt x="219" y="252"/>
                  </a:lnTo>
                  <a:lnTo>
                    <a:pt x="219" y="241"/>
                  </a:lnTo>
                  <a:lnTo>
                    <a:pt x="220" y="224"/>
                  </a:lnTo>
                  <a:lnTo>
                    <a:pt x="224" y="207"/>
                  </a:lnTo>
                  <a:lnTo>
                    <a:pt x="227" y="191"/>
                  </a:lnTo>
                  <a:lnTo>
                    <a:pt x="235" y="175"/>
                  </a:lnTo>
                  <a:lnTo>
                    <a:pt x="242" y="159"/>
                  </a:lnTo>
                  <a:lnTo>
                    <a:pt x="252" y="144"/>
                  </a:lnTo>
                  <a:lnTo>
                    <a:pt x="263" y="131"/>
                  </a:lnTo>
                  <a:lnTo>
                    <a:pt x="275" y="118"/>
                  </a:lnTo>
                  <a:lnTo>
                    <a:pt x="287" y="107"/>
                  </a:lnTo>
                  <a:lnTo>
                    <a:pt x="302" y="96"/>
                  </a:lnTo>
                  <a:lnTo>
                    <a:pt x="318" y="88"/>
                  </a:lnTo>
                  <a:lnTo>
                    <a:pt x="334" y="81"/>
                  </a:lnTo>
                  <a:lnTo>
                    <a:pt x="351" y="74"/>
                  </a:lnTo>
                  <a:lnTo>
                    <a:pt x="368" y="70"/>
                  </a:lnTo>
                  <a:lnTo>
                    <a:pt x="387" y="67"/>
                  </a:lnTo>
                  <a:lnTo>
                    <a:pt x="406" y="66"/>
                  </a:lnTo>
                  <a:lnTo>
                    <a:pt x="417" y="66"/>
                  </a:lnTo>
                  <a:lnTo>
                    <a:pt x="428" y="67"/>
                  </a:lnTo>
                  <a:lnTo>
                    <a:pt x="439" y="68"/>
                  </a:lnTo>
                  <a:lnTo>
                    <a:pt x="450" y="71"/>
                  </a:lnTo>
                  <a:lnTo>
                    <a:pt x="471" y="78"/>
                  </a:lnTo>
                  <a:lnTo>
                    <a:pt x="492" y="87"/>
                  </a:lnTo>
                  <a:lnTo>
                    <a:pt x="510" y="98"/>
                  </a:lnTo>
                  <a:lnTo>
                    <a:pt x="530" y="110"/>
                  </a:lnTo>
                  <a:lnTo>
                    <a:pt x="547" y="125"/>
                  </a:lnTo>
                  <a:lnTo>
                    <a:pt x="563" y="140"/>
                  </a:lnTo>
                  <a:lnTo>
                    <a:pt x="578" y="158"/>
                  </a:lnTo>
                  <a:lnTo>
                    <a:pt x="591" y="176"/>
                  </a:lnTo>
                  <a:lnTo>
                    <a:pt x="603" y="194"/>
                  </a:lnTo>
                  <a:lnTo>
                    <a:pt x="613" y="215"/>
                  </a:lnTo>
                  <a:lnTo>
                    <a:pt x="622" y="235"/>
                  </a:lnTo>
                  <a:lnTo>
                    <a:pt x="629" y="256"/>
                  </a:lnTo>
                  <a:lnTo>
                    <a:pt x="634" y="275"/>
                  </a:lnTo>
                  <a:lnTo>
                    <a:pt x="636" y="296"/>
                  </a:lnTo>
                  <a:lnTo>
                    <a:pt x="703" y="296"/>
                  </a:lnTo>
                  <a:lnTo>
                    <a:pt x="700" y="284"/>
                  </a:lnTo>
                  <a:lnTo>
                    <a:pt x="696" y="256"/>
                  </a:lnTo>
                  <a:lnTo>
                    <a:pt x="692" y="218"/>
                  </a:lnTo>
                  <a:lnTo>
                    <a:pt x="685" y="174"/>
                  </a:lnTo>
                  <a:lnTo>
                    <a:pt x="679" y="131"/>
                  </a:lnTo>
                  <a:lnTo>
                    <a:pt x="673" y="94"/>
                  </a:lnTo>
                  <a:lnTo>
                    <a:pt x="670" y="67"/>
                  </a:lnTo>
                  <a:lnTo>
                    <a:pt x="667" y="56"/>
                  </a:lnTo>
                  <a:lnTo>
                    <a:pt x="663" y="49"/>
                  </a:lnTo>
                  <a:lnTo>
                    <a:pt x="656" y="43"/>
                  </a:lnTo>
                  <a:lnTo>
                    <a:pt x="647" y="36"/>
                  </a:lnTo>
                  <a:lnTo>
                    <a:pt x="636" y="32"/>
                  </a:lnTo>
                  <a:lnTo>
                    <a:pt x="623" y="27"/>
                  </a:lnTo>
                  <a:lnTo>
                    <a:pt x="610" y="22"/>
                  </a:lnTo>
                  <a:lnTo>
                    <a:pt x="594" y="17"/>
                  </a:lnTo>
                  <a:lnTo>
                    <a:pt x="578" y="13"/>
                  </a:lnTo>
                  <a:lnTo>
                    <a:pt x="543" y="7"/>
                  </a:lnTo>
                  <a:lnTo>
                    <a:pt x="509" y="3"/>
                  </a:lnTo>
                  <a:lnTo>
                    <a:pt x="477" y="1"/>
                  </a:lnTo>
                  <a:lnTo>
                    <a:pt x="450" y="0"/>
                  </a:lnTo>
                  <a:lnTo>
                    <a:pt x="351" y="0"/>
                  </a:lnTo>
                  <a:lnTo>
                    <a:pt x="338" y="0"/>
                  </a:lnTo>
                  <a:lnTo>
                    <a:pt x="324" y="2"/>
                  </a:lnTo>
                  <a:lnTo>
                    <a:pt x="309" y="3"/>
                  </a:lnTo>
                  <a:lnTo>
                    <a:pt x="296" y="7"/>
                  </a:lnTo>
                  <a:lnTo>
                    <a:pt x="283" y="11"/>
                  </a:lnTo>
                  <a:lnTo>
                    <a:pt x="269" y="14"/>
                  </a:lnTo>
                  <a:lnTo>
                    <a:pt x="256" y="19"/>
                  </a:lnTo>
                  <a:lnTo>
                    <a:pt x="242" y="25"/>
                  </a:lnTo>
                  <a:lnTo>
                    <a:pt x="229" y="32"/>
                  </a:lnTo>
                  <a:lnTo>
                    <a:pt x="215" y="39"/>
                  </a:lnTo>
                  <a:lnTo>
                    <a:pt x="203" y="46"/>
                  </a:lnTo>
                  <a:lnTo>
                    <a:pt x="191" y="55"/>
                  </a:lnTo>
                  <a:lnTo>
                    <a:pt x="166" y="73"/>
                  </a:lnTo>
                  <a:lnTo>
                    <a:pt x="143" y="93"/>
                  </a:lnTo>
                  <a:lnTo>
                    <a:pt x="132" y="104"/>
                  </a:lnTo>
                  <a:lnTo>
                    <a:pt x="122" y="115"/>
                  </a:lnTo>
                  <a:lnTo>
                    <a:pt x="112" y="126"/>
                  </a:lnTo>
                  <a:lnTo>
                    <a:pt x="103" y="138"/>
                  </a:lnTo>
                  <a:lnTo>
                    <a:pt x="94" y="149"/>
                  </a:lnTo>
                  <a:lnTo>
                    <a:pt x="85" y="163"/>
                  </a:lnTo>
                  <a:lnTo>
                    <a:pt x="78" y="175"/>
                  </a:lnTo>
                  <a:lnTo>
                    <a:pt x="72" y="187"/>
                  </a:lnTo>
                  <a:lnTo>
                    <a:pt x="66" y="200"/>
                  </a:lnTo>
                  <a:lnTo>
                    <a:pt x="60" y="214"/>
                  </a:lnTo>
                  <a:lnTo>
                    <a:pt x="55" y="227"/>
                  </a:lnTo>
                  <a:lnTo>
                    <a:pt x="51" y="241"/>
                  </a:lnTo>
                  <a:lnTo>
                    <a:pt x="47" y="254"/>
                  </a:lnTo>
                  <a:lnTo>
                    <a:pt x="46" y="268"/>
                  </a:lnTo>
                  <a:lnTo>
                    <a:pt x="44" y="282"/>
                  </a:lnTo>
                  <a:lnTo>
                    <a:pt x="44" y="2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Freeform 549"/>
            <p:cNvSpPr>
              <a:spLocks/>
            </p:cNvSpPr>
            <p:nvPr/>
          </p:nvSpPr>
          <p:spPr bwMode="auto">
            <a:xfrm>
              <a:off x="46186725" y="8374063"/>
              <a:ext cx="493712" cy="554038"/>
            </a:xfrm>
            <a:custGeom>
              <a:avLst/>
              <a:gdLst>
                <a:gd name="T0" fmla="*/ 1048124925 w 1559"/>
                <a:gd name="T1" fmla="*/ 2147483647 h 1744"/>
                <a:gd name="T2" fmla="*/ 2147483647 w 1559"/>
                <a:gd name="T3" fmla="*/ 2147483647 h 1744"/>
                <a:gd name="T4" fmla="*/ 2147483647 w 1559"/>
                <a:gd name="T5" fmla="*/ 2147483647 h 1744"/>
                <a:gd name="T6" fmla="*/ 2147483647 w 1559"/>
                <a:gd name="T7" fmla="*/ 2147483647 h 1744"/>
                <a:gd name="T8" fmla="*/ 2147483647 w 1559"/>
                <a:gd name="T9" fmla="*/ 2147483647 h 1744"/>
                <a:gd name="T10" fmla="*/ 2147483647 w 1559"/>
                <a:gd name="T11" fmla="*/ 2147483647 h 1744"/>
                <a:gd name="T12" fmla="*/ 2147483647 w 1559"/>
                <a:gd name="T13" fmla="*/ 2147483647 h 1744"/>
                <a:gd name="T14" fmla="*/ 2147483647 w 1559"/>
                <a:gd name="T15" fmla="*/ 2147483647 h 1744"/>
                <a:gd name="T16" fmla="*/ 2147483647 w 1559"/>
                <a:gd name="T17" fmla="*/ 2147483647 h 1744"/>
                <a:gd name="T18" fmla="*/ 2147483647 w 1559"/>
                <a:gd name="T19" fmla="*/ 2147483647 h 1744"/>
                <a:gd name="T20" fmla="*/ 2147483647 w 1559"/>
                <a:gd name="T21" fmla="*/ 2147483647 h 1744"/>
                <a:gd name="T22" fmla="*/ 2147483647 w 1559"/>
                <a:gd name="T23" fmla="*/ 2147483647 h 1744"/>
                <a:gd name="T24" fmla="*/ 2147483647 w 1559"/>
                <a:gd name="T25" fmla="*/ 2147483647 h 1744"/>
                <a:gd name="T26" fmla="*/ 2147483647 w 1559"/>
                <a:gd name="T27" fmla="*/ 2147483647 h 1744"/>
                <a:gd name="T28" fmla="*/ 2147483647 w 1559"/>
                <a:gd name="T29" fmla="*/ 2147483647 h 1744"/>
                <a:gd name="T30" fmla="*/ 2147483647 w 1559"/>
                <a:gd name="T31" fmla="*/ 2147483647 h 1744"/>
                <a:gd name="T32" fmla="*/ 2147483647 w 1559"/>
                <a:gd name="T33" fmla="*/ 2147483647 h 1744"/>
                <a:gd name="T34" fmla="*/ 2147483647 w 1559"/>
                <a:gd name="T35" fmla="*/ 2147483647 h 1744"/>
                <a:gd name="T36" fmla="*/ 2147483647 w 1559"/>
                <a:gd name="T37" fmla="*/ 2147483647 h 1744"/>
                <a:gd name="T38" fmla="*/ 2147483647 w 1559"/>
                <a:gd name="T39" fmla="*/ 2147483647 h 1744"/>
                <a:gd name="T40" fmla="*/ 2147483647 w 1559"/>
                <a:gd name="T41" fmla="*/ 2147483647 h 1744"/>
                <a:gd name="T42" fmla="*/ 2147483647 w 1559"/>
                <a:gd name="T43" fmla="*/ 2147483647 h 1744"/>
                <a:gd name="T44" fmla="*/ 2147483647 w 1559"/>
                <a:gd name="T45" fmla="*/ 2147483647 h 1744"/>
                <a:gd name="T46" fmla="*/ 2147483647 w 1559"/>
                <a:gd name="T47" fmla="*/ 2147483647 h 1744"/>
                <a:gd name="T48" fmla="*/ 2147483647 w 1559"/>
                <a:gd name="T49" fmla="*/ 2147483647 h 1744"/>
                <a:gd name="T50" fmla="*/ 2147483647 w 1559"/>
                <a:gd name="T51" fmla="*/ 1987760953 h 1744"/>
                <a:gd name="T52" fmla="*/ 2147483647 w 1559"/>
                <a:gd name="T53" fmla="*/ 1058067081 h 1744"/>
                <a:gd name="T54" fmla="*/ 2147483647 w 1559"/>
                <a:gd name="T55" fmla="*/ 1025973859 h 1744"/>
                <a:gd name="T56" fmla="*/ 2147483647 w 1559"/>
                <a:gd name="T57" fmla="*/ 737437603 h 1744"/>
                <a:gd name="T58" fmla="*/ 2147483647 w 1559"/>
                <a:gd name="T59" fmla="*/ 352722701 h 1744"/>
                <a:gd name="T60" fmla="*/ 2147483647 w 1559"/>
                <a:gd name="T61" fmla="*/ 64085423 h 1744"/>
                <a:gd name="T62" fmla="*/ 2147483647 w 1559"/>
                <a:gd name="T63" fmla="*/ 801523026 h 1744"/>
                <a:gd name="T64" fmla="*/ 2147483647 w 1559"/>
                <a:gd name="T65" fmla="*/ 2147483647 h 1744"/>
                <a:gd name="T66" fmla="*/ 2147483647 w 1559"/>
                <a:gd name="T67" fmla="*/ 2147483647 h 1744"/>
                <a:gd name="T68" fmla="*/ 2147483647 w 1559"/>
                <a:gd name="T69" fmla="*/ 2147483647 h 1744"/>
                <a:gd name="T70" fmla="*/ 2147483647 w 1559"/>
                <a:gd name="T71" fmla="*/ 2147483647 h 1744"/>
                <a:gd name="T72" fmla="*/ 2147483647 w 1559"/>
                <a:gd name="T73" fmla="*/ 2147483647 h 1744"/>
                <a:gd name="T74" fmla="*/ 2147483647 w 1559"/>
                <a:gd name="T75" fmla="*/ 2147483647 h 1744"/>
                <a:gd name="T76" fmla="*/ 2147483647 w 1559"/>
                <a:gd name="T77" fmla="*/ 2147483647 h 1744"/>
                <a:gd name="T78" fmla="*/ 2147483647 w 1559"/>
                <a:gd name="T79" fmla="*/ 2147483647 h 1744"/>
                <a:gd name="T80" fmla="*/ 2147483647 w 1559"/>
                <a:gd name="T81" fmla="*/ 2147483647 h 1744"/>
                <a:gd name="T82" fmla="*/ 2147483647 w 1559"/>
                <a:gd name="T83" fmla="*/ 2147483647 h 1744"/>
                <a:gd name="T84" fmla="*/ 2147483647 w 1559"/>
                <a:gd name="T85" fmla="*/ 2147483647 h 1744"/>
                <a:gd name="T86" fmla="*/ 2147483647 w 1559"/>
                <a:gd name="T87" fmla="*/ 2147483647 h 1744"/>
                <a:gd name="T88" fmla="*/ 2147483647 w 1559"/>
                <a:gd name="T89" fmla="*/ 2147483647 h 1744"/>
                <a:gd name="T90" fmla="*/ 2147483647 w 1559"/>
                <a:gd name="T91" fmla="*/ 2147483647 h 1744"/>
                <a:gd name="T92" fmla="*/ 2147483647 w 1559"/>
                <a:gd name="T93" fmla="*/ 2147483647 h 1744"/>
                <a:gd name="T94" fmla="*/ 2147483647 w 1559"/>
                <a:gd name="T95" fmla="*/ 2147483647 h 1744"/>
                <a:gd name="T96" fmla="*/ 2147483647 w 1559"/>
                <a:gd name="T97" fmla="*/ 2147483647 h 1744"/>
                <a:gd name="T98" fmla="*/ 2147483647 w 1559"/>
                <a:gd name="T99" fmla="*/ 2147483647 h 1744"/>
                <a:gd name="T100" fmla="*/ 2147483647 w 1559"/>
                <a:gd name="T101" fmla="*/ 2147483647 h 1744"/>
                <a:gd name="T102" fmla="*/ 2147483647 w 1559"/>
                <a:gd name="T103" fmla="*/ 2147483647 h 1744"/>
                <a:gd name="T104" fmla="*/ 984541216 w 1559"/>
                <a:gd name="T105" fmla="*/ 2147483647 h 17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1744"/>
                <a:gd name="T161" fmla="*/ 1559 w 1559"/>
                <a:gd name="T162" fmla="*/ 1744 h 174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1744">
                  <a:moveTo>
                    <a:pt x="0" y="1425"/>
                  </a:moveTo>
                  <a:lnTo>
                    <a:pt x="33" y="1744"/>
                  </a:lnTo>
                  <a:lnTo>
                    <a:pt x="71" y="1734"/>
                  </a:lnTo>
                  <a:lnTo>
                    <a:pt x="108" y="1724"/>
                  </a:lnTo>
                  <a:lnTo>
                    <a:pt x="144" y="1713"/>
                  </a:lnTo>
                  <a:lnTo>
                    <a:pt x="181" y="1701"/>
                  </a:lnTo>
                  <a:lnTo>
                    <a:pt x="218" y="1687"/>
                  </a:lnTo>
                  <a:lnTo>
                    <a:pt x="253" y="1673"/>
                  </a:lnTo>
                  <a:lnTo>
                    <a:pt x="289" y="1658"/>
                  </a:lnTo>
                  <a:lnTo>
                    <a:pt x="324" y="1643"/>
                  </a:lnTo>
                  <a:lnTo>
                    <a:pt x="360" y="1626"/>
                  </a:lnTo>
                  <a:lnTo>
                    <a:pt x="394" y="1609"/>
                  </a:lnTo>
                  <a:lnTo>
                    <a:pt x="429" y="1592"/>
                  </a:lnTo>
                  <a:lnTo>
                    <a:pt x="462" y="1573"/>
                  </a:lnTo>
                  <a:lnTo>
                    <a:pt x="495" y="1554"/>
                  </a:lnTo>
                  <a:lnTo>
                    <a:pt x="528" y="1534"/>
                  </a:lnTo>
                  <a:lnTo>
                    <a:pt x="561" y="1514"/>
                  </a:lnTo>
                  <a:lnTo>
                    <a:pt x="593" y="1493"/>
                  </a:lnTo>
                  <a:lnTo>
                    <a:pt x="623" y="1472"/>
                  </a:lnTo>
                  <a:lnTo>
                    <a:pt x="655" y="1450"/>
                  </a:lnTo>
                  <a:lnTo>
                    <a:pt x="685" y="1428"/>
                  </a:lnTo>
                  <a:lnTo>
                    <a:pt x="715" y="1406"/>
                  </a:lnTo>
                  <a:lnTo>
                    <a:pt x="773" y="1359"/>
                  </a:lnTo>
                  <a:lnTo>
                    <a:pt x="829" y="1312"/>
                  </a:lnTo>
                  <a:lnTo>
                    <a:pt x="883" y="1263"/>
                  </a:lnTo>
                  <a:lnTo>
                    <a:pt x="934" y="1214"/>
                  </a:lnTo>
                  <a:lnTo>
                    <a:pt x="983" y="1165"/>
                  </a:lnTo>
                  <a:lnTo>
                    <a:pt x="1029" y="1116"/>
                  </a:lnTo>
                  <a:lnTo>
                    <a:pt x="1078" y="1060"/>
                  </a:lnTo>
                  <a:lnTo>
                    <a:pt x="1124" y="1004"/>
                  </a:lnTo>
                  <a:lnTo>
                    <a:pt x="1168" y="947"/>
                  </a:lnTo>
                  <a:lnTo>
                    <a:pt x="1210" y="889"/>
                  </a:lnTo>
                  <a:lnTo>
                    <a:pt x="1231" y="860"/>
                  </a:lnTo>
                  <a:lnTo>
                    <a:pt x="1250" y="829"/>
                  </a:lnTo>
                  <a:lnTo>
                    <a:pt x="1270" y="799"/>
                  </a:lnTo>
                  <a:lnTo>
                    <a:pt x="1288" y="768"/>
                  </a:lnTo>
                  <a:lnTo>
                    <a:pt x="1307" y="736"/>
                  </a:lnTo>
                  <a:lnTo>
                    <a:pt x="1325" y="703"/>
                  </a:lnTo>
                  <a:lnTo>
                    <a:pt x="1343" y="670"/>
                  </a:lnTo>
                  <a:lnTo>
                    <a:pt x="1361" y="636"/>
                  </a:lnTo>
                  <a:lnTo>
                    <a:pt x="1385" y="585"/>
                  </a:lnTo>
                  <a:lnTo>
                    <a:pt x="1414" y="516"/>
                  </a:lnTo>
                  <a:lnTo>
                    <a:pt x="1447" y="435"/>
                  </a:lnTo>
                  <a:lnTo>
                    <a:pt x="1479" y="349"/>
                  </a:lnTo>
                  <a:lnTo>
                    <a:pt x="1495" y="303"/>
                  </a:lnTo>
                  <a:lnTo>
                    <a:pt x="1510" y="259"/>
                  </a:lnTo>
                  <a:lnTo>
                    <a:pt x="1523" y="215"/>
                  </a:lnTo>
                  <a:lnTo>
                    <a:pt x="1534" y="172"/>
                  </a:lnTo>
                  <a:lnTo>
                    <a:pt x="1544" y="133"/>
                  </a:lnTo>
                  <a:lnTo>
                    <a:pt x="1552" y="95"/>
                  </a:lnTo>
                  <a:lnTo>
                    <a:pt x="1555" y="78"/>
                  </a:lnTo>
                  <a:lnTo>
                    <a:pt x="1556" y="62"/>
                  </a:lnTo>
                  <a:lnTo>
                    <a:pt x="1558" y="46"/>
                  </a:lnTo>
                  <a:lnTo>
                    <a:pt x="1559" y="33"/>
                  </a:lnTo>
                  <a:lnTo>
                    <a:pt x="1504" y="33"/>
                  </a:lnTo>
                  <a:lnTo>
                    <a:pt x="1489" y="32"/>
                  </a:lnTo>
                  <a:lnTo>
                    <a:pt x="1472" y="28"/>
                  </a:lnTo>
                  <a:lnTo>
                    <a:pt x="1450" y="23"/>
                  </a:lnTo>
                  <a:lnTo>
                    <a:pt x="1427" y="17"/>
                  </a:lnTo>
                  <a:lnTo>
                    <a:pt x="1402" y="11"/>
                  </a:lnTo>
                  <a:lnTo>
                    <a:pt x="1376" y="6"/>
                  </a:lnTo>
                  <a:lnTo>
                    <a:pt x="1352" y="2"/>
                  </a:lnTo>
                  <a:lnTo>
                    <a:pt x="1327" y="0"/>
                  </a:lnTo>
                  <a:lnTo>
                    <a:pt x="1325" y="25"/>
                  </a:lnTo>
                  <a:lnTo>
                    <a:pt x="1320" y="52"/>
                  </a:lnTo>
                  <a:lnTo>
                    <a:pt x="1314" y="81"/>
                  </a:lnTo>
                  <a:lnTo>
                    <a:pt x="1307" y="110"/>
                  </a:lnTo>
                  <a:lnTo>
                    <a:pt x="1298" y="139"/>
                  </a:lnTo>
                  <a:lnTo>
                    <a:pt x="1288" y="170"/>
                  </a:lnTo>
                  <a:lnTo>
                    <a:pt x="1277" y="200"/>
                  </a:lnTo>
                  <a:lnTo>
                    <a:pt x="1265" y="232"/>
                  </a:lnTo>
                  <a:lnTo>
                    <a:pt x="1252" y="264"/>
                  </a:lnTo>
                  <a:lnTo>
                    <a:pt x="1237" y="296"/>
                  </a:lnTo>
                  <a:lnTo>
                    <a:pt x="1222" y="329"/>
                  </a:lnTo>
                  <a:lnTo>
                    <a:pt x="1206" y="361"/>
                  </a:lnTo>
                  <a:lnTo>
                    <a:pt x="1172" y="427"/>
                  </a:lnTo>
                  <a:lnTo>
                    <a:pt x="1135" y="490"/>
                  </a:lnTo>
                  <a:lnTo>
                    <a:pt x="1098" y="554"/>
                  </a:lnTo>
                  <a:lnTo>
                    <a:pt x="1059" y="615"/>
                  </a:lnTo>
                  <a:lnTo>
                    <a:pt x="1020" y="673"/>
                  </a:lnTo>
                  <a:lnTo>
                    <a:pt x="981" y="728"/>
                  </a:lnTo>
                  <a:lnTo>
                    <a:pt x="944" y="778"/>
                  </a:lnTo>
                  <a:lnTo>
                    <a:pt x="907" y="823"/>
                  </a:lnTo>
                  <a:lnTo>
                    <a:pt x="873" y="864"/>
                  </a:lnTo>
                  <a:lnTo>
                    <a:pt x="842" y="897"/>
                  </a:lnTo>
                  <a:lnTo>
                    <a:pt x="803" y="935"/>
                  </a:lnTo>
                  <a:lnTo>
                    <a:pt x="762" y="974"/>
                  </a:lnTo>
                  <a:lnTo>
                    <a:pt x="718" y="1013"/>
                  </a:lnTo>
                  <a:lnTo>
                    <a:pt x="671" y="1053"/>
                  </a:lnTo>
                  <a:lnTo>
                    <a:pt x="622" y="1094"/>
                  </a:lnTo>
                  <a:lnTo>
                    <a:pt x="572" y="1133"/>
                  </a:lnTo>
                  <a:lnTo>
                    <a:pt x="519" y="1171"/>
                  </a:lnTo>
                  <a:lnTo>
                    <a:pt x="465" y="1209"/>
                  </a:lnTo>
                  <a:lnTo>
                    <a:pt x="410" y="1244"/>
                  </a:lnTo>
                  <a:lnTo>
                    <a:pt x="354" y="1279"/>
                  </a:lnTo>
                  <a:lnTo>
                    <a:pt x="326" y="1294"/>
                  </a:lnTo>
                  <a:lnTo>
                    <a:pt x="296" y="1310"/>
                  </a:lnTo>
                  <a:lnTo>
                    <a:pt x="267" y="1325"/>
                  </a:lnTo>
                  <a:lnTo>
                    <a:pt x="237" y="1340"/>
                  </a:lnTo>
                  <a:lnTo>
                    <a:pt x="208" y="1353"/>
                  </a:lnTo>
                  <a:lnTo>
                    <a:pt x="179" y="1367"/>
                  </a:lnTo>
                  <a:lnTo>
                    <a:pt x="149" y="1378"/>
                  </a:lnTo>
                  <a:lnTo>
                    <a:pt x="120" y="1390"/>
                  </a:lnTo>
                  <a:lnTo>
                    <a:pt x="91" y="1400"/>
                  </a:lnTo>
                  <a:lnTo>
                    <a:pt x="60" y="1410"/>
                  </a:lnTo>
                  <a:lnTo>
                    <a:pt x="31" y="1418"/>
                  </a:lnTo>
                  <a:lnTo>
                    <a:pt x="0" y="14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Freeform 550"/>
            <p:cNvSpPr>
              <a:spLocks/>
            </p:cNvSpPr>
            <p:nvPr/>
          </p:nvSpPr>
          <p:spPr bwMode="auto">
            <a:xfrm>
              <a:off x="45315188" y="8374063"/>
              <a:ext cx="498475" cy="554038"/>
            </a:xfrm>
            <a:custGeom>
              <a:avLst/>
              <a:gdLst>
                <a:gd name="T0" fmla="*/ 2147483647 w 1570"/>
                <a:gd name="T1" fmla="*/ 2147483647 h 1744"/>
                <a:gd name="T2" fmla="*/ 2147483647 w 1570"/>
                <a:gd name="T3" fmla="*/ 2147483647 h 1744"/>
                <a:gd name="T4" fmla="*/ 2147483647 w 1570"/>
                <a:gd name="T5" fmla="*/ 2147483647 h 1744"/>
                <a:gd name="T6" fmla="*/ 2147483647 w 1570"/>
                <a:gd name="T7" fmla="*/ 2147483647 h 1744"/>
                <a:gd name="T8" fmla="*/ 2147483647 w 1570"/>
                <a:gd name="T9" fmla="*/ 2147483647 h 1744"/>
                <a:gd name="T10" fmla="*/ 2147483647 w 1570"/>
                <a:gd name="T11" fmla="*/ 2147483647 h 1744"/>
                <a:gd name="T12" fmla="*/ 2147483647 w 1570"/>
                <a:gd name="T13" fmla="*/ 2147483647 h 1744"/>
                <a:gd name="T14" fmla="*/ 2147483647 w 1570"/>
                <a:gd name="T15" fmla="*/ 2147483647 h 1744"/>
                <a:gd name="T16" fmla="*/ 2147483647 w 1570"/>
                <a:gd name="T17" fmla="*/ 2147483647 h 1744"/>
                <a:gd name="T18" fmla="*/ 2147483647 w 1570"/>
                <a:gd name="T19" fmla="*/ 2147483647 h 1744"/>
                <a:gd name="T20" fmla="*/ 2147483647 w 1570"/>
                <a:gd name="T21" fmla="*/ 2147483647 h 1744"/>
                <a:gd name="T22" fmla="*/ 2147483647 w 1570"/>
                <a:gd name="T23" fmla="*/ 2147483647 h 1744"/>
                <a:gd name="T24" fmla="*/ 2147483647 w 1570"/>
                <a:gd name="T25" fmla="*/ 2147483647 h 1744"/>
                <a:gd name="T26" fmla="*/ 2147483647 w 1570"/>
                <a:gd name="T27" fmla="*/ 2147483647 h 1744"/>
                <a:gd name="T28" fmla="*/ 2147483647 w 1570"/>
                <a:gd name="T29" fmla="*/ 2147483647 h 1744"/>
                <a:gd name="T30" fmla="*/ 2147483647 w 1570"/>
                <a:gd name="T31" fmla="*/ 2147483647 h 1744"/>
                <a:gd name="T32" fmla="*/ 2147483647 w 1570"/>
                <a:gd name="T33" fmla="*/ 2147483647 h 1744"/>
                <a:gd name="T34" fmla="*/ 2147483647 w 1570"/>
                <a:gd name="T35" fmla="*/ 2147483647 h 1744"/>
                <a:gd name="T36" fmla="*/ 2147483647 w 1570"/>
                <a:gd name="T37" fmla="*/ 2147483647 h 1744"/>
                <a:gd name="T38" fmla="*/ 2147483647 w 1570"/>
                <a:gd name="T39" fmla="*/ 2147483647 h 1744"/>
                <a:gd name="T40" fmla="*/ 2147483647 w 1570"/>
                <a:gd name="T41" fmla="*/ 2147483647 h 1744"/>
                <a:gd name="T42" fmla="*/ 2147483647 w 1570"/>
                <a:gd name="T43" fmla="*/ 2147483647 h 1744"/>
                <a:gd name="T44" fmla="*/ 2147483647 w 1570"/>
                <a:gd name="T45" fmla="*/ 1731318239 h 1744"/>
                <a:gd name="T46" fmla="*/ 2147483647 w 1570"/>
                <a:gd name="T47" fmla="*/ 0 h 1744"/>
                <a:gd name="T48" fmla="*/ 160080325 w 1570"/>
                <a:gd name="T49" fmla="*/ 2147483647 h 1744"/>
                <a:gd name="T50" fmla="*/ 544152138 w 1570"/>
                <a:gd name="T51" fmla="*/ 2147483647 h 1744"/>
                <a:gd name="T52" fmla="*/ 1088203628 w 1570"/>
                <a:gd name="T53" fmla="*/ 2147483647 h 1744"/>
                <a:gd name="T54" fmla="*/ 1792335125 w 1570"/>
                <a:gd name="T55" fmla="*/ 2147483647 h 1744"/>
                <a:gd name="T56" fmla="*/ 2147483647 w 1570"/>
                <a:gd name="T57" fmla="*/ 2147483647 h 1744"/>
                <a:gd name="T58" fmla="*/ 2147483647 w 1570"/>
                <a:gd name="T59" fmla="*/ 2147483647 h 1744"/>
                <a:gd name="T60" fmla="*/ 2147483647 w 1570"/>
                <a:gd name="T61" fmla="*/ 2147483647 h 1744"/>
                <a:gd name="T62" fmla="*/ 2147483647 w 1570"/>
                <a:gd name="T63" fmla="*/ 2147483647 h 1744"/>
                <a:gd name="T64" fmla="*/ 2147483647 w 1570"/>
                <a:gd name="T65" fmla="*/ 2147483647 h 1744"/>
                <a:gd name="T66" fmla="*/ 2147483647 w 1570"/>
                <a:gd name="T67" fmla="*/ 2147483647 h 1744"/>
                <a:gd name="T68" fmla="*/ 2147483647 w 1570"/>
                <a:gd name="T69" fmla="*/ 2147483647 h 1744"/>
                <a:gd name="T70" fmla="*/ 2147483647 w 1570"/>
                <a:gd name="T71" fmla="*/ 2147483647 h 1744"/>
                <a:gd name="T72" fmla="*/ 2147483647 w 1570"/>
                <a:gd name="T73" fmla="*/ 2147483647 h 1744"/>
                <a:gd name="T74" fmla="*/ 2147483647 w 1570"/>
                <a:gd name="T75" fmla="*/ 2147483647 h 1744"/>
                <a:gd name="T76" fmla="*/ 2147483647 w 1570"/>
                <a:gd name="T77" fmla="*/ 2147483647 h 1744"/>
                <a:gd name="T78" fmla="*/ 2147483647 w 1570"/>
                <a:gd name="T79" fmla="*/ 2147483647 h 1744"/>
                <a:gd name="T80" fmla="*/ 2147483647 w 1570"/>
                <a:gd name="T81" fmla="*/ 2147483647 h 1744"/>
                <a:gd name="T82" fmla="*/ 2147483647 w 1570"/>
                <a:gd name="T83" fmla="*/ 2147483647 h 1744"/>
                <a:gd name="T84" fmla="*/ 2147483647 w 1570"/>
                <a:gd name="T85" fmla="*/ 2147483647 h 1744"/>
                <a:gd name="T86" fmla="*/ 2147483647 w 1570"/>
                <a:gd name="T87" fmla="*/ 2147483647 h 1744"/>
                <a:gd name="T88" fmla="*/ 2147483647 w 1570"/>
                <a:gd name="T89" fmla="*/ 2147483647 h 1744"/>
                <a:gd name="T90" fmla="*/ 2147483647 w 1570"/>
                <a:gd name="T91" fmla="*/ 2147483647 h 1744"/>
                <a:gd name="T92" fmla="*/ 2147483647 w 1570"/>
                <a:gd name="T93" fmla="*/ 2147483647 h 1744"/>
                <a:gd name="T94" fmla="*/ 2147483647 w 1570"/>
                <a:gd name="T95" fmla="*/ 2147483647 h 1744"/>
                <a:gd name="T96" fmla="*/ 2147483647 w 1570"/>
                <a:gd name="T97" fmla="*/ 2147483647 h 1744"/>
                <a:gd name="T98" fmla="*/ 2147483647 w 1570"/>
                <a:gd name="T99" fmla="*/ 2147483647 h 1744"/>
                <a:gd name="T100" fmla="*/ 2147483647 w 1570"/>
                <a:gd name="T101" fmla="*/ 2147483647 h 174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570"/>
                <a:gd name="T154" fmla="*/ 0 h 1744"/>
                <a:gd name="T155" fmla="*/ 1570 w 1570"/>
                <a:gd name="T156" fmla="*/ 1744 h 174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570" h="1744">
                  <a:moveTo>
                    <a:pt x="1537" y="1744"/>
                  </a:moveTo>
                  <a:lnTo>
                    <a:pt x="1570" y="1425"/>
                  </a:lnTo>
                  <a:lnTo>
                    <a:pt x="1545" y="1422"/>
                  </a:lnTo>
                  <a:lnTo>
                    <a:pt x="1519" y="1418"/>
                  </a:lnTo>
                  <a:lnTo>
                    <a:pt x="1492" y="1411"/>
                  </a:lnTo>
                  <a:lnTo>
                    <a:pt x="1464" y="1403"/>
                  </a:lnTo>
                  <a:lnTo>
                    <a:pt x="1436" y="1394"/>
                  </a:lnTo>
                  <a:lnTo>
                    <a:pt x="1408" y="1383"/>
                  </a:lnTo>
                  <a:lnTo>
                    <a:pt x="1377" y="1370"/>
                  </a:lnTo>
                  <a:lnTo>
                    <a:pt x="1348" y="1356"/>
                  </a:lnTo>
                  <a:lnTo>
                    <a:pt x="1317" y="1341"/>
                  </a:lnTo>
                  <a:lnTo>
                    <a:pt x="1287" y="1325"/>
                  </a:lnTo>
                  <a:lnTo>
                    <a:pt x="1256" y="1309"/>
                  </a:lnTo>
                  <a:lnTo>
                    <a:pt x="1224" y="1291"/>
                  </a:lnTo>
                  <a:lnTo>
                    <a:pt x="1162" y="1253"/>
                  </a:lnTo>
                  <a:lnTo>
                    <a:pt x="1101" y="1214"/>
                  </a:lnTo>
                  <a:lnTo>
                    <a:pt x="1041" y="1172"/>
                  </a:lnTo>
                  <a:lnTo>
                    <a:pt x="982" y="1129"/>
                  </a:lnTo>
                  <a:lnTo>
                    <a:pt x="927" y="1086"/>
                  </a:lnTo>
                  <a:lnTo>
                    <a:pt x="875" y="1044"/>
                  </a:lnTo>
                  <a:lnTo>
                    <a:pt x="827" y="1003"/>
                  </a:lnTo>
                  <a:lnTo>
                    <a:pt x="785" y="964"/>
                  </a:lnTo>
                  <a:lnTo>
                    <a:pt x="747" y="929"/>
                  </a:lnTo>
                  <a:lnTo>
                    <a:pt x="716" y="896"/>
                  </a:lnTo>
                  <a:lnTo>
                    <a:pt x="674" y="849"/>
                  </a:lnTo>
                  <a:lnTo>
                    <a:pt x="633" y="803"/>
                  </a:lnTo>
                  <a:lnTo>
                    <a:pt x="595" y="757"/>
                  </a:lnTo>
                  <a:lnTo>
                    <a:pt x="557" y="711"/>
                  </a:lnTo>
                  <a:lnTo>
                    <a:pt x="540" y="688"/>
                  </a:lnTo>
                  <a:lnTo>
                    <a:pt x="521" y="663"/>
                  </a:lnTo>
                  <a:lnTo>
                    <a:pt x="504" y="639"/>
                  </a:lnTo>
                  <a:lnTo>
                    <a:pt x="487" y="613"/>
                  </a:lnTo>
                  <a:lnTo>
                    <a:pt x="470" y="587"/>
                  </a:lnTo>
                  <a:lnTo>
                    <a:pt x="453" y="559"/>
                  </a:lnTo>
                  <a:lnTo>
                    <a:pt x="437" y="531"/>
                  </a:lnTo>
                  <a:lnTo>
                    <a:pt x="421" y="500"/>
                  </a:lnTo>
                  <a:lnTo>
                    <a:pt x="398" y="456"/>
                  </a:lnTo>
                  <a:lnTo>
                    <a:pt x="369" y="399"/>
                  </a:lnTo>
                  <a:lnTo>
                    <a:pt x="339" y="333"/>
                  </a:lnTo>
                  <a:lnTo>
                    <a:pt x="307" y="260"/>
                  </a:lnTo>
                  <a:lnTo>
                    <a:pt x="292" y="225"/>
                  </a:lnTo>
                  <a:lnTo>
                    <a:pt x="279" y="188"/>
                  </a:lnTo>
                  <a:lnTo>
                    <a:pt x="265" y="153"/>
                  </a:lnTo>
                  <a:lnTo>
                    <a:pt x="254" y="117"/>
                  </a:lnTo>
                  <a:lnTo>
                    <a:pt x="245" y="84"/>
                  </a:lnTo>
                  <a:lnTo>
                    <a:pt x="237" y="54"/>
                  </a:lnTo>
                  <a:lnTo>
                    <a:pt x="232" y="25"/>
                  </a:lnTo>
                  <a:lnTo>
                    <a:pt x="231" y="0"/>
                  </a:lnTo>
                  <a:lnTo>
                    <a:pt x="0" y="43"/>
                  </a:lnTo>
                  <a:lnTo>
                    <a:pt x="5" y="82"/>
                  </a:lnTo>
                  <a:lnTo>
                    <a:pt x="9" y="121"/>
                  </a:lnTo>
                  <a:lnTo>
                    <a:pt x="17" y="160"/>
                  </a:lnTo>
                  <a:lnTo>
                    <a:pt x="24" y="198"/>
                  </a:lnTo>
                  <a:lnTo>
                    <a:pt x="34" y="237"/>
                  </a:lnTo>
                  <a:lnTo>
                    <a:pt x="44" y="275"/>
                  </a:lnTo>
                  <a:lnTo>
                    <a:pt x="56" y="313"/>
                  </a:lnTo>
                  <a:lnTo>
                    <a:pt x="68" y="351"/>
                  </a:lnTo>
                  <a:lnTo>
                    <a:pt x="82" y="389"/>
                  </a:lnTo>
                  <a:lnTo>
                    <a:pt x="96" y="426"/>
                  </a:lnTo>
                  <a:lnTo>
                    <a:pt x="112" y="462"/>
                  </a:lnTo>
                  <a:lnTo>
                    <a:pt x="128" y="499"/>
                  </a:lnTo>
                  <a:lnTo>
                    <a:pt x="145" y="536"/>
                  </a:lnTo>
                  <a:lnTo>
                    <a:pt x="162" y="571"/>
                  </a:lnTo>
                  <a:lnTo>
                    <a:pt x="181" y="607"/>
                  </a:lnTo>
                  <a:lnTo>
                    <a:pt x="199" y="641"/>
                  </a:lnTo>
                  <a:lnTo>
                    <a:pt x="238" y="710"/>
                  </a:lnTo>
                  <a:lnTo>
                    <a:pt x="279" y="776"/>
                  </a:lnTo>
                  <a:lnTo>
                    <a:pt x="320" y="839"/>
                  </a:lnTo>
                  <a:lnTo>
                    <a:pt x="362" y="902"/>
                  </a:lnTo>
                  <a:lnTo>
                    <a:pt x="404" y="960"/>
                  </a:lnTo>
                  <a:lnTo>
                    <a:pt x="445" y="1017"/>
                  </a:lnTo>
                  <a:lnTo>
                    <a:pt x="486" y="1071"/>
                  </a:lnTo>
                  <a:lnTo>
                    <a:pt x="525" y="1121"/>
                  </a:lnTo>
                  <a:lnTo>
                    <a:pt x="545" y="1144"/>
                  </a:lnTo>
                  <a:lnTo>
                    <a:pt x="565" y="1167"/>
                  </a:lnTo>
                  <a:lnTo>
                    <a:pt x="589" y="1192"/>
                  </a:lnTo>
                  <a:lnTo>
                    <a:pt x="614" y="1216"/>
                  </a:lnTo>
                  <a:lnTo>
                    <a:pt x="641" y="1242"/>
                  </a:lnTo>
                  <a:lnTo>
                    <a:pt x="668" y="1266"/>
                  </a:lnTo>
                  <a:lnTo>
                    <a:pt x="698" y="1291"/>
                  </a:lnTo>
                  <a:lnTo>
                    <a:pt x="727" y="1315"/>
                  </a:lnTo>
                  <a:lnTo>
                    <a:pt x="787" y="1363"/>
                  </a:lnTo>
                  <a:lnTo>
                    <a:pt x="847" y="1408"/>
                  </a:lnTo>
                  <a:lnTo>
                    <a:pt x="906" y="1450"/>
                  </a:lnTo>
                  <a:lnTo>
                    <a:pt x="960" y="1487"/>
                  </a:lnTo>
                  <a:lnTo>
                    <a:pt x="987" y="1505"/>
                  </a:lnTo>
                  <a:lnTo>
                    <a:pt x="1017" y="1525"/>
                  </a:lnTo>
                  <a:lnTo>
                    <a:pt x="1049" y="1543"/>
                  </a:lnTo>
                  <a:lnTo>
                    <a:pt x="1082" y="1562"/>
                  </a:lnTo>
                  <a:lnTo>
                    <a:pt x="1115" y="1581"/>
                  </a:lnTo>
                  <a:lnTo>
                    <a:pt x="1148" y="1598"/>
                  </a:lnTo>
                  <a:lnTo>
                    <a:pt x="1181" y="1614"/>
                  </a:lnTo>
                  <a:lnTo>
                    <a:pt x="1213" y="1627"/>
                  </a:lnTo>
                  <a:lnTo>
                    <a:pt x="1240" y="1637"/>
                  </a:lnTo>
                  <a:lnTo>
                    <a:pt x="1276" y="1652"/>
                  </a:lnTo>
                  <a:lnTo>
                    <a:pt x="1317" y="1668"/>
                  </a:lnTo>
                  <a:lnTo>
                    <a:pt x="1361" y="1685"/>
                  </a:lnTo>
                  <a:lnTo>
                    <a:pt x="1404" y="1702"/>
                  </a:lnTo>
                  <a:lnTo>
                    <a:pt x="1442" y="1718"/>
                  </a:lnTo>
                  <a:lnTo>
                    <a:pt x="1473" y="1733"/>
                  </a:lnTo>
                  <a:lnTo>
                    <a:pt x="1492" y="1744"/>
                  </a:lnTo>
                  <a:lnTo>
                    <a:pt x="1537" y="17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Freeform 551"/>
            <p:cNvSpPr>
              <a:spLocks/>
            </p:cNvSpPr>
            <p:nvPr/>
          </p:nvSpPr>
          <p:spPr bwMode="auto">
            <a:xfrm>
              <a:off x="49603025" y="9007476"/>
              <a:ext cx="31750" cy="31750"/>
            </a:xfrm>
            <a:custGeom>
              <a:avLst/>
              <a:gdLst>
                <a:gd name="T0" fmla="*/ 1814224505 w 99"/>
                <a:gd name="T1" fmla="*/ 2147483647 h 98"/>
                <a:gd name="T2" fmla="*/ 2012113596 w 99"/>
                <a:gd name="T3" fmla="*/ 2147483647 h 98"/>
                <a:gd name="T4" fmla="*/ 2147483647 w 99"/>
                <a:gd name="T5" fmla="*/ 2147483647 h 98"/>
                <a:gd name="T6" fmla="*/ 2147483647 w 99"/>
                <a:gd name="T7" fmla="*/ 2147483647 h 98"/>
                <a:gd name="T8" fmla="*/ 2147483647 w 99"/>
                <a:gd name="T9" fmla="*/ 2147483647 h 98"/>
                <a:gd name="T10" fmla="*/ 2147483647 w 99"/>
                <a:gd name="T11" fmla="*/ 2147483647 h 98"/>
                <a:gd name="T12" fmla="*/ 2147483647 w 99"/>
                <a:gd name="T13" fmla="*/ 2147483647 h 98"/>
                <a:gd name="T14" fmla="*/ 2147483647 w 99"/>
                <a:gd name="T15" fmla="*/ 2147483647 h 98"/>
                <a:gd name="T16" fmla="*/ 2147483647 w 99"/>
                <a:gd name="T17" fmla="*/ 2147483647 h 98"/>
                <a:gd name="T18" fmla="*/ 2147483647 w 99"/>
                <a:gd name="T19" fmla="*/ 2147483647 h 98"/>
                <a:gd name="T20" fmla="*/ 2147483647 w 99"/>
                <a:gd name="T21" fmla="*/ 1938347543 h 98"/>
                <a:gd name="T22" fmla="*/ 2147483647 w 99"/>
                <a:gd name="T23" fmla="*/ 1530252158 h 98"/>
                <a:gd name="T24" fmla="*/ 2147483647 w 99"/>
                <a:gd name="T25" fmla="*/ 1122157097 h 98"/>
                <a:gd name="T26" fmla="*/ 2147483647 w 99"/>
                <a:gd name="T27" fmla="*/ 918109242 h 98"/>
                <a:gd name="T28" fmla="*/ 2147483647 w 99"/>
                <a:gd name="T29" fmla="*/ 748174819 h 98"/>
                <a:gd name="T30" fmla="*/ 2147483647 w 99"/>
                <a:gd name="T31" fmla="*/ 544126964 h 98"/>
                <a:gd name="T32" fmla="*/ 2147483647 w 99"/>
                <a:gd name="T33" fmla="*/ 374087247 h 98"/>
                <a:gd name="T34" fmla="*/ 2147483647 w 99"/>
                <a:gd name="T35" fmla="*/ 204047531 h 98"/>
                <a:gd name="T36" fmla="*/ 2147483647 w 99"/>
                <a:gd name="T37" fmla="*/ 68015952 h 98"/>
                <a:gd name="T38" fmla="*/ 2045129427 w 99"/>
                <a:gd name="T39" fmla="*/ 0 h 98"/>
                <a:gd name="T40" fmla="*/ 1814224505 w 99"/>
                <a:gd name="T41" fmla="*/ 0 h 98"/>
                <a:gd name="T42" fmla="*/ 1484374717 w 99"/>
                <a:gd name="T43" fmla="*/ 34007814 h 98"/>
                <a:gd name="T44" fmla="*/ 1154525250 w 99"/>
                <a:gd name="T45" fmla="*/ 170039717 h 98"/>
                <a:gd name="T46" fmla="*/ 890604497 w 99"/>
                <a:gd name="T47" fmla="*/ 306071296 h 98"/>
                <a:gd name="T48" fmla="*/ 593770540 w 99"/>
                <a:gd name="T49" fmla="*/ 578135102 h 98"/>
                <a:gd name="T50" fmla="*/ 362865619 w 99"/>
                <a:gd name="T51" fmla="*/ 850093615 h 98"/>
                <a:gd name="T52" fmla="*/ 164976207 w 99"/>
                <a:gd name="T53" fmla="*/ 1190173048 h 98"/>
                <a:gd name="T54" fmla="*/ 33015831 w 99"/>
                <a:gd name="T55" fmla="*/ 1530252158 h 98"/>
                <a:gd name="T56" fmla="*/ 0 w 99"/>
                <a:gd name="T57" fmla="*/ 1870331592 h 98"/>
                <a:gd name="T58" fmla="*/ 33015831 w 99"/>
                <a:gd name="T59" fmla="*/ 2142395074 h 98"/>
                <a:gd name="T60" fmla="*/ 98944545 w 99"/>
                <a:gd name="T61" fmla="*/ 2147483647 h 98"/>
                <a:gd name="T62" fmla="*/ 230904922 w 99"/>
                <a:gd name="T63" fmla="*/ 2147483647 h 98"/>
                <a:gd name="T64" fmla="*/ 395778503 w 99"/>
                <a:gd name="T65" fmla="*/ 2147483647 h 98"/>
                <a:gd name="T66" fmla="*/ 593770540 w 99"/>
                <a:gd name="T67" fmla="*/ 2147483647 h 98"/>
                <a:gd name="T68" fmla="*/ 890604497 w 99"/>
                <a:gd name="T69" fmla="*/ 2147483647 h 98"/>
                <a:gd name="T70" fmla="*/ 1121509419 w 99"/>
                <a:gd name="T71" fmla="*/ 2147483647 h 98"/>
                <a:gd name="T72" fmla="*/ 1451358886 w 99"/>
                <a:gd name="T73" fmla="*/ 2147483647 h 98"/>
                <a:gd name="T74" fmla="*/ 1814224505 w 99"/>
                <a:gd name="T75" fmla="*/ 2147483647 h 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9"/>
                <a:gd name="T115" fmla="*/ 0 h 98"/>
                <a:gd name="T116" fmla="*/ 99 w 99"/>
                <a:gd name="T117" fmla="*/ 98 h 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9" h="98">
                  <a:moveTo>
                    <a:pt x="55" y="98"/>
                  </a:moveTo>
                  <a:lnTo>
                    <a:pt x="61" y="98"/>
                  </a:lnTo>
                  <a:lnTo>
                    <a:pt x="66" y="96"/>
                  </a:lnTo>
                  <a:lnTo>
                    <a:pt x="71" y="95"/>
                  </a:lnTo>
                  <a:lnTo>
                    <a:pt x="76" y="93"/>
                  </a:lnTo>
                  <a:lnTo>
                    <a:pt x="79" y="89"/>
                  </a:lnTo>
                  <a:lnTo>
                    <a:pt x="83" y="87"/>
                  </a:lnTo>
                  <a:lnTo>
                    <a:pt x="87" y="82"/>
                  </a:lnTo>
                  <a:lnTo>
                    <a:pt x="89" y="78"/>
                  </a:lnTo>
                  <a:lnTo>
                    <a:pt x="94" y="68"/>
                  </a:lnTo>
                  <a:lnTo>
                    <a:pt x="96" y="57"/>
                  </a:lnTo>
                  <a:lnTo>
                    <a:pt x="98" y="45"/>
                  </a:lnTo>
                  <a:lnTo>
                    <a:pt x="99" y="33"/>
                  </a:lnTo>
                  <a:lnTo>
                    <a:pt x="98" y="27"/>
                  </a:lnTo>
                  <a:lnTo>
                    <a:pt x="95" y="22"/>
                  </a:lnTo>
                  <a:lnTo>
                    <a:pt x="90" y="16"/>
                  </a:lnTo>
                  <a:lnTo>
                    <a:pt x="84" y="11"/>
                  </a:lnTo>
                  <a:lnTo>
                    <a:pt x="78" y="6"/>
                  </a:lnTo>
                  <a:lnTo>
                    <a:pt x="71" y="2"/>
                  </a:lnTo>
                  <a:lnTo>
                    <a:pt x="62" y="0"/>
                  </a:lnTo>
                  <a:lnTo>
                    <a:pt x="55" y="0"/>
                  </a:lnTo>
                  <a:lnTo>
                    <a:pt x="45" y="1"/>
                  </a:lnTo>
                  <a:lnTo>
                    <a:pt x="35" y="5"/>
                  </a:lnTo>
                  <a:lnTo>
                    <a:pt x="27" y="9"/>
                  </a:lnTo>
                  <a:lnTo>
                    <a:pt x="18" y="17"/>
                  </a:lnTo>
                  <a:lnTo>
                    <a:pt x="11" y="25"/>
                  </a:lnTo>
                  <a:lnTo>
                    <a:pt x="5" y="35"/>
                  </a:lnTo>
                  <a:lnTo>
                    <a:pt x="1" y="45"/>
                  </a:lnTo>
                  <a:lnTo>
                    <a:pt x="0" y="55"/>
                  </a:lnTo>
                  <a:lnTo>
                    <a:pt x="1" y="63"/>
                  </a:lnTo>
                  <a:lnTo>
                    <a:pt x="3" y="72"/>
                  </a:lnTo>
                  <a:lnTo>
                    <a:pt x="7" y="79"/>
                  </a:lnTo>
                  <a:lnTo>
                    <a:pt x="12" y="85"/>
                  </a:lnTo>
                  <a:lnTo>
                    <a:pt x="18" y="91"/>
                  </a:lnTo>
                  <a:lnTo>
                    <a:pt x="27" y="95"/>
                  </a:lnTo>
                  <a:lnTo>
                    <a:pt x="34" y="98"/>
                  </a:lnTo>
                  <a:lnTo>
                    <a:pt x="44" y="98"/>
                  </a:lnTo>
                  <a:lnTo>
                    <a:pt x="55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" name="Freeform 552"/>
            <p:cNvSpPr>
              <a:spLocks/>
            </p:cNvSpPr>
            <p:nvPr/>
          </p:nvSpPr>
          <p:spPr bwMode="auto">
            <a:xfrm>
              <a:off x="47794863" y="9007476"/>
              <a:ext cx="31750" cy="31750"/>
            </a:xfrm>
            <a:custGeom>
              <a:avLst/>
              <a:gdLst>
                <a:gd name="T0" fmla="*/ 2147483647 w 99"/>
                <a:gd name="T1" fmla="*/ 2147483647 h 98"/>
                <a:gd name="T2" fmla="*/ 2147483647 w 99"/>
                <a:gd name="T3" fmla="*/ 2147483647 h 98"/>
                <a:gd name="T4" fmla="*/ 2147483647 w 99"/>
                <a:gd name="T5" fmla="*/ 2147483647 h 98"/>
                <a:gd name="T6" fmla="*/ 2147483647 w 99"/>
                <a:gd name="T7" fmla="*/ 2147483647 h 98"/>
                <a:gd name="T8" fmla="*/ 2147483647 w 99"/>
                <a:gd name="T9" fmla="*/ 2147483647 h 98"/>
                <a:gd name="T10" fmla="*/ 2147483647 w 99"/>
                <a:gd name="T11" fmla="*/ 2147483647 h 98"/>
                <a:gd name="T12" fmla="*/ 2147483647 w 99"/>
                <a:gd name="T13" fmla="*/ 2108387260 h 98"/>
                <a:gd name="T14" fmla="*/ 2147483647 w 99"/>
                <a:gd name="T15" fmla="*/ 1870331592 h 98"/>
                <a:gd name="T16" fmla="*/ 2147483647 w 99"/>
                <a:gd name="T17" fmla="*/ 1496244344 h 98"/>
                <a:gd name="T18" fmla="*/ 2147483647 w 99"/>
                <a:gd name="T19" fmla="*/ 1156164911 h 98"/>
                <a:gd name="T20" fmla="*/ 2147483647 w 99"/>
                <a:gd name="T21" fmla="*/ 850093615 h 98"/>
                <a:gd name="T22" fmla="*/ 2147483647 w 99"/>
                <a:gd name="T23" fmla="*/ 612142916 h 98"/>
                <a:gd name="T24" fmla="*/ 2147483647 w 99"/>
                <a:gd name="T25" fmla="*/ 408095385 h 98"/>
                <a:gd name="T26" fmla="*/ 2147483647 w 99"/>
                <a:gd name="T27" fmla="*/ 238055668 h 98"/>
                <a:gd name="T28" fmla="*/ 2147483647 w 99"/>
                <a:gd name="T29" fmla="*/ 68015952 h 98"/>
                <a:gd name="T30" fmla="*/ 2144074293 w 99"/>
                <a:gd name="T31" fmla="*/ 0 h 98"/>
                <a:gd name="T32" fmla="*/ 1814224505 w 99"/>
                <a:gd name="T33" fmla="*/ 0 h 98"/>
                <a:gd name="T34" fmla="*/ 1484374717 w 99"/>
                <a:gd name="T35" fmla="*/ 34007814 h 98"/>
                <a:gd name="T36" fmla="*/ 1154525250 w 99"/>
                <a:gd name="T37" fmla="*/ 170039717 h 98"/>
                <a:gd name="T38" fmla="*/ 890604497 w 99"/>
                <a:gd name="T39" fmla="*/ 306071296 h 98"/>
                <a:gd name="T40" fmla="*/ 593770540 w 99"/>
                <a:gd name="T41" fmla="*/ 578135102 h 98"/>
                <a:gd name="T42" fmla="*/ 362865619 w 99"/>
                <a:gd name="T43" fmla="*/ 850093615 h 98"/>
                <a:gd name="T44" fmla="*/ 164976207 w 99"/>
                <a:gd name="T45" fmla="*/ 1190173048 h 98"/>
                <a:gd name="T46" fmla="*/ 33015831 w 99"/>
                <a:gd name="T47" fmla="*/ 1530252158 h 98"/>
                <a:gd name="T48" fmla="*/ 0 w 99"/>
                <a:gd name="T49" fmla="*/ 1870331592 h 98"/>
                <a:gd name="T50" fmla="*/ 33015831 w 99"/>
                <a:gd name="T51" fmla="*/ 2142395074 h 98"/>
                <a:gd name="T52" fmla="*/ 131960376 w 99"/>
                <a:gd name="T53" fmla="*/ 2147483647 h 98"/>
                <a:gd name="T54" fmla="*/ 230904922 w 99"/>
                <a:gd name="T55" fmla="*/ 2147483647 h 98"/>
                <a:gd name="T56" fmla="*/ 395778503 w 99"/>
                <a:gd name="T57" fmla="*/ 2147483647 h 98"/>
                <a:gd name="T58" fmla="*/ 626683424 w 99"/>
                <a:gd name="T59" fmla="*/ 2147483647 h 98"/>
                <a:gd name="T60" fmla="*/ 890604497 w 99"/>
                <a:gd name="T61" fmla="*/ 2147483647 h 98"/>
                <a:gd name="T62" fmla="*/ 1154525250 w 99"/>
                <a:gd name="T63" fmla="*/ 2147483647 h 98"/>
                <a:gd name="T64" fmla="*/ 1451358886 w 99"/>
                <a:gd name="T65" fmla="*/ 2147483647 h 98"/>
                <a:gd name="T66" fmla="*/ 2147483647 w 99"/>
                <a:gd name="T67" fmla="*/ 2147483647 h 9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98"/>
                <a:gd name="T104" fmla="*/ 99 w 99"/>
                <a:gd name="T105" fmla="*/ 98 h 9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98">
                  <a:moveTo>
                    <a:pt x="77" y="98"/>
                  </a:moveTo>
                  <a:lnTo>
                    <a:pt x="78" y="85"/>
                  </a:lnTo>
                  <a:lnTo>
                    <a:pt x="81" y="78"/>
                  </a:lnTo>
                  <a:lnTo>
                    <a:pt x="84" y="73"/>
                  </a:lnTo>
                  <a:lnTo>
                    <a:pt x="88" y="71"/>
                  </a:lnTo>
                  <a:lnTo>
                    <a:pt x="93" y="67"/>
                  </a:lnTo>
                  <a:lnTo>
                    <a:pt x="95" y="62"/>
                  </a:lnTo>
                  <a:lnTo>
                    <a:pt x="98" y="55"/>
                  </a:lnTo>
                  <a:lnTo>
                    <a:pt x="99" y="44"/>
                  </a:lnTo>
                  <a:lnTo>
                    <a:pt x="98" y="34"/>
                  </a:lnTo>
                  <a:lnTo>
                    <a:pt x="95" y="25"/>
                  </a:lnTo>
                  <a:lnTo>
                    <a:pt x="92" y="18"/>
                  </a:lnTo>
                  <a:lnTo>
                    <a:pt x="87" y="12"/>
                  </a:lnTo>
                  <a:lnTo>
                    <a:pt x="81" y="7"/>
                  </a:lnTo>
                  <a:lnTo>
                    <a:pt x="73" y="2"/>
                  </a:lnTo>
                  <a:lnTo>
                    <a:pt x="65" y="0"/>
                  </a:lnTo>
                  <a:lnTo>
                    <a:pt x="55" y="0"/>
                  </a:lnTo>
                  <a:lnTo>
                    <a:pt x="45" y="1"/>
                  </a:lnTo>
                  <a:lnTo>
                    <a:pt x="35" y="5"/>
                  </a:lnTo>
                  <a:lnTo>
                    <a:pt x="27" y="9"/>
                  </a:lnTo>
                  <a:lnTo>
                    <a:pt x="18" y="17"/>
                  </a:lnTo>
                  <a:lnTo>
                    <a:pt x="11" y="25"/>
                  </a:lnTo>
                  <a:lnTo>
                    <a:pt x="5" y="35"/>
                  </a:lnTo>
                  <a:lnTo>
                    <a:pt x="1" y="45"/>
                  </a:lnTo>
                  <a:lnTo>
                    <a:pt x="0" y="55"/>
                  </a:lnTo>
                  <a:lnTo>
                    <a:pt x="1" y="63"/>
                  </a:lnTo>
                  <a:lnTo>
                    <a:pt x="4" y="72"/>
                  </a:lnTo>
                  <a:lnTo>
                    <a:pt x="7" y="79"/>
                  </a:lnTo>
                  <a:lnTo>
                    <a:pt x="12" y="85"/>
                  </a:lnTo>
                  <a:lnTo>
                    <a:pt x="19" y="91"/>
                  </a:lnTo>
                  <a:lnTo>
                    <a:pt x="27" y="95"/>
                  </a:lnTo>
                  <a:lnTo>
                    <a:pt x="35" y="98"/>
                  </a:lnTo>
                  <a:lnTo>
                    <a:pt x="44" y="98"/>
                  </a:lnTo>
                  <a:lnTo>
                    <a:pt x="77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" name="Freeform 553"/>
            <p:cNvSpPr>
              <a:spLocks/>
            </p:cNvSpPr>
            <p:nvPr/>
          </p:nvSpPr>
          <p:spPr bwMode="auto">
            <a:xfrm>
              <a:off x="48707675" y="9007476"/>
              <a:ext cx="28575" cy="31750"/>
            </a:xfrm>
            <a:custGeom>
              <a:avLst/>
              <a:gdLst>
                <a:gd name="T0" fmla="*/ 1594440988 w 87"/>
                <a:gd name="T1" fmla="*/ 2147483647 h 98"/>
                <a:gd name="T2" fmla="*/ 1877945059 w 87"/>
                <a:gd name="T3" fmla="*/ 2147483647 h 98"/>
                <a:gd name="T4" fmla="*/ 2147483647 w 87"/>
                <a:gd name="T5" fmla="*/ 2147483647 h 98"/>
                <a:gd name="T6" fmla="*/ 2147483647 w 87"/>
                <a:gd name="T7" fmla="*/ 2147483647 h 98"/>
                <a:gd name="T8" fmla="*/ 2147483647 w 87"/>
                <a:gd name="T9" fmla="*/ 2147483647 h 98"/>
                <a:gd name="T10" fmla="*/ 2147483647 w 87"/>
                <a:gd name="T11" fmla="*/ 2147483647 h 98"/>
                <a:gd name="T12" fmla="*/ 2147483647 w 87"/>
                <a:gd name="T13" fmla="*/ 2147483647 h 98"/>
                <a:gd name="T14" fmla="*/ 2147483647 w 87"/>
                <a:gd name="T15" fmla="*/ 2142395074 h 98"/>
                <a:gd name="T16" fmla="*/ 2147483647 w 87"/>
                <a:gd name="T17" fmla="*/ 1870331592 h 98"/>
                <a:gd name="T18" fmla="*/ 2147483647 w 87"/>
                <a:gd name="T19" fmla="*/ 1122157097 h 98"/>
                <a:gd name="T20" fmla="*/ 2147483647 w 87"/>
                <a:gd name="T21" fmla="*/ 816190446 h 98"/>
                <a:gd name="T22" fmla="*/ 2147483647 w 87"/>
                <a:gd name="T23" fmla="*/ 578135102 h 98"/>
                <a:gd name="T24" fmla="*/ 2147483647 w 87"/>
                <a:gd name="T25" fmla="*/ 374087247 h 98"/>
                <a:gd name="T26" fmla="*/ 2147483647 w 87"/>
                <a:gd name="T27" fmla="*/ 204047531 h 98"/>
                <a:gd name="T28" fmla="*/ 2147483647 w 87"/>
                <a:gd name="T29" fmla="*/ 102023765 h 98"/>
                <a:gd name="T30" fmla="*/ 2147483647 w 87"/>
                <a:gd name="T31" fmla="*/ 34007814 h 98"/>
                <a:gd name="T32" fmla="*/ 2147483647 w 87"/>
                <a:gd name="T33" fmla="*/ 0 h 98"/>
                <a:gd name="T34" fmla="*/ 1913329120 w 87"/>
                <a:gd name="T35" fmla="*/ 0 h 98"/>
                <a:gd name="T36" fmla="*/ 1700808962 w 87"/>
                <a:gd name="T37" fmla="*/ 0 h 98"/>
                <a:gd name="T38" fmla="*/ 1452688624 w 87"/>
                <a:gd name="T39" fmla="*/ 34007814 h 98"/>
                <a:gd name="T40" fmla="*/ 1240168466 w 87"/>
                <a:gd name="T41" fmla="*/ 68015952 h 98"/>
                <a:gd name="T42" fmla="*/ 1062924639 w 87"/>
                <a:gd name="T43" fmla="*/ 170039717 h 98"/>
                <a:gd name="T44" fmla="*/ 885788542 w 87"/>
                <a:gd name="T45" fmla="*/ 238055668 h 98"/>
                <a:gd name="T46" fmla="*/ 708652446 w 87"/>
                <a:gd name="T47" fmla="*/ 306071296 h 98"/>
                <a:gd name="T48" fmla="*/ 566900410 w 87"/>
                <a:gd name="T49" fmla="*/ 442103199 h 98"/>
                <a:gd name="T50" fmla="*/ 460640167 w 87"/>
                <a:gd name="T51" fmla="*/ 578135102 h 98"/>
                <a:gd name="T52" fmla="*/ 248012278 w 87"/>
                <a:gd name="T53" fmla="*/ 918109242 h 98"/>
                <a:gd name="T54" fmla="*/ 106260243 w 87"/>
                <a:gd name="T55" fmla="*/ 1292196814 h 98"/>
                <a:gd name="T56" fmla="*/ 0 w 87"/>
                <a:gd name="T57" fmla="*/ 1734300013 h 98"/>
                <a:gd name="T58" fmla="*/ 0 w 87"/>
                <a:gd name="T59" fmla="*/ 2147483647 h 98"/>
                <a:gd name="T60" fmla="*/ 70876182 w 87"/>
                <a:gd name="T61" fmla="*/ 2147483647 h 98"/>
                <a:gd name="T62" fmla="*/ 141752035 w 87"/>
                <a:gd name="T63" fmla="*/ 2147483647 h 98"/>
                <a:gd name="T64" fmla="*/ 283504071 w 87"/>
                <a:gd name="T65" fmla="*/ 2147483647 h 98"/>
                <a:gd name="T66" fmla="*/ 496024228 w 87"/>
                <a:gd name="T67" fmla="*/ 2147483647 h 98"/>
                <a:gd name="T68" fmla="*/ 744036507 w 87"/>
                <a:gd name="T69" fmla="*/ 2147483647 h 98"/>
                <a:gd name="T70" fmla="*/ 1027540578 w 87"/>
                <a:gd name="T71" fmla="*/ 2147483647 h 98"/>
                <a:gd name="T72" fmla="*/ 1275552528 w 87"/>
                <a:gd name="T73" fmla="*/ 2147483647 h 98"/>
                <a:gd name="T74" fmla="*/ 1594440988 w 87"/>
                <a:gd name="T75" fmla="*/ 2147483647 h 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7"/>
                <a:gd name="T115" fmla="*/ 0 h 98"/>
                <a:gd name="T116" fmla="*/ 87 w 87"/>
                <a:gd name="T117" fmla="*/ 98 h 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7" h="98">
                  <a:moveTo>
                    <a:pt x="45" y="98"/>
                  </a:moveTo>
                  <a:lnTo>
                    <a:pt x="53" y="98"/>
                  </a:lnTo>
                  <a:lnTo>
                    <a:pt x="62" y="95"/>
                  </a:lnTo>
                  <a:lnTo>
                    <a:pt x="69" y="91"/>
                  </a:lnTo>
                  <a:lnTo>
                    <a:pt x="75" y="85"/>
                  </a:lnTo>
                  <a:lnTo>
                    <a:pt x="81" y="79"/>
                  </a:lnTo>
                  <a:lnTo>
                    <a:pt x="85" y="72"/>
                  </a:lnTo>
                  <a:lnTo>
                    <a:pt x="87" y="63"/>
                  </a:lnTo>
                  <a:lnTo>
                    <a:pt x="87" y="55"/>
                  </a:lnTo>
                  <a:lnTo>
                    <a:pt x="87" y="33"/>
                  </a:lnTo>
                  <a:lnTo>
                    <a:pt x="87" y="24"/>
                  </a:lnTo>
                  <a:lnTo>
                    <a:pt x="86" y="17"/>
                  </a:lnTo>
                  <a:lnTo>
                    <a:pt x="84" y="11"/>
                  </a:lnTo>
                  <a:lnTo>
                    <a:pt x="81" y="6"/>
                  </a:lnTo>
                  <a:lnTo>
                    <a:pt x="76" y="3"/>
                  </a:lnTo>
                  <a:lnTo>
                    <a:pt x="70" y="1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1" y="1"/>
                  </a:lnTo>
                  <a:lnTo>
                    <a:pt x="35" y="2"/>
                  </a:lnTo>
                  <a:lnTo>
                    <a:pt x="30" y="5"/>
                  </a:lnTo>
                  <a:lnTo>
                    <a:pt x="25" y="7"/>
                  </a:lnTo>
                  <a:lnTo>
                    <a:pt x="20" y="9"/>
                  </a:lnTo>
                  <a:lnTo>
                    <a:pt x="16" y="13"/>
                  </a:lnTo>
                  <a:lnTo>
                    <a:pt x="13" y="17"/>
                  </a:lnTo>
                  <a:lnTo>
                    <a:pt x="7" y="27"/>
                  </a:lnTo>
                  <a:lnTo>
                    <a:pt x="3" y="38"/>
                  </a:lnTo>
                  <a:lnTo>
                    <a:pt x="0" y="51"/>
                  </a:lnTo>
                  <a:lnTo>
                    <a:pt x="0" y="66"/>
                  </a:lnTo>
                  <a:lnTo>
                    <a:pt x="2" y="71"/>
                  </a:lnTo>
                  <a:lnTo>
                    <a:pt x="4" y="76"/>
                  </a:lnTo>
                  <a:lnTo>
                    <a:pt x="8" y="82"/>
                  </a:lnTo>
                  <a:lnTo>
                    <a:pt x="14" y="87"/>
                  </a:lnTo>
                  <a:lnTo>
                    <a:pt x="21" y="91"/>
                  </a:lnTo>
                  <a:lnTo>
                    <a:pt x="29" y="95"/>
                  </a:lnTo>
                  <a:lnTo>
                    <a:pt x="36" y="98"/>
                  </a:lnTo>
                  <a:lnTo>
                    <a:pt x="45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" name="Freeform 554"/>
            <p:cNvSpPr>
              <a:spLocks/>
            </p:cNvSpPr>
            <p:nvPr/>
          </p:nvSpPr>
          <p:spPr bwMode="auto">
            <a:xfrm>
              <a:off x="48979138" y="9007476"/>
              <a:ext cx="28575" cy="31750"/>
            </a:xfrm>
            <a:custGeom>
              <a:avLst/>
              <a:gdLst>
                <a:gd name="T0" fmla="*/ 2147483647 w 88"/>
                <a:gd name="T1" fmla="*/ 1122157097 h 98"/>
                <a:gd name="T2" fmla="*/ 2147483647 w 88"/>
                <a:gd name="T3" fmla="*/ 816190446 h 98"/>
                <a:gd name="T4" fmla="*/ 2147483647 w 88"/>
                <a:gd name="T5" fmla="*/ 578135102 h 98"/>
                <a:gd name="T6" fmla="*/ 2147483647 w 88"/>
                <a:gd name="T7" fmla="*/ 374087247 h 98"/>
                <a:gd name="T8" fmla="*/ 2147483647 w 88"/>
                <a:gd name="T9" fmla="*/ 204047531 h 98"/>
                <a:gd name="T10" fmla="*/ 2147483647 w 88"/>
                <a:gd name="T11" fmla="*/ 102023765 h 98"/>
                <a:gd name="T12" fmla="*/ 2147483647 w 88"/>
                <a:gd name="T13" fmla="*/ 34007814 h 98"/>
                <a:gd name="T14" fmla="*/ 2147483647 w 88"/>
                <a:gd name="T15" fmla="*/ 0 h 98"/>
                <a:gd name="T16" fmla="*/ 1883060353 w 88"/>
                <a:gd name="T17" fmla="*/ 0 h 98"/>
                <a:gd name="T18" fmla="*/ 1506427241 w 88"/>
                <a:gd name="T19" fmla="*/ 0 h 98"/>
                <a:gd name="T20" fmla="*/ 1232598536 w 88"/>
                <a:gd name="T21" fmla="*/ 0 h 98"/>
                <a:gd name="T22" fmla="*/ 924396055 w 88"/>
                <a:gd name="T23" fmla="*/ 68015952 h 98"/>
                <a:gd name="T24" fmla="*/ 684730061 w 88"/>
                <a:gd name="T25" fmla="*/ 238055668 h 98"/>
                <a:gd name="T26" fmla="*/ 479332312 w 88"/>
                <a:gd name="T27" fmla="*/ 408095385 h 98"/>
                <a:gd name="T28" fmla="*/ 273934238 w 88"/>
                <a:gd name="T29" fmla="*/ 612142916 h 98"/>
                <a:gd name="T30" fmla="*/ 136967119 w 88"/>
                <a:gd name="T31" fmla="*/ 850093615 h 98"/>
                <a:gd name="T32" fmla="*/ 68430955 w 88"/>
                <a:gd name="T33" fmla="*/ 1156164911 h 98"/>
                <a:gd name="T34" fmla="*/ 0 w 88"/>
                <a:gd name="T35" fmla="*/ 1496244344 h 98"/>
                <a:gd name="T36" fmla="*/ 0 w 88"/>
                <a:gd name="T37" fmla="*/ 1870331592 h 98"/>
                <a:gd name="T38" fmla="*/ 68430955 w 88"/>
                <a:gd name="T39" fmla="*/ 2142395074 h 98"/>
                <a:gd name="T40" fmla="*/ 136967119 w 88"/>
                <a:gd name="T41" fmla="*/ 2147483647 h 98"/>
                <a:gd name="T42" fmla="*/ 273934238 w 88"/>
                <a:gd name="T43" fmla="*/ 2147483647 h 98"/>
                <a:gd name="T44" fmla="*/ 479332312 w 88"/>
                <a:gd name="T45" fmla="*/ 2147483647 h 98"/>
                <a:gd name="T46" fmla="*/ 684730061 w 88"/>
                <a:gd name="T47" fmla="*/ 2147483647 h 98"/>
                <a:gd name="T48" fmla="*/ 924396055 w 88"/>
                <a:gd name="T49" fmla="*/ 2147483647 h 98"/>
                <a:gd name="T50" fmla="*/ 1232598536 w 88"/>
                <a:gd name="T51" fmla="*/ 2147483647 h 98"/>
                <a:gd name="T52" fmla="*/ 1506427241 w 88"/>
                <a:gd name="T53" fmla="*/ 2147483647 h 98"/>
                <a:gd name="T54" fmla="*/ 1848897642 w 88"/>
                <a:gd name="T55" fmla="*/ 2147483647 h 98"/>
                <a:gd name="T56" fmla="*/ 2147483647 w 88"/>
                <a:gd name="T57" fmla="*/ 2147483647 h 98"/>
                <a:gd name="T58" fmla="*/ 2147483647 w 88"/>
                <a:gd name="T59" fmla="*/ 2147483647 h 98"/>
                <a:gd name="T60" fmla="*/ 2147483647 w 88"/>
                <a:gd name="T61" fmla="*/ 2147483647 h 98"/>
                <a:gd name="T62" fmla="*/ 2147483647 w 88"/>
                <a:gd name="T63" fmla="*/ 2147483647 h 98"/>
                <a:gd name="T64" fmla="*/ 2147483647 w 88"/>
                <a:gd name="T65" fmla="*/ 2147483647 h 98"/>
                <a:gd name="T66" fmla="*/ 2147483647 w 88"/>
                <a:gd name="T67" fmla="*/ 2142395074 h 98"/>
                <a:gd name="T68" fmla="*/ 2147483647 w 88"/>
                <a:gd name="T69" fmla="*/ 1870331592 h 98"/>
                <a:gd name="T70" fmla="*/ 2147483647 w 88"/>
                <a:gd name="T71" fmla="*/ 1122157097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8"/>
                <a:gd name="T109" fmla="*/ 0 h 98"/>
                <a:gd name="T110" fmla="*/ 88 w 88"/>
                <a:gd name="T111" fmla="*/ 98 h 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8" h="98">
                  <a:moveTo>
                    <a:pt x="88" y="33"/>
                  </a:moveTo>
                  <a:lnTo>
                    <a:pt x="88" y="24"/>
                  </a:lnTo>
                  <a:lnTo>
                    <a:pt x="87" y="17"/>
                  </a:lnTo>
                  <a:lnTo>
                    <a:pt x="85" y="11"/>
                  </a:lnTo>
                  <a:lnTo>
                    <a:pt x="81" y="6"/>
                  </a:lnTo>
                  <a:lnTo>
                    <a:pt x="77" y="3"/>
                  </a:lnTo>
                  <a:lnTo>
                    <a:pt x="71" y="1"/>
                  </a:lnTo>
                  <a:lnTo>
                    <a:pt x="64" y="0"/>
                  </a:lnTo>
                  <a:lnTo>
                    <a:pt x="55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2"/>
                  </a:lnTo>
                  <a:lnTo>
                    <a:pt x="20" y="7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4" y="25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0" y="55"/>
                  </a:lnTo>
                  <a:lnTo>
                    <a:pt x="2" y="63"/>
                  </a:lnTo>
                  <a:lnTo>
                    <a:pt x="4" y="72"/>
                  </a:lnTo>
                  <a:lnTo>
                    <a:pt x="8" y="79"/>
                  </a:lnTo>
                  <a:lnTo>
                    <a:pt x="14" y="85"/>
                  </a:lnTo>
                  <a:lnTo>
                    <a:pt x="20" y="91"/>
                  </a:lnTo>
                  <a:lnTo>
                    <a:pt x="27" y="95"/>
                  </a:lnTo>
                  <a:lnTo>
                    <a:pt x="36" y="98"/>
                  </a:lnTo>
                  <a:lnTo>
                    <a:pt x="44" y="98"/>
                  </a:lnTo>
                  <a:lnTo>
                    <a:pt x="54" y="98"/>
                  </a:lnTo>
                  <a:lnTo>
                    <a:pt x="63" y="95"/>
                  </a:lnTo>
                  <a:lnTo>
                    <a:pt x="70" y="91"/>
                  </a:lnTo>
                  <a:lnTo>
                    <a:pt x="76" y="85"/>
                  </a:lnTo>
                  <a:lnTo>
                    <a:pt x="81" y="79"/>
                  </a:lnTo>
                  <a:lnTo>
                    <a:pt x="86" y="72"/>
                  </a:lnTo>
                  <a:lnTo>
                    <a:pt x="87" y="63"/>
                  </a:lnTo>
                  <a:lnTo>
                    <a:pt x="88" y="55"/>
                  </a:lnTo>
                  <a:lnTo>
                    <a:pt x="8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" name="Freeform 555"/>
            <p:cNvSpPr>
              <a:spLocks/>
            </p:cNvSpPr>
            <p:nvPr/>
          </p:nvSpPr>
          <p:spPr bwMode="auto">
            <a:xfrm>
              <a:off x="47085250" y="9018588"/>
              <a:ext cx="166687" cy="193675"/>
            </a:xfrm>
            <a:custGeom>
              <a:avLst/>
              <a:gdLst>
                <a:gd name="T0" fmla="*/ 2147483647 w 527"/>
                <a:gd name="T1" fmla="*/ 693862646 h 613"/>
                <a:gd name="T2" fmla="*/ 2147483647 w 527"/>
                <a:gd name="T3" fmla="*/ 756950144 h 613"/>
                <a:gd name="T4" fmla="*/ 2147483647 w 527"/>
                <a:gd name="T5" fmla="*/ 946112801 h 613"/>
                <a:gd name="T6" fmla="*/ 2147483647 w 527"/>
                <a:gd name="T7" fmla="*/ 1103831548 h 613"/>
                <a:gd name="T8" fmla="*/ 2147483647 w 527"/>
                <a:gd name="T9" fmla="*/ 1356181542 h 613"/>
                <a:gd name="T10" fmla="*/ 2147483647 w 527"/>
                <a:gd name="T11" fmla="*/ 1639975447 h 613"/>
                <a:gd name="T12" fmla="*/ 2147483647 w 527"/>
                <a:gd name="T13" fmla="*/ 2050043872 h 613"/>
                <a:gd name="T14" fmla="*/ 2147483647 w 527"/>
                <a:gd name="T15" fmla="*/ 2147483647 h 613"/>
                <a:gd name="T16" fmla="*/ 2147483647 w 527"/>
                <a:gd name="T17" fmla="*/ 2147483647 h 613"/>
                <a:gd name="T18" fmla="*/ 2147483647 w 527"/>
                <a:gd name="T19" fmla="*/ 2147483647 h 613"/>
                <a:gd name="T20" fmla="*/ 2147483647 w 527"/>
                <a:gd name="T21" fmla="*/ 2147483647 h 613"/>
                <a:gd name="T22" fmla="*/ 2147483647 w 527"/>
                <a:gd name="T23" fmla="*/ 2147483647 h 613"/>
                <a:gd name="T24" fmla="*/ 2147483647 w 527"/>
                <a:gd name="T25" fmla="*/ 2147483647 h 613"/>
                <a:gd name="T26" fmla="*/ 2147483647 w 527"/>
                <a:gd name="T27" fmla="*/ 2147483647 h 613"/>
                <a:gd name="T28" fmla="*/ 2147483647 w 527"/>
                <a:gd name="T29" fmla="*/ 2147483647 h 613"/>
                <a:gd name="T30" fmla="*/ 2147483647 w 527"/>
                <a:gd name="T31" fmla="*/ 2147483647 h 613"/>
                <a:gd name="T32" fmla="*/ 2147483647 w 527"/>
                <a:gd name="T33" fmla="*/ 2147483647 h 613"/>
                <a:gd name="T34" fmla="*/ 1803656768 w 527"/>
                <a:gd name="T35" fmla="*/ 2147483647 h 613"/>
                <a:gd name="T36" fmla="*/ 1392284006 w 527"/>
                <a:gd name="T37" fmla="*/ 2147483647 h 613"/>
                <a:gd name="T38" fmla="*/ 0 w 527"/>
                <a:gd name="T39" fmla="*/ 2147483647 h 613"/>
                <a:gd name="T40" fmla="*/ 2147483647 w 527"/>
                <a:gd name="T41" fmla="*/ 2147483647 h 613"/>
                <a:gd name="T42" fmla="*/ 2147483647 w 527"/>
                <a:gd name="T43" fmla="*/ 2147483647 h 613"/>
                <a:gd name="T44" fmla="*/ 2147483647 w 527"/>
                <a:gd name="T45" fmla="*/ 2147483647 h 613"/>
                <a:gd name="T46" fmla="*/ 2147483647 w 527"/>
                <a:gd name="T47" fmla="*/ 2147483647 h 613"/>
                <a:gd name="T48" fmla="*/ 2147483647 w 527"/>
                <a:gd name="T49" fmla="*/ 2147483647 h 613"/>
                <a:gd name="T50" fmla="*/ 2147483647 w 527"/>
                <a:gd name="T51" fmla="*/ 2147483647 h 613"/>
                <a:gd name="T52" fmla="*/ 2147483647 w 527"/>
                <a:gd name="T53" fmla="*/ 2147483647 h 613"/>
                <a:gd name="T54" fmla="*/ 2147483647 w 527"/>
                <a:gd name="T55" fmla="*/ 2147483647 h 613"/>
                <a:gd name="T56" fmla="*/ 2147483647 w 527"/>
                <a:gd name="T57" fmla="*/ 2147483647 h 613"/>
                <a:gd name="T58" fmla="*/ 2147483647 w 527"/>
                <a:gd name="T59" fmla="*/ 2147483647 h 613"/>
                <a:gd name="T60" fmla="*/ 2147483647 w 527"/>
                <a:gd name="T61" fmla="*/ 2147483647 h 613"/>
                <a:gd name="T62" fmla="*/ 2147483647 w 527"/>
                <a:gd name="T63" fmla="*/ 2147483647 h 613"/>
                <a:gd name="T64" fmla="*/ 2147483647 w 527"/>
                <a:gd name="T65" fmla="*/ 2147483647 h 613"/>
                <a:gd name="T66" fmla="*/ 2147483647 w 527"/>
                <a:gd name="T67" fmla="*/ 2147483647 h 613"/>
                <a:gd name="T68" fmla="*/ 2147483647 w 527"/>
                <a:gd name="T69" fmla="*/ 2147483647 h 613"/>
                <a:gd name="T70" fmla="*/ 2147483647 w 527"/>
                <a:gd name="T71" fmla="*/ 2147483647 h 613"/>
                <a:gd name="T72" fmla="*/ 2147483647 w 527"/>
                <a:gd name="T73" fmla="*/ 2147483647 h 613"/>
                <a:gd name="T74" fmla="*/ 2147483647 w 527"/>
                <a:gd name="T75" fmla="*/ 2147483647 h 613"/>
                <a:gd name="T76" fmla="*/ 2147483647 w 527"/>
                <a:gd name="T77" fmla="*/ 2147483647 h 613"/>
                <a:gd name="T78" fmla="*/ 2147483647 w 527"/>
                <a:gd name="T79" fmla="*/ 2147483647 h 613"/>
                <a:gd name="T80" fmla="*/ 2147483647 w 527"/>
                <a:gd name="T81" fmla="*/ 2147483647 h 613"/>
                <a:gd name="T82" fmla="*/ 2147483647 w 527"/>
                <a:gd name="T83" fmla="*/ 1639975447 h 613"/>
                <a:gd name="T84" fmla="*/ 2147483647 w 527"/>
                <a:gd name="T85" fmla="*/ 1198462796 h 613"/>
                <a:gd name="T86" fmla="*/ 2147483647 w 527"/>
                <a:gd name="T87" fmla="*/ 1040744049 h 613"/>
                <a:gd name="T88" fmla="*/ 2147483647 w 527"/>
                <a:gd name="T89" fmla="*/ 1040744049 h 613"/>
                <a:gd name="T90" fmla="*/ 2147483647 w 527"/>
                <a:gd name="T91" fmla="*/ 1072287798 h 613"/>
                <a:gd name="T92" fmla="*/ 2147483647 w 527"/>
                <a:gd name="T93" fmla="*/ 1230006545 h 613"/>
                <a:gd name="T94" fmla="*/ 2147483647 w 527"/>
                <a:gd name="T95" fmla="*/ 1450812790 h 613"/>
                <a:gd name="T96" fmla="*/ 2147483647 w 527"/>
                <a:gd name="T97" fmla="*/ 1797694194 h 613"/>
                <a:gd name="T98" fmla="*/ 2147483647 w 527"/>
                <a:gd name="T99" fmla="*/ 2147483647 h 613"/>
                <a:gd name="T100" fmla="*/ 2147483647 w 527"/>
                <a:gd name="T101" fmla="*/ 2147483647 h 613"/>
                <a:gd name="T102" fmla="*/ 2147483647 w 527"/>
                <a:gd name="T103" fmla="*/ 2147483647 h 613"/>
                <a:gd name="T104" fmla="*/ 2147483647 w 527"/>
                <a:gd name="T105" fmla="*/ 2147483647 h 613"/>
                <a:gd name="T106" fmla="*/ 2147483647 w 527"/>
                <a:gd name="T107" fmla="*/ 2147483647 h 613"/>
                <a:gd name="T108" fmla="*/ 2147483647 w 527"/>
                <a:gd name="T109" fmla="*/ 2147483647 h 613"/>
                <a:gd name="T110" fmla="*/ 2147483647 w 527"/>
                <a:gd name="T111" fmla="*/ 1986956373 h 613"/>
                <a:gd name="T112" fmla="*/ 2147483647 w 527"/>
                <a:gd name="T113" fmla="*/ 599231398 h 613"/>
                <a:gd name="T114" fmla="*/ 2147483647 w 527"/>
                <a:gd name="T115" fmla="*/ 0 h 6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27"/>
                <a:gd name="T175" fmla="*/ 0 h 613"/>
                <a:gd name="T176" fmla="*/ 527 w 527"/>
                <a:gd name="T177" fmla="*/ 613 h 6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27" h="613">
                  <a:moveTo>
                    <a:pt x="109" y="0"/>
                  </a:moveTo>
                  <a:lnTo>
                    <a:pt x="109" y="22"/>
                  </a:lnTo>
                  <a:lnTo>
                    <a:pt x="123" y="23"/>
                  </a:lnTo>
                  <a:lnTo>
                    <a:pt x="138" y="24"/>
                  </a:lnTo>
                  <a:lnTo>
                    <a:pt x="150" y="27"/>
                  </a:lnTo>
                  <a:lnTo>
                    <a:pt x="162" y="30"/>
                  </a:lnTo>
                  <a:lnTo>
                    <a:pt x="167" y="33"/>
                  </a:lnTo>
                  <a:lnTo>
                    <a:pt x="172" y="35"/>
                  </a:lnTo>
                  <a:lnTo>
                    <a:pt x="176" y="39"/>
                  </a:lnTo>
                  <a:lnTo>
                    <a:pt x="179" y="43"/>
                  </a:lnTo>
                  <a:lnTo>
                    <a:pt x="183" y="47"/>
                  </a:lnTo>
                  <a:lnTo>
                    <a:pt x="185" y="52"/>
                  </a:lnTo>
                  <a:lnTo>
                    <a:pt x="187" y="58"/>
                  </a:lnTo>
                  <a:lnTo>
                    <a:pt x="187" y="65"/>
                  </a:lnTo>
                  <a:lnTo>
                    <a:pt x="185" y="90"/>
                  </a:lnTo>
                  <a:lnTo>
                    <a:pt x="180" y="123"/>
                  </a:lnTo>
                  <a:lnTo>
                    <a:pt x="173" y="161"/>
                  </a:lnTo>
                  <a:lnTo>
                    <a:pt x="164" y="203"/>
                  </a:lnTo>
                  <a:lnTo>
                    <a:pt x="156" y="244"/>
                  </a:lnTo>
                  <a:lnTo>
                    <a:pt x="147" y="282"/>
                  </a:lnTo>
                  <a:lnTo>
                    <a:pt x="140" y="317"/>
                  </a:lnTo>
                  <a:lnTo>
                    <a:pt x="134" y="341"/>
                  </a:lnTo>
                  <a:lnTo>
                    <a:pt x="129" y="371"/>
                  </a:lnTo>
                  <a:lnTo>
                    <a:pt x="124" y="407"/>
                  </a:lnTo>
                  <a:lnTo>
                    <a:pt x="118" y="446"/>
                  </a:lnTo>
                  <a:lnTo>
                    <a:pt x="109" y="486"/>
                  </a:lnTo>
                  <a:lnTo>
                    <a:pt x="104" y="505"/>
                  </a:lnTo>
                  <a:lnTo>
                    <a:pt x="100" y="522"/>
                  </a:lnTo>
                  <a:lnTo>
                    <a:pt x="92" y="538"/>
                  </a:lnTo>
                  <a:lnTo>
                    <a:pt x="85" y="553"/>
                  </a:lnTo>
                  <a:lnTo>
                    <a:pt x="81" y="559"/>
                  </a:lnTo>
                  <a:lnTo>
                    <a:pt x="76" y="564"/>
                  </a:lnTo>
                  <a:lnTo>
                    <a:pt x="73" y="569"/>
                  </a:lnTo>
                  <a:lnTo>
                    <a:pt x="68" y="572"/>
                  </a:lnTo>
                  <a:lnTo>
                    <a:pt x="62" y="576"/>
                  </a:lnTo>
                  <a:lnTo>
                    <a:pt x="57" y="579"/>
                  </a:lnTo>
                  <a:lnTo>
                    <a:pt x="51" y="580"/>
                  </a:lnTo>
                  <a:lnTo>
                    <a:pt x="44" y="581"/>
                  </a:lnTo>
                  <a:lnTo>
                    <a:pt x="0" y="581"/>
                  </a:lnTo>
                  <a:lnTo>
                    <a:pt x="0" y="613"/>
                  </a:lnTo>
                  <a:lnTo>
                    <a:pt x="264" y="613"/>
                  </a:lnTo>
                  <a:lnTo>
                    <a:pt x="264" y="581"/>
                  </a:lnTo>
                  <a:lnTo>
                    <a:pt x="231" y="581"/>
                  </a:lnTo>
                  <a:lnTo>
                    <a:pt x="213" y="580"/>
                  </a:lnTo>
                  <a:lnTo>
                    <a:pt x="201" y="577"/>
                  </a:lnTo>
                  <a:lnTo>
                    <a:pt x="190" y="574"/>
                  </a:lnTo>
                  <a:lnTo>
                    <a:pt x="176" y="570"/>
                  </a:lnTo>
                  <a:lnTo>
                    <a:pt x="217" y="317"/>
                  </a:lnTo>
                  <a:lnTo>
                    <a:pt x="351" y="317"/>
                  </a:lnTo>
                  <a:lnTo>
                    <a:pt x="360" y="318"/>
                  </a:lnTo>
                  <a:lnTo>
                    <a:pt x="369" y="320"/>
                  </a:lnTo>
                  <a:lnTo>
                    <a:pt x="376" y="324"/>
                  </a:lnTo>
                  <a:lnTo>
                    <a:pt x="382" y="330"/>
                  </a:lnTo>
                  <a:lnTo>
                    <a:pt x="387" y="336"/>
                  </a:lnTo>
                  <a:lnTo>
                    <a:pt x="392" y="344"/>
                  </a:lnTo>
                  <a:lnTo>
                    <a:pt x="395" y="352"/>
                  </a:lnTo>
                  <a:lnTo>
                    <a:pt x="395" y="361"/>
                  </a:lnTo>
                  <a:lnTo>
                    <a:pt x="395" y="394"/>
                  </a:lnTo>
                  <a:lnTo>
                    <a:pt x="428" y="394"/>
                  </a:lnTo>
                  <a:lnTo>
                    <a:pt x="454" y="208"/>
                  </a:lnTo>
                  <a:lnTo>
                    <a:pt x="445" y="211"/>
                  </a:lnTo>
                  <a:lnTo>
                    <a:pt x="438" y="216"/>
                  </a:lnTo>
                  <a:lnTo>
                    <a:pt x="431" y="221"/>
                  </a:lnTo>
                  <a:lnTo>
                    <a:pt x="425" y="227"/>
                  </a:lnTo>
                  <a:lnTo>
                    <a:pt x="417" y="240"/>
                  </a:lnTo>
                  <a:lnTo>
                    <a:pt x="409" y="252"/>
                  </a:lnTo>
                  <a:lnTo>
                    <a:pt x="406" y="258"/>
                  </a:lnTo>
                  <a:lnTo>
                    <a:pt x="401" y="264"/>
                  </a:lnTo>
                  <a:lnTo>
                    <a:pt x="397" y="270"/>
                  </a:lnTo>
                  <a:lnTo>
                    <a:pt x="392" y="275"/>
                  </a:lnTo>
                  <a:lnTo>
                    <a:pt x="386" y="279"/>
                  </a:lnTo>
                  <a:lnTo>
                    <a:pt x="379" y="281"/>
                  </a:lnTo>
                  <a:lnTo>
                    <a:pt x="371" y="284"/>
                  </a:lnTo>
                  <a:lnTo>
                    <a:pt x="362" y="285"/>
                  </a:lnTo>
                  <a:lnTo>
                    <a:pt x="220" y="285"/>
                  </a:lnTo>
                  <a:lnTo>
                    <a:pt x="222" y="262"/>
                  </a:lnTo>
                  <a:lnTo>
                    <a:pt x="227" y="227"/>
                  </a:lnTo>
                  <a:lnTo>
                    <a:pt x="234" y="186"/>
                  </a:lnTo>
                  <a:lnTo>
                    <a:pt x="243" y="143"/>
                  </a:lnTo>
                  <a:lnTo>
                    <a:pt x="248" y="121"/>
                  </a:lnTo>
                  <a:lnTo>
                    <a:pt x="254" y="101"/>
                  </a:lnTo>
                  <a:lnTo>
                    <a:pt x="260" y="82"/>
                  </a:lnTo>
                  <a:lnTo>
                    <a:pt x="266" y="66"/>
                  </a:lnTo>
                  <a:lnTo>
                    <a:pt x="273" y="52"/>
                  </a:lnTo>
                  <a:lnTo>
                    <a:pt x="281" y="41"/>
                  </a:lnTo>
                  <a:lnTo>
                    <a:pt x="285" y="38"/>
                  </a:lnTo>
                  <a:lnTo>
                    <a:pt x="288" y="34"/>
                  </a:lnTo>
                  <a:lnTo>
                    <a:pt x="292" y="33"/>
                  </a:lnTo>
                  <a:lnTo>
                    <a:pt x="297" y="33"/>
                  </a:lnTo>
                  <a:lnTo>
                    <a:pt x="428" y="33"/>
                  </a:lnTo>
                  <a:lnTo>
                    <a:pt x="434" y="33"/>
                  </a:lnTo>
                  <a:lnTo>
                    <a:pt x="440" y="34"/>
                  </a:lnTo>
                  <a:lnTo>
                    <a:pt x="446" y="36"/>
                  </a:lnTo>
                  <a:lnTo>
                    <a:pt x="451" y="39"/>
                  </a:lnTo>
                  <a:lnTo>
                    <a:pt x="456" y="43"/>
                  </a:lnTo>
                  <a:lnTo>
                    <a:pt x="461" y="46"/>
                  </a:lnTo>
                  <a:lnTo>
                    <a:pt x="465" y="51"/>
                  </a:lnTo>
                  <a:lnTo>
                    <a:pt x="468" y="57"/>
                  </a:lnTo>
                  <a:lnTo>
                    <a:pt x="474" y="68"/>
                  </a:lnTo>
                  <a:lnTo>
                    <a:pt x="479" y="82"/>
                  </a:lnTo>
                  <a:lnTo>
                    <a:pt x="482" y="95"/>
                  </a:lnTo>
                  <a:lnTo>
                    <a:pt x="483" y="109"/>
                  </a:lnTo>
                  <a:lnTo>
                    <a:pt x="483" y="142"/>
                  </a:lnTo>
                  <a:lnTo>
                    <a:pt x="490" y="139"/>
                  </a:lnTo>
                  <a:lnTo>
                    <a:pt x="496" y="134"/>
                  </a:lnTo>
                  <a:lnTo>
                    <a:pt x="503" y="129"/>
                  </a:lnTo>
                  <a:lnTo>
                    <a:pt x="507" y="122"/>
                  </a:lnTo>
                  <a:lnTo>
                    <a:pt x="511" y="114"/>
                  </a:lnTo>
                  <a:lnTo>
                    <a:pt x="515" y="105"/>
                  </a:lnTo>
                  <a:lnTo>
                    <a:pt x="518" y="95"/>
                  </a:lnTo>
                  <a:lnTo>
                    <a:pt x="520" y="85"/>
                  </a:lnTo>
                  <a:lnTo>
                    <a:pt x="523" y="63"/>
                  </a:lnTo>
                  <a:lnTo>
                    <a:pt x="526" y="41"/>
                  </a:lnTo>
                  <a:lnTo>
                    <a:pt x="526" y="19"/>
                  </a:lnTo>
                  <a:lnTo>
                    <a:pt x="527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Freeform 556"/>
            <p:cNvSpPr>
              <a:spLocks/>
            </p:cNvSpPr>
            <p:nvPr/>
          </p:nvSpPr>
          <p:spPr bwMode="auto">
            <a:xfrm>
              <a:off x="48398113" y="9018588"/>
              <a:ext cx="279400" cy="193675"/>
            </a:xfrm>
            <a:custGeom>
              <a:avLst/>
              <a:gdLst>
                <a:gd name="T0" fmla="*/ 2147483647 w 878"/>
                <a:gd name="T1" fmla="*/ 725406395 h 613"/>
                <a:gd name="T2" fmla="*/ 2147483647 w 878"/>
                <a:gd name="T3" fmla="*/ 946112801 h 613"/>
                <a:gd name="T4" fmla="*/ 2147483647 w 878"/>
                <a:gd name="T5" fmla="*/ 1230006545 h 613"/>
                <a:gd name="T6" fmla="*/ 2147483647 w 878"/>
                <a:gd name="T7" fmla="*/ 1639975447 h 613"/>
                <a:gd name="T8" fmla="*/ 2147483647 w 878"/>
                <a:gd name="T9" fmla="*/ 2147483647 h 613"/>
                <a:gd name="T10" fmla="*/ 2147483647 w 878"/>
                <a:gd name="T11" fmla="*/ 2147483647 h 613"/>
                <a:gd name="T12" fmla="*/ 2147483647 w 878"/>
                <a:gd name="T13" fmla="*/ 2147483647 h 613"/>
                <a:gd name="T14" fmla="*/ 2147483647 w 878"/>
                <a:gd name="T15" fmla="*/ 2147483647 h 613"/>
                <a:gd name="T16" fmla="*/ 2147483647 w 878"/>
                <a:gd name="T17" fmla="*/ 2147483647 h 613"/>
                <a:gd name="T18" fmla="*/ 2126890495 w 878"/>
                <a:gd name="T19" fmla="*/ 2147483647 h 613"/>
                <a:gd name="T20" fmla="*/ 1514534797 w 878"/>
                <a:gd name="T21" fmla="*/ 2147483647 h 613"/>
                <a:gd name="T22" fmla="*/ 0 w 878"/>
                <a:gd name="T23" fmla="*/ 2147483647 h 613"/>
                <a:gd name="T24" fmla="*/ 2147483647 w 878"/>
                <a:gd name="T25" fmla="*/ 2147483647 h 613"/>
                <a:gd name="T26" fmla="*/ 2147483647 w 878"/>
                <a:gd name="T27" fmla="*/ 2147483647 h 613"/>
                <a:gd name="T28" fmla="*/ 2147483647 w 878"/>
                <a:gd name="T29" fmla="*/ 2147483647 h 613"/>
                <a:gd name="T30" fmla="*/ 2147483647 w 878"/>
                <a:gd name="T31" fmla="*/ 2147483647 h 613"/>
                <a:gd name="T32" fmla="*/ 2147483647 w 878"/>
                <a:gd name="T33" fmla="*/ 2147483647 h 613"/>
                <a:gd name="T34" fmla="*/ 2147483647 w 878"/>
                <a:gd name="T35" fmla="*/ 2147483647 h 613"/>
                <a:gd name="T36" fmla="*/ 2147483647 w 878"/>
                <a:gd name="T37" fmla="*/ 2147483647 h 613"/>
                <a:gd name="T38" fmla="*/ 2147483647 w 878"/>
                <a:gd name="T39" fmla="*/ 2147483647 h 613"/>
                <a:gd name="T40" fmla="*/ 2147483647 w 878"/>
                <a:gd name="T41" fmla="*/ 2147483647 h 613"/>
                <a:gd name="T42" fmla="*/ 2147483647 w 878"/>
                <a:gd name="T43" fmla="*/ 2147483647 h 613"/>
                <a:gd name="T44" fmla="*/ 2147483647 w 878"/>
                <a:gd name="T45" fmla="*/ 2147483647 h 613"/>
                <a:gd name="T46" fmla="*/ 2147483647 w 878"/>
                <a:gd name="T47" fmla="*/ 2147483647 h 613"/>
                <a:gd name="T48" fmla="*/ 2147483647 w 878"/>
                <a:gd name="T49" fmla="*/ 2147483647 h 613"/>
                <a:gd name="T50" fmla="*/ 2147483647 w 878"/>
                <a:gd name="T51" fmla="*/ 2147483647 h 613"/>
                <a:gd name="T52" fmla="*/ 2147483647 w 878"/>
                <a:gd name="T53" fmla="*/ 2147483647 h 613"/>
                <a:gd name="T54" fmla="*/ 2147483647 w 878"/>
                <a:gd name="T55" fmla="*/ 2147483647 h 613"/>
                <a:gd name="T56" fmla="*/ 2147483647 w 878"/>
                <a:gd name="T57" fmla="*/ 2147483647 h 613"/>
                <a:gd name="T58" fmla="*/ 2147483647 w 878"/>
                <a:gd name="T59" fmla="*/ 2147483647 h 613"/>
                <a:gd name="T60" fmla="*/ 2147483647 w 878"/>
                <a:gd name="T61" fmla="*/ 2147483647 h 613"/>
                <a:gd name="T62" fmla="*/ 2147483647 w 878"/>
                <a:gd name="T63" fmla="*/ 2147483647 h 613"/>
                <a:gd name="T64" fmla="*/ 2147483647 w 878"/>
                <a:gd name="T65" fmla="*/ 2147483647 h 613"/>
                <a:gd name="T66" fmla="*/ 2147483647 w 878"/>
                <a:gd name="T67" fmla="*/ 2147483647 h 613"/>
                <a:gd name="T68" fmla="*/ 2147483647 w 878"/>
                <a:gd name="T69" fmla="*/ 2147483647 h 613"/>
                <a:gd name="T70" fmla="*/ 2147483647 w 878"/>
                <a:gd name="T71" fmla="*/ 2147483647 h 613"/>
                <a:gd name="T72" fmla="*/ 2147483647 w 878"/>
                <a:gd name="T73" fmla="*/ 2147483647 h 613"/>
                <a:gd name="T74" fmla="*/ 2147483647 w 878"/>
                <a:gd name="T75" fmla="*/ 2147483647 h 613"/>
                <a:gd name="T76" fmla="*/ 2147483647 w 878"/>
                <a:gd name="T77" fmla="*/ 2147483647 h 613"/>
                <a:gd name="T78" fmla="*/ 2147483647 w 878"/>
                <a:gd name="T79" fmla="*/ 2147483647 h 613"/>
                <a:gd name="T80" fmla="*/ 2147483647 w 878"/>
                <a:gd name="T81" fmla="*/ 2147483647 h 613"/>
                <a:gd name="T82" fmla="*/ 2147483647 w 878"/>
                <a:gd name="T83" fmla="*/ 2147483647 h 613"/>
                <a:gd name="T84" fmla="*/ 2147483647 w 878"/>
                <a:gd name="T85" fmla="*/ 2147483647 h 613"/>
                <a:gd name="T86" fmla="*/ 2147483647 w 878"/>
                <a:gd name="T87" fmla="*/ 2147483647 h 613"/>
                <a:gd name="T88" fmla="*/ 2147483647 w 878"/>
                <a:gd name="T89" fmla="*/ 2147483647 h 613"/>
                <a:gd name="T90" fmla="*/ 2147483647 w 878"/>
                <a:gd name="T91" fmla="*/ 2147483647 h 613"/>
                <a:gd name="T92" fmla="*/ 2147483647 w 878"/>
                <a:gd name="T93" fmla="*/ 2147483647 h 613"/>
                <a:gd name="T94" fmla="*/ 2147483647 w 878"/>
                <a:gd name="T95" fmla="*/ 1608431698 h 613"/>
                <a:gd name="T96" fmla="*/ 2147483647 w 878"/>
                <a:gd name="T97" fmla="*/ 1135375297 h 613"/>
                <a:gd name="T98" fmla="*/ 2147483647 w 878"/>
                <a:gd name="T99" fmla="*/ 851581392 h 613"/>
                <a:gd name="T100" fmla="*/ 2147483647 w 878"/>
                <a:gd name="T101" fmla="*/ 693862646 h 613"/>
                <a:gd name="T102" fmla="*/ 2147483647 w 878"/>
                <a:gd name="T103" fmla="*/ 0 h 613"/>
                <a:gd name="T104" fmla="*/ 2147483647 w 878"/>
                <a:gd name="T105" fmla="*/ 0 h 61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78"/>
                <a:gd name="T160" fmla="*/ 0 h 613"/>
                <a:gd name="T161" fmla="*/ 878 w 878"/>
                <a:gd name="T162" fmla="*/ 613 h 61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78" h="613">
                  <a:moveTo>
                    <a:pt x="132" y="0"/>
                  </a:moveTo>
                  <a:lnTo>
                    <a:pt x="132" y="22"/>
                  </a:lnTo>
                  <a:lnTo>
                    <a:pt x="145" y="23"/>
                  </a:lnTo>
                  <a:lnTo>
                    <a:pt x="157" y="24"/>
                  </a:lnTo>
                  <a:lnTo>
                    <a:pt x="168" y="27"/>
                  </a:lnTo>
                  <a:lnTo>
                    <a:pt x="178" y="30"/>
                  </a:lnTo>
                  <a:lnTo>
                    <a:pt x="183" y="33"/>
                  </a:lnTo>
                  <a:lnTo>
                    <a:pt x="186" y="36"/>
                  </a:lnTo>
                  <a:lnTo>
                    <a:pt x="190" y="39"/>
                  </a:lnTo>
                  <a:lnTo>
                    <a:pt x="192" y="44"/>
                  </a:lnTo>
                  <a:lnTo>
                    <a:pt x="195" y="47"/>
                  </a:lnTo>
                  <a:lnTo>
                    <a:pt x="196" y="52"/>
                  </a:lnTo>
                  <a:lnTo>
                    <a:pt x="197" y="58"/>
                  </a:lnTo>
                  <a:lnTo>
                    <a:pt x="199" y="65"/>
                  </a:lnTo>
                  <a:lnTo>
                    <a:pt x="199" y="76"/>
                  </a:lnTo>
                  <a:lnTo>
                    <a:pt x="197" y="98"/>
                  </a:lnTo>
                  <a:lnTo>
                    <a:pt x="194" y="126"/>
                  </a:lnTo>
                  <a:lnTo>
                    <a:pt x="189" y="159"/>
                  </a:lnTo>
                  <a:lnTo>
                    <a:pt x="181" y="196"/>
                  </a:lnTo>
                  <a:lnTo>
                    <a:pt x="173" y="236"/>
                  </a:lnTo>
                  <a:lnTo>
                    <a:pt x="163" y="277"/>
                  </a:lnTo>
                  <a:lnTo>
                    <a:pt x="153" y="322"/>
                  </a:lnTo>
                  <a:lnTo>
                    <a:pt x="141" y="364"/>
                  </a:lnTo>
                  <a:lnTo>
                    <a:pt x="129" y="406"/>
                  </a:lnTo>
                  <a:lnTo>
                    <a:pt x="115" y="446"/>
                  </a:lnTo>
                  <a:lnTo>
                    <a:pt x="102" y="483"/>
                  </a:lnTo>
                  <a:lnTo>
                    <a:pt x="87" y="515"/>
                  </a:lnTo>
                  <a:lnTo>
                    <a:pt x="81" y="530"/>
                  </a:lnTo>
                  <a:lnTo>
                    <a:pt x="74" y="542"/>
                  </a:lnTo>
                  <a:lnTo>
                    <a:pt x="66" y="553"/>
                  </a:lnTo>
                  <a:lnTo>
                    <a:pt x="60" y="563"/>
                  </a:lnTo>
                  <a:lnTo>
                    <a:pt x="53" y="570"/>
                  </a:lnTo>
                  <a:lnTo>
                    <a:pt x="47" y="576"/>
                  </a:lnTo>
                  <a:lnTo>
                    <a:pt x="39" y="580"/>
                  </a:lnTo>
                  <a:lnTo>
                    <a:pt x="33" y="581"/>
                  </a:lnTo>
                  <a:lnTo>
                    <a:pt x="0" y="581"/>
                  </a:lnTo>
                  <a:lnTo>
                    <a:pt x="0" y="613"/>
                  </a:lnTo>
                  <a:lnTo>
                    <a:pt x="221" y="613"/>
                  </a:lnTo>
                  <a:lnTo>
                    <a:pt x="216" y="602"/>
                  </a:lnTo>
                  <a:lnTo>
                    <a:pt x="212" y="593"/>
                  </a:lnTo>
                  <a:lnTo>
                    <a:pt x="206" y="587"/>
                  </a:lnTo>
                  <a:lnTo>
                    <a:pt x="200" y="582"/>
                  </a:lnTo>
                  <a:lnTo>
                    <a:pt x="194" y="580"/>
                  </a:lnTo>
                  <a:lnTo>
                    <a:pt x="188" y="579"/>
                  </a:lnTo>
                  <a:lnTo>
                    <a:pt x="181" y="577"/>
                  </a:lnTo>
                  <a:lnTo>
                    <a:pt x="175" y="576"/>
                  </a:lnTo>
                  <a:lnTo>
                    <a:pt x="168" y="576"/>
                  </a:lnTo>
                  <a:lnTo>
                    <a:pt x="163" y="575"/>
                  </a:lnTo>
                  <a:lnTo>
                    <a:pt x="157" y="572"/>
                  </a:lnTo>
                  <a:lnTo>
                    <a:pt x="152" y="569"/>
                  </a:lnTo>
                  <a:lnTo>
                    <a:pt x="148" y="565"/>
                  </a:lnTo>
                  <a:lnTo>
                    <a:pt x="146" y="558"/>
                  </a:lnTo>
                  <a:lnTo>
                    <a:pt x="143" y="548"/>
                  </a:lnTo>
                  <a:lnTo>
                    <a:pt x="143" y="537"/>
                  </a:lnTo>
                  <a:lnTo>
                    <a:pt x="145" y="515"/>
                  </a:lnTo>
                  <a:lnTo>
                    <a:pt x="147" y="492"/>
                  </a:lnTo>
                  <a:lnTo>
                    <a:pt x="151" y="467"/>
                  </a:lnTo>
                  <a:lnTo>
                    <a:pt x="157" y="441"/>
                  </a:lnTo>
                  <a:lnTo>
                    <a:pt x="170" y="389"/>
                  </a:lnTo>
                  <a:lnTo>
                    <a:pt x="186" y="334"/>
                  </a:lnTo>
                  <a:lnTo>
                    <a:pt x="202" y="280"/>
                  </a:lnTo>
                  <a:lnTo>
                    <a:pt x="217" y="230"/>
                  </a:lnTo>
                  <a:lnTo>
                    <a:pt x="222" y="205"/>
                  </a:lnTo>
                  <a:lnTo>
                    <a:pt x="227" y="182"/>
                  </a:lnTo>
                  <a:lnTo>
                    <a:pt x="229" y="161"/>
                  </a:lnTo>
                  <a:lnTo>
                    <a:pt x="230" y="142"/>
                  </a:lnTo>
                  <a:lnTo>
                    <a:pt x="358" y="601"/>
                  </a:lnTo>
                  <a:lnTo>
                    <a:pt x="366" y="599"/>
                  </a:lnTo>
                  <a:lnTo>
                    <a:pt x="376" y="594"/>
                  </a:lnTo>
                  <a:lnTo>
                    <a:pt x="385" y="590"/>
                  </a:lnTo>
                  <a:lnTo>
                    <a:pt x="395" y="581"/>
                  </a:lnTo>
                  <a:lnTo>
                    <a:pt x="404" y="571"/>
                  </a:lnTo>
                  <a:lnTo>
                    <a:pt x="414" y="560"/>
                  </a:lnTo>
                  <a:lnTo>
                    <a:pt x="424" y="548"/>
                  </a:lnTo>
                  <a:lnTo>
                    <a:pt x="435" y="533"/>
                  </a:lnTo>
                  <a:lnTo>
                    <a:pt x="456" y="501"/>
                  </a:lnTo>
                  <a:lnTo>
                    <a:pt x="478" y="466"/>
                  </a:lnTo>
                  <a:lnTo>
                    <a:pt x="501" y="428"/>
                  </a:lnTo>
                  <a:lnTo>
                    <a:pt x="523" y="388"/>
                  </a:lnTo>
                  <a:lnTo>
                    <a:pt x="568" y="306"/>
                  </a:lnTo>
                  <a:lnTo>
                    <a:pt x="612" y="230"/>
                  </a:lnTo>
                  <a:lnTo>
                    <a:pt x="633" y="197"/>
                  </a:lnTo>
                  <a:lnTo>
                    <a:pt x="654" y="169"/>
                  </a:lnTo>
                  <a:lnTo>
                    <a:pt x="664" y="156"/>
                  </a:lnTo>
                  <a:lnTo>
                    <a:pt x="674" y="147"/>
                  </a:lnTo>
                  <a:lnTo>
                    <a:pt x="682" y="138"/>
                  </a:lnTo>
                  <a:lnTo>
                    <a:pt x="692" y="131"/>
                  </a:lnTo>
                  <a:lnTo>
                    <a:pt x="691" y="159"/>
                  </a:lnTo>
                  <a:lnTo>
                    <a:pt x="687" y="193"/>
                  </a:lnTo>
                  <a:lnTo>
                    <a:pt x="681" y="232"/>
                  </a:lnTo>
                  <a:lnTo>
                    <a:pt x="675" y="274"/>
                  </a:lnTo>
                  <a:lnTo>
                    <a:pt x="668" y="315"/>
                  </a:lnTo>
                  <a:lnTo>
                    <a:pt x="661" y="355"/>
                  </a:lnTo>
                  <a:lnTo>
                    <a:pt x="654" y="389"/>
                  </a:lnTo>
                  <a:lnTo>
                    <a:pt x="649" y="417"/>
                  </a:lnTo>
                  <a:lnTo>
                    <a:pt x="639" y="460"/>
                  </a:lnTo>
                  <a:lnTo>
                    <a:pt x="630" y="494"/>
                  </a:lnTo>
                  <a:lnTo>
                    <a:pt x="621" y="521"/>
                  </a:lnTo>
                  <a:lnTo>
                    <a:pt x="612" y="542"/>
                  </a:lnTo>
                  <a:lnTo>
                    <a:pt x="604" y="557"/>
                  </a:lnTo>
                  <a:lnTo>
                    <a:pt x="595" y="568"/>
                  </a:lnTo>
                  <a:lnTo>
                    <a:pt x="587" y="575"/>
                  </a:lnTo>
                  <a:lnTo>
                    <a:pt x="579" y="579"/>
                  </a:lnTo>
                  <a:lnTo>
                    <a:pt x="565" y="581"/>
                  </a:lnTo>
                  <a:lnTo>
                    <a:pt x="551" y="583"/>
                  </a:lnTo>
                  <a:lnTo>
                    <a:pt x="545" y="586"/>
                  </a:lnTo>
                  <a:lnTo>
                    <a:pt x="539" y="592"/>
                  </a:lnTo>
                  <a:lnTo>
                    <a:pt x="533" y="601"/>
                  </a:lnTo>
                  <a:lnTo>
                    <a:pt x="527" y="613"/>
                  </a:lnTo>
                  <a:lnTo>
                    <a:pt x="779" y="613"/>
                  </a:lnTo>
                  <a:lnTo>
                    <a:pt x="779" y="591"/>
                  </a:lnTo>
                  <a:lnTo>
                    <a:pt x="766" y="591"/>
                  </a:lnTo>
                  <a:lnTo>
                    <a:pt x="752" y="590"/>
                  </a:lnTo>
                  <a:lnTo>
                    <a:pt x="741" y="587"/>
                  </a:lnTo>
                  <a:lnTo>
                    <a:pt x="731" y="583"/>
                  </a:lnTo>
                  <a:lnTo>
                    <a:pt x="728" y="581"/>
                  </a:lnTo>
                  <a:lnTo>
                    <a:pt x="724" y="579"/>
                  </a:lnTo>
                  <a:lnTo>
                    <a:pt x="721" y="575"/>
                  </a:lnTo>
                  <a:lnTo>
                    <a:pt x="718" y="571"/>
                  </a:lnTo>
                  <a:lnTo>
                    <a:pt x="717" y="566"/>
                  </a:lnTo>
                  <a:lnTo>
                    <a:pt x="715" y="560"/>
                  </a:lnTo>
                  <a:lnTo>
                    <a:pt x="714" y="554"/>
                  </a:lnTo>
                  <a:lnTo>
                    <a:pt x="714" y="548"/>
                  </a:lnTo>
                  <a:lnTo>
                    <a:pt x="714" y="537"/>
                  </a:lnTo>
                  <a:lnTo>
                    <a:pt x="715" y="497"/>
                  </a:lnTo>
                  <a:lnTo>
                    <a:pt x="718" y="457"/>
                  </a:lnTo>
                  <a:lnTo>
                    <a:pt x="723" y="421"/>
                  </a:lnTo>
                  <a:lnTo>
                    <a:pt x="729" y="383"/>
                  </a:lnTo>
                  <a:lnTo>
                    <a:pt x="736" y="347"/>
                  </a:lnTo>
                  <a:lnTo>
                    <a:pt x="744" y="312"/>
                  </a:lnTo>
                  <a:lnTo>
                    <a:pt x="751" y="276"/>
                  </a:lnTo>
                  <a:lnTo>
                    <a:pt x="758" y="242"/>
                  </a:lnTo>
                  <a:lnTo>
                    <a:pt x="762" y="220"/>
                  </a:lnTo>
                  <a:lnTo>
                    <a:pt x="764" y="199"/>
                  </a:lnTo>
                  <a:lnTo>
                    <a:pt x="767" y="180"/>
                  </a:lnTo>
                  <a:lnTo>
                    <a:pt x="768" y="160"/>
                  </a:lnTo>
                  <a:lnTo>
                    <a:pt x="769" y="140"/>
                  </a:lnTo>
                  <a:lnTo>
                    <a:pt x="772" y="123"/>
                  </a:lnTo>
                  <a:lnTo>
                    <a:pt x="774" y="106"/>
                  </a:lnTo>
                  <a:lnTo>
                    <a:pt x="778" y="90"/>
                  </a:lnTo>
                  <a:lnTo>
                    <a:pt x="782" y="76"/>
                  </a:lnTo>
                  <a:lnTo>
                    <a:pt x="788" y="62"/>
                  </a:lnTo>
                  <a:lnTo>
                    <a:pt x="793" y="56"/>
                  </a:lnTo>
                  <a:lnTo>
                    <a:pt x="796" y="51"/>
                  </a:lnTo>
                  <a:lnTo>
                    <a:pt x="801" y="46"/>
                  </a:lnTo>
                  <a:lnTo>
                    <a:pt x="807" y="41"/>
                  </a:lnTo>
                  <a:lnTo>
                    <a:pt x="813" y="36"/>
                  </a:lnTo>
                  <a:lnTo>
                    <a:pt x="819" y="33"/>
                  </a:lnTo>
                  <a:lnTo>
                    <a:pt x="828" y="29"/>
                  </a:lnTo>
                  <a:lnTo>
                    <a:pt x="835" y="27"/>
                  </a:lnTo>
                  <a:lnTo>
                    <a:pt x="845" y="24"/>
                  </a:lnTo>
                  <a:lnTo>
                    <a:pt x="855" y="23"/>
                  </a:lnTo>
                  <a:lnTo>
                    <a:pt x="866" y="22"/>
                  </a:lnTo>
                  <a:lnTo>
                    <a:pt x="878" y="22"/>
                  </a:lnTo>
                  <a:lnTo>
                    <a:pt x="878" y="0"/>
                  </a:lnTo>
                  <a:lnTo>
                    <a:pt x="714" y="0"/>
                  </a:lnTo>
                  <a:lnTo>
                    <a:pt x="424" y="468"/>
                  </a:lnTo>
                  <a:lnTo>
                    <a:pt x="407" y="471"/>
                  </a:lnTo>
                  <a:lnTo>
                    <a:pt x="284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" name="Freeform 557"/>
            <p:cNvSpPr>
              <a:spLocks/>
            </p:cNvSpPr>
            <p:nvPr/>
          </p:nvSpPr>
          <p:spPr bwMode="auto">
            <a:xfrm>
              <a:off x="49757013" y="9077326"/>
              <a:ext cx="90487" cy="139700"/>
            </a:xfrm>
            <a:custGeom>
              <a:avLst/>
              <a:gdLst>
                <a:gd name="T0" fmla="*/ 2147483647 w 286"/>
                <a:gd name="T1" fmla="*/ 2147483647 h 438"/>
                <a:gd name="T2" fmla="*/ 2147483647 w 286"/>
                <a:gd name="T3" fmla="*/ 2011690206 h 438"/>
                <a:gd name="T4" fmla="*/ 2147483647 w 286"/>
                <a:gd name="T5" fmla="*/ 1784529395 h 438"/>
                <a:gd name="T6" fmla="*/ 2147483647 w 286"/>
                <a:gd name="T7" fmla="*/ 2044141751 h 438"/>
                <a:gd name="T8" fmla="*/ 2147483647 w 286"/>
                <a:gd name="T9" fmla="*/ 2147483647 h 438"/>
                <a:gd name="T10" fmla="*/ 2147483647 w 286"/>
                <a:gd name="T11" fmla="*/ 2147483647 h 438"/>
                <a:gd name="T12" fmla="*/ 2147483647 w 286"/>
                <a:gd name="T13" fmla="*/ 1427664150 h 438"/>
                <a:gd name="T14" fmla="*/ 2147483647 w 286"/>
                <a:gd name="T15" fmla="*/ 1038245616 h 438"/>
                <a:gd name="T16" fmla="*/ 2147483647 w 286"/>
                <a:gd name="T17" fmla="*/ 421768334 h 438"/>
                <a:gd name="T18" fmla="*/ 2147483647 w 286"/>
                <a:gd name="T19" fmla="*/ 32451545 h 438"/>
                <a:gd name="T20" fmla="*/ 2147483647 w 286"/>
                <a:gd name="T21" fmla="*/ 97354634 h 438"/>
                <a:gd name="T22" fmla="*/ 2147483647 w 286"/>
                <a:gd name="T23" fmla="*/ 681380690 h 438"/>
                <a:gd name="T24" fmla="*/ 2147483647 w 286"/>
                <a:gd name="T25" fmla="*/ 1525018784 h 438"/>
                <a:gd name="T26" fmla="*/ 2147483647 w 286"/>
                <a:gd name="T27" fmla="*/ 2147483647 h 438"/>
                <a:gd name="T28" fmla="*/ 1868593567 w 286"/>
                <a:gd name="T29" fmla="*/ 2147483647 h 438"/>
                <a:gd name="T30" fmla="*/ 1741865258 w 286"/>
                <a:gd name="T31" fmla="*/ 2147483647 h 438"/>
                <a:gd name="T32" fmla="*/ 1931957880 w 286"/>
                <a:gd name="T33" fmla="*/ 2147483647 h 438"/>
                <a:gd name="T34" fmla="*/ 2147483647 w 286"/>
                <a:gd name="T35" fmla="*/ 2147483647 h 438"/>
                <a:gd name="T36" fmla="*/ 2147483647 w 286"/>
                <a:gd name="T37" fmla="*/ 2147483647 h 438"/>
                <a:gd name="T38" fmla="*/ 2147483647 w 286"/>
                <a:gd name="T39" fmla="*/ 2147483647 h 438"/>
                <a:gd name="T40" fmla="*/ 2147483647 w 286"/>
                <a:gd name="T41" fmla="*/ 2147483647 h 438"/>
                <a:gd name="T42" fmla="*/ 2147483647 w 286"/>
                <a:gd name="T43" fmla="*/ 2147483647 h 438"/>
                <a:gd name="T44" fmla="*/ 2147483647 w 286"/>
                <a:gd name="T45" fmla="*/ 2147483647 h 438"/>
                <a:gd name="T46" fmla="*/ 2147483647 w 286"/>
                <a:gd name="T47" fmla="*/ 2147483647 h 438"/>
                <a:gd name="T48" fmla="*/ 2147483647 w 286"/>
                <a:gd name="T49" fmla="*/ 2147483647 h 438"/>
                <a:gd name="T50" fmla="*/ 2147483647 w 286"/>
                <a:gd name="T51" fmla="*/ 2147483647 h 438"/>
                <a:gd name="T52" fmla="*/ 2147483647 w 286"/>
                <a:gd name="T53" fmla="*/ 2147483647 h 438"/>
                <a:gd name="T54" fmla="*/ 2147483647 w 286"/>
                <a:gd name="T55" fmla="*/ 2147483647 h 438"/>
                <a:gd name="T56" fmla="*/ 2147483647 w 286"/>
                <a:gd name="T57" fmla="*/ 2147483647 h 438"/>
                <a:gd name="T58" fmla="*/ 1646868779 w 286"/>
                <a:gd name="T59" fmla="*/ 2147483647 h 438"/>
                <a:gd name="T60" fmla="*/ 1045159020 w 286"/>
                <a:gd name="T61" fmla="*/ 2147483647 h 438"/>
                <a:gd name="T62" fmla="*/ 380085265 w 286"/>
                <a:gd name="T63" fmla="*/ 2147483647 h 438"/>
                <a:gd name="T64" fmla="*/ 94996163 w 286"/>
                <a:gd name="T65" fmla="*/ 2147483647 h 438"/>
                <a:gd name="T66" fmla="*/ 0 w 286"/>
                <a:gd name="T67" fmla="*/ 2147483647 h 438"/>
                <a:gd name="T68" fmla="*/ 158360476 w 286"/>
                <a:gd name="T69" fmla="*/ 2147483647 h 438"/>
                <a:gd name="T70" fmla="*/ 475081428 w 286"/>
                <a:gd name="T71" fmla="*/ 2147483647 h 438"/>
                <a:gd name="T72" fmla="*/ 1171787350 w 286"/>
                <a:gd name="T73" fmla="*/ 2147483647 h 438"/>
                <a:gd name="T74" fmla="*/ 2147483647 w 286"/>
                <a:gd name="T75" fmla="*/ 2147483647 h 438"/>
                <a:gd name="T76" fmla="*/ 2147483647 w 286"/>
                <a:gd name="T77" fmla="*/ 2147483647 h 438"/>
                <a:gd name="T78" fmla="*/ 2147483647 w 286"/>
                <a:gd name="T79" fmla="*/ 2147483647 h 438"/>
                <a:gd name="T80" fmla="*/ 2147483647 w 286"/>
                <a:gd name="T81" fmla="*/ 2147483647 h 438"/>
                <a:gd name="T82" fmla="*/ 2147483647 w 286"/>
                <a:gd name="T83" fmla="*/ 2147483647 h 438"/>
                <a:gd name="T84" fmla="*/ 2147483647 w 286"/>
                <a:gd name="T85" fmla="*/ 2147483647 h 438"/>
                <a:gd name="T86" fmla="*/ 2147483647 w 286"/>
                <a:gd name="T87" fmla="*/ 2147483647 h 438"/>
                <a:gd name="T88" fmla="*/ 2147483647 w 286"/>
                <a:gd name="T89" fmla="*/ 2147483647 h 438"/>
                <a:gd name="T90" fmla="*/ 2147483647 w 286"/>
                <a:gd name="T91" fmla="*/ 2147483647 h 438"/>
                <a:gd name="T92" fmla="*/ 2147483647 w 286"/>
                <a:gd name="T93" fmla="*/ 2147483647 h 438"/>
                <a:gd name="T94" fmla="*/ 2147483647 w 286"/>
                <a:gd name="T95" fmla="*/ 2147483647 h 438"/>
                <a:gd name="T96" fmla="*/ 2147483647 w 286"/>
                <a:gd name="T97" fmla="*/ 2147483647 h 438"/>
                <a:gd name="T98" fmla="*/ 2147483647 w 286"/>
                <a:gd name="T99" fmla="*/ 2147483647 h 4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6"/>
                <a:gd name="T151" fmla="*/ 0 h 438"/>
                <a:gd name="T152" fmla="*/ 286 w 286"/>
                <a:gd name="T153" fmla="*/ 438 h 43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6" h="438">
                  <a:moveTo>
                    <a:pt x="121" y="99"/>
                  </a:moveTo>
                  <a:lnTo>
                    <a:pt x="123" y="89"/>
                  </a:lnTo>
                  <a:lnTo>
                    <a:pt x="125" y="80"/>
                  </a:lnTo>
                  <a:lnTo>
                    <a:pt x="129" y="73"/>
                  </a:lnTo>
                  <a:lnTo>
                    <a:pt x="134" y="67"/>
                  </a:lnTo>
                  <a:lnTo>
                    <a:pt x="140" y="62"/>
                  </a:lnTo>
                  <a:lnTo>
                    <a:pt x="147" y="57"/>
                  </a:lnTo>
                  <a:lnTo>
                    <a:pt x="156" y="55"/>
                  </a:lnTo>
                  <a:lnTo>
                    <a:pt x="166" y="55"/>
                  </a:lnTo>
                  <a:lnTo>
                    <a:pt x="181" y="56"/>
                  </a:lnTo>
                  <a:lnTo>
                    <a:pt x="196" y="58"/>
                  </a:lnTo>
                  <a:lnTo>
                    <a:pt x="207" y="63"/>
                  </a:lnTo>
                  <a:lnTo>
                    <a:pt x="216" y="68"/>
                  </a:lnTo>
                  <a:lnTo>
                    <a:pt x="233" y="83"/>
                  </a:lnTo>
                  <a:lnTo>
                    <a:pt x="252" y="99"/>
                  </a:lnTo>
                  <a:lnTo>
                    <a:pt x="265" y="84"/>
                  </a:lnTo>
                  <a:lnTo>
                    <a:pt x="275" y="72"/>
                  </a:lnTo>
                  <a:lnTo>
                    <a:pt x="279" y="67"/>
                  </a:lnTo>
                  <a:lnTo>
                    <a:pt x="283" y="60"/>
                  </a:lnTo>
                  <a:lnTo>
                    <a:pt x="286" y="52"/>
                  </a:lnTo>
                  <a:lnTo>
                    <a:pt x="286" y="44"/>
                  </a:lnTo>
                  <a:lnTo>
                    <a:pt x="286" y="39"/>
                  </a:lnTo>
                  <a:lnTo>
                    <a:pt x="284" y="35"/>
                  </a:lnTo>
                  <a:lnTo>
                    <a:pt x="282" y="32"/>
                  </a:lnTo>
                  <a:lnTo>
                    <a:pt x="278" y="28"/>
                  </a:lnTo>
                  <a:lnTo>
                    <a:pt x="270" y="21"/>
                  </a:lnTo>
                  <a:lnTo>
                    <a:pt x="259" y="13"/>
                  </a:lnTo>
                  <a:lnTo>
                    <a:pt x="248" y="8"/>
                  </a:lnTo>
                  <a:lnTo>
                    <a:pt x="234" y="3"/>
                  </a:lnTo>
                  <a:lnTo>
                    <a:pt x="222" y="1"/>
                  </a:lnTo>
                  <a:lnTo>
                    <a:pt x="210" y="0"/>
                  </a:lnTo>
                  <a:lnTo>
                    <a:pt x="197" y="1"/>
                  </a:lnTo>
                  <a:lnTo>
                    <a:pt x="184" y="3"/>
                  </a:lnTo>
                  <a:lnTo>
                    <a:pt x="172" y="7"/>
                  </a:lnTo>
                  <a:lnTo>
                    <a:pt x="158" y="13"/>
                  </a:lnTo>
                  <a:lnTo>
                    <a:pt x="146" y="21"/>
                  </a:lnTo>
                  <a:lnTo>
                    <a:pt x="132" y="28"/>
                  </a:lnTo>
                  <a:lnTo>
                    <a:pt x="120" y="38"/>
                  </a:lnTo>
                  <a:lnTo>
                    <a:pt x="109" y="47"/>
                  </a:lnTo>
                  <a:lnTo>
                    <a:pt x="98" y="58"/>
                  </a:lnTo>
                  <a:lnTo>
                    <a:pt x="87" y="69"/>
                  </a:lnTo>
                  <a:lnTo>
                    <a:pt x="79" y="82"/>
                  </a:lnTo>
                  <a:lnTo>
                    <a:pt x="71" y="94"/>
                  </a:lnTo>
                  <a:lnTo>
                    <a:pt x="64" y="106"/>
                  </a:lnTo>
                  <a:lnTo>
                    <a:pt x="59" y="118"/>
                  </a:lnTo>
                  <a:lnTo>
                    <a:pt x="57" y="131"/>
                  </a:lnTo>
                  <a:lnTo>
                    <a:pt x="55" y="142"/>
                  </a:lnTo>
                  <a:lnTo>
                    <a:pt x="55" y="153"/>
                  </a:lnTo>
                  <a:lnTo>
                    <a:pt x="57" y="161"/>
                  </a:lnTo>
                  <a:lnTo>
                    <a:pt x="59" y="170"/>
                  </a:lnTo>
                  <a:lnTo>
                    <a:pt x="61" y="177"/>
                  </a:lnTo>
                  <a:lnTo>
                    <a:pt x="64" y="185"/>
                  </a:lnTo>
                  <a:lnTo>
                    <a:pt x="68" y="191"/>
                  </a:lnTo>
                  <a:lnTo>
                    <a:pt x="71" y="197"/>
                  </a:lnTo>
                  <a:lnTo>
                    <a:pt x="76" y="203"/>
                  </a:lnTo>
                  <a:lnTo>
                    <a:pt x="86" y="213"/>
                  </a:lnTo>
                  <a:lnTo>
                    <a:pt x="97" y="221"/>
                  </a:lnTo>
                  <a:lnTo>
                    <a:pt x="109" y="230"/>
                  </a:lnTo>
                  <a:lnTo>
                    <a:pt x="121" y="237"/>
                  </a:lnTo>
                  <a:lnTo>
                    <a:pt x="134" y="244"/>
                  </a:lnTo>
                  <a:lnTo>
                    <a:pt x="146" y="252"/>
                  </a:lnTo>
                  <a:lnTo>
                    <a:pt x="157" y="260"/>
                  </a:lnTo>
                  <a:lnTo>
                    <a:pt x="167" y="270"/>
                  </a:lnTo>
                  <a:lnTo>
                    <a:pt x="170" y="275"/>
                  </a:lnTo>
                  <a:lnTo>
                    <a:pt x="175" y="281"/>
                  </a:lnTo>
                  <a:lnTo>
                    <a:pt x="179" y="287"/>
                  </a:lnTo>
                  <a:lnTo>
                    <a:pt x="181" y="295"/>
                  </a:lnTo>
                  <a:lnTo>
                    <a:pt x="184" y="302"/>
                  </a:lnTo>
                  <a:lnTo>
                    <a:pt x="185" y="311"/>
                  </a:lnTo>
                  <a:lnTo>
                    <a:pt x="186" y="319"/>
                  </a:lnTo>
                  <a:lnTo>
                    <a:pt x="188" y="329"/>
                  </a:lnTo>
                  <a:lnTo>
                    <a:pt x="188" y="340"/>
                  </a:lnTo>
                  <a:lnTo>
                    <a:pt x="186" y="348"/>
                  </a:lnTo>
                  <a:lnTo>
                    <a:pt x="184" y="357"/>
                  </a:lnTo>
                  <a:lnTo>
                    <a:pt x="180" y="364"/>
                  </a:lnTo>
                  <a:lnTo>
                    <a:pt x="175" y="371"/>
                  </a:lnTo>
                  <a:lnTo>
                    <a:pt x="168" y="377"/>
                  </a:lnTo>
                  <a:lnTo>
                    <a:pt x="161" y="380"/>
                  </a:lnTo>
                  <a:lnTo>
                    <a:pt x="152" y="383"/>
                  </a:lnTo>
                  <a:lnTo>
                    <a:pt x="143" y="384"/>
                  </a:lnTo>
                  <a:lnTo>
                    <a:pt x="132" y="384"/>
                  </a:lnTo>
                  <a:lnTo>
                    <a:pt x="120" y="383"/>
                  </a:lnTo>
                  <a:lnTo>
                    <a:pt x="110" y="382"/>
                  </a:lnTo>
                  <a:lnTo>
                    <a:pt x="102" y="379"/>
                  </a:lnTo>
                  <a:lnTo>
                    <a:pt x="95" y="377"/>
                  </a:lnTo>
                  <a:lnTo>
                    <a:pt x="82" y="369"/>
                  </a:lnTo>
                  <a:lnTo>
                    <a:pt x="74" y="362"/>
                  </a:lnTo>
                  <a:lnTo>
                    <a:pt x="65" y="353"/>
                  </a:lnTo>
                  <a:lnTo>
                    <a:pt x="57" y="346"/>
                  </a:lnTo>
                  <a:lnTo>
                    <a:pt x="52" y="344"/>
                  </a:lnTo>
                  <a:lnTo>
                    <a:pt x="47" y="341"/>
                  </a:lnTo>
                  <a:lnTo>
                    <a:pt x="41" y="340"/>
                  </a:lnTo>
                  <a:lnTo>
                    <a:pt x="33" y="340"/>
                  </a:lnTo>
                  <a:lnTo>
                    <a:pt x="25" y="340"/>
                  </a:lnTo>
                  <a:lnTo>
                    <a:pt x="17" y="341"/>
                  </a:lnTo>
                  <a:lnTo>
                    <a:pt x="12" y="344"/>
                  </a:lnTo>
                  <a:lnTo>
                    <a:pt x="8" y="346"/>
                  </a:lnTo>
                  <a:lnTo>
                    <a:pt x="4" y="351"/>
                  </a:lnTo>
                  <a:lnTo>
                    <a:pt x="3" y="357"/>
                  </a:lnTo>
                  <a:lnTo>
                    <a:pt x="1" y="364"/>
                  </a:lnTo>
                  <a:lnTo>
                    <a:pt x="0" y="373"/>
                  </a:lnTo>
                  <a:lnTo>
                    <a:pt x="0" y="384"/>
                  </a:lnTo>
                  <a:lnTo>
                    <a:pt x="1" y="390"/>
                  </a:lnTo>
                  <a:lnTo>
                    <a:pt x="3" y="396"/>
                  </a:lnTo>
                  <a:lnTo>
                    <a:pt x="5" y="401"/>
                  </a:lnTo>
                  <a:lnTo>
                    <a:pt x="8" y="407"/>
                  </a:lnTo>
                  <a:lnTo>
                    <a:pt x="11" y="412"/>
                  </a:lnTo>
                  <a:lnTo>
                    <a:pt x="15" y="416"/>
                  </a:lnTo>
                  <a:lnTo>
                    <a:pt x="20" y="421"/>
                  </a:lnTo>
                  <a:lnTo>
                    <a:pt x="25" y="424"/>
                  </a:lnTo>
                  <a:lnTo>
                    <a:pt x="37" y="430"/>
                  </a:lnTo>
                  <a:lnTo>
                    <a:pt x="50" y="434"/>
                  </a:lnTo>
                  <a:lnTo>
                    <a:pt x="64" y="438"/>
                  </a:lnTo>
                  <a:lnTo>
                    <a:pt x="77" y="438"/>
                  </a:lnTo>
                  <a:lnTo>
                    <a:pt x="99" y="438"/>
                  </a:lnTo>
                  <a:lnTo>
                    <a:pt x="114" y="438"/>
                  </a:lnTo>
                  <a:lnTo>
                    <a:pt x="128" y="434"/>
                  </a:lnTo>
                  <a:lnTo>
                    <a:pt x="141" y="429"/>
                  </a:lnTo>
                  <a:lnTo>
                    <a:pt x="155" y="423"/>
                  </a:lnTo>
                  <a:lnTo>
                    <a:pt x="168" y="416"/>
                  </a:lnTo>
                  <a:lnTo>
                    <a:pt x="181" y="406"/>
                  </a:lnTo>
                  <a:lnTo>
                    <a:pt x="194" y="396"/>
                  </a:lnTo>
                  <a:lnTo>
                    <a:pt x="205" y="385"/>
                  </a:lnTo>
                  <a:lnTo>
                    <a:pt x="215" y="373"/>
                  </a:lnTo>
                  <a:lnTo>
                    <a:pt x="224" y="359"/>
                  </a:lnTo>
                  <a:lnTo>
                    <a:pt x="233" y="346"/>
                  </a:lnTo>
                  <a:lnTo>
                    <a:pt x="239" y="333"/>
                  </a:lnTo>
                  <a:lnTo>
                    <a:pt x="245" y="318"/>
                  </a:lnTo>
                  <a:lnTo>
                    <a:pt x="250" y="303"/>
                  </a:lnTo>
                  <a:lnTo>
                    <a:pt x="252" y="289"/>
                  </a:lnTo>
                  <a:lnTo>
                    <a:pt x="252" y="274"/>
                  </a:lnTo>
                  <a:lnTo>
                    <a:pt x="252" y="266"/>
                  </a:lnTo>
                  <a:lnTo>
                    <a:pt x="251" y="259"/>
                  </a:lnTo>
                  <a:lnTo>
                    <a:pt x="250" y="253"/>
                  </a:lnTo>
                  <a:lnTo>
                    <a:pt x="248" y="247"/>
                  </a:lnTo>
                  <a:lnTo>
                    <a:pt x="240" y="235"/>
                  </a:lnTo>
                  <a:lnTo>
                    <a:pt x="233" y="224"/>
                  </a:lnTo>
                  <a:lnTo>
                    <a:pt x="222" y="214"/>
                  </a:lnTo>
                  <a:lnTo>
                    <a:pt x="211" y="204"/>
                  </a:lnTo>
                  <a:lnTo>
                    <a:pt x="200" y="196"/>
                  </a:lnTo>
                  <a:lnTo>
                    <a:pt x="188" y="187"/>
                  </a:lnTo>
                  <a:lnTo>
                    <a:pt x="163" y="171"/>
                  </a:lnTo>
                  <a:lnTo>
                    <a:pt x="142" y="155"/>
                  </a:lnTo>
                  <a:lnTo>
                    <a:pt x="134" y="148"/>
                  </a:lnTo>
                  <a:lnTo>
                    <a:pt x="128" y="139"/>
                  </a:lnTo>
                  <a:lnTo>
                    <a:pt x="125" y="134"/>
                  </a:lnTo>
                  <a:lnTo>
                    <a:pt x="123" y="129"/>
                  </a:lnTo>
                  <a:lnTo>
                    <a:pt x="121" y="126"/>
                  </a:lnTo>
                  <a:lnTo>
                    <a:pt x="121" y="120"/>
                  </a:lnTo>
                  <a:lnTo>
                    <a:pt x="121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Freeform 558"/>
            <p:cNvSpPr>
              <a:spLocks noEditPoints="1"/>
            </p:cNvSpPr>
            <p:nvPr/>
          </p:nvSpPr>
          <p:spPr bwMode="auto">
            <a:xfrm>
              <a:off x="49314100" y="9075738"/>
              <a:ext cx="125412" cy="141288"/>
            </a:xfrm>
            <a:custGeom>
              <a:avLst/>
              <a:gdLst>
                <a:gd name="T0" fmla="*/ 2147483647 w 394"/>
                <a:gd name="T1" fmla="*/ 2147483647 h 441"/>
                <a:gd name="T2" fmla="*/ 2147483647 w 394"/>
                <a:gd name="T3" fmla="*/ 2147483647 h 441"/>
                <a:gd name="T4" fmla="*/ 2147483647 w 394"/>
                <a:gd name="T5" fmla="*/ 2147483647 h 441"/>
                <a:gd name="T6" fmla="*/ 2147483647 w 394"/>
                <a:gd name="T7" fmla="*/ 2147483647 h 441"/>
                <a:gd name="T8" fmla="*/ 2147483647 w 394"/>
                <a:gd name="T9" fmla="*/ 2147483647 h 441"/>
                <a:gd name="T10" fmla="*/ 2147483647 w 394"/>
                <a:gd name="T11" fmla="*/ 1775843105 h 441"/>
                <a:gd name="T12" fmla="*/ 2147483647 w 394"/>
                <a:gd name="T13" fmla="*/ 1545612547 h 441"/>
                <a:gd name="T14" fmla="*/ 2147483647 w 394"/>
                <a:gd name="T15" fmla="*/ 1578458643 h 441"/>
                <a:gd name="T16" fmla="*/ 2147483647 w 394"/>
                <a:gd name="T17" fmla="*/ 2147483647 h 441"/>
                <a:gd name="T18" fmla="*/ 2147483647 w 394"/>
                <a:gd name="T19" fmla="*/ 2147483647 h 441"/>
                <a:gd name="T20" fmla="*/ 2147483647 w 394"/>
                <a:gd name="T21" fmla="*/ 2147483647 h 441"/>
                <a:gd name="T22" fmla="*/ 2147483647 w 394"/>
                <a:gd name="T23" fmla="*/ 2147483647 h 441"/>
                <a:gd name="T24" fmla="*/ 2147483647 w 394"/>
                <a:gd name="T25" fmla="*/ 2147483647 h 441"/>
                <a:gd name="T26" fmla="*/ 2147483647 w 394"/>
                <a:gd name="T27" fmla="*/ 2147483647 h 441"/>
                <a:gd name="T28" fmla="*/ 2147483647 w 394"/>
                <a:gd name="T29" fmla="*/ 2147483647 h 441"/>
                <a:gd name="T30" fmla="*/ 2147483647 w 394"/>
                <a:gd name="T31" fmla="*/ 2147483647 h 441"/>
                <a:gd name="T32" fmla="*/ 2147483647 w 394"/>
                <a:gd name="T33" fmla="*/ 2147483647 h 441"/>
                <a:gd name="T34" fmla="*/ 2147483647 w 394"/>
                <a:gd name="T35" fmla="*/ 2147483647 h 441"/>
                <a:gd name="T36" fmla="*/ 2147483647 w 394"/>
                <a:gd name="T37" fmla="*/ 0 h 441"/>
                <a:gd name="T38" fmla="*/ 2147483647 w 394"/>
                <a:gd name="T39" fmla="*/ 131589428 h 441"/>
                <a:gd name="T40" fmla="*/ 2147483647 w 394"/>
                <a:gd name="T41" fmla="*/ 460358274 h 441"/>
                <a:gd name="T42" fmla="*/ 2147483647 w 394"/>
                <a:gd name="T43" fmla="*/ 986510941 h 441"/>
                <a:gd name="T44" fmla="*/ 2147483647 w 394"/>
                <a:gd name="T45" fmla="*/ 1742894487 h 441"/>
                <a:gd name="T46" fmla="*/ 2147483647 w 394"/>
                <a:gd name="T47" fmla="*/ 2147483647 h 441"/>
                <a:gd name="T48" fmla="*/ 1128781528 w 394"/>
                <a:gd name="T49" fmla="*/ 2147483647 h 441"/>
                <a:gd name="T50" fmla="*/ 419252953 w 394"/>
                <a:gd name="T51" fmla="*/ 2147483647 h 441"/>
                <a:gd name="T52" fmla="*/ 64539434 w 394"/>
                <a:gd name="T53" fmla="*/ 2147483647 h 441"/>
                <a:gd name="T54" fmla="*/ 0 w 394"/>
                <a:gd name="T55" fmla="*/ 2147483647 h 441"/>
                <a:gd name="T56" fmla="*/ 161297975 w 394"/>
                <a:gd name="T57" fmla="*/ 2147483647 h 441"/>
                <a:gd name="T58" fmla="*/ 773966789 w 394"/>
                <a:gd name="T59" fmla="*/ 2147483647 h 441"/>
                <a:gd name="T60" fmla="*/ 1386736824 w 394"/>
                <a:gd name="T61" fmla="*/ 2147483647 h 441"/>
                <a:gd name="T62" fmla="*/ 2096265400 w 394"/>
                <a:gd name="T63" fmla="*/ 2147483647 h 441"/>
                <a:gd name="T64" fmla="*/ 2147483647 w 394"/>
                <a:gd name="T65" fmla="*/ 2147483647 h 441"/>
                <a:gd name="T66" fmla="*/ 2147483647 w 394"/>
                <a:gd name="T67" fmla="*/ 2147483647 h 441"/>
                <a:gd name="T68" fmla="*/ 2147483647 w 394"/>
                <a:gd name="T69" fmla="*/ 2147483647 h 441"/>
                <a:gd name="T70" fmla="*/ 2147483647 w 394"/>
                <a:gd name="T71" fmla="*/ 2147483647 h 441"/>
                <a:gd name="T72" fmla="*/ 2147483647 w 394"/>
                <a:gd name="T73" fmla="*/ 2147483647 h 441"/>
                <a:gd name="T74" fmla="*/ 2147483647 w 394"/>
                <a:gd name="T75" fmla="*/ 2147483647 h 441"/>
                <a:gd name="T76" fmla="*/ 2147483647 w 394"/>
                <a:gd name="T77" fmla="*/ 2147483647 h 441"/>
                <a:gd name="T78" fmla="*/ 2147483647 w 394"/>
                <a:gd name="T79" fmla="*/ 2147483647 h 441"/>
                <a:gd name="T80" fmla="*/ 2147483647 w 394"/>
                <a:gd name="T81" fmla="*/ 2147483647 h 441"/>
                <a:gd name="T82" fmla="*/ 2147483647 w 394"/>
                <a:gd name="T83" fmla="*/ 2147483647 h 441"/>
                <a:gd name="T84" fmla="*/ 2147483647 w 394"/>
                <a:gd name="T85" fmla="*/ 2147483647 h 441"/>
                <a:gd name="T86" fmla="*/ 2147483647 w 394"/>
                <a:gd name="T87" fmla="*/ 2147483647 h 441"/>
                <a:gd name="T88" fmla="*/ 2147483647 w 394"/>
                <a:gd name="T89" fmla="*/ 2147483647 h 441"/>
                <a:gd name="T90" fmla="*/ 2147483647 w 394"/>
                <a:gd name="T91" fmla="*/ 2147483647 h 441"/>
                <a:gd name="T92" fmla="*/ 2147483647 w 394"/>
                <a:gd name="T93" fmla="*/ 460358274 h 4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4"/>
                <a:gd name="T142" fmla="*/ 0 h 441"/>
                <a:gd name="T143" fmla="*/ 394 w 394"/>
                <a:gd name="T144" fmla="*/ 441 h 44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4" h="441">
                  <a:moveTo>
                    <a:pt x="76" y="343"/>
                  </a:moveTo>
                  <a:lnTo>
                    <a:pt x="76" y="310"/>
                  </a:lnTo>
                  <a:lnTo>
                    <a:pt x="77" y="292"/>
                  </a:lnTo>
                  <a:lnTo>
                    <a:pt x="79" y="272"/>
                  </a:lnTo>
                  <a:lnTo>
                    <a:pt x="83" y="251"/>
                  </a:lnTo>
                  <a:lnTo>
                    <a:pt x="88" y="229"/>
                  </a:lnTo>
                  <a:lnTo>
                    <a:pt x="94" y="207"/>
                  </a:lnTo>
                  <a:lnTo>
                    <a:pt x="100" y="185"/>
                  </a:lnTo>
                  <a:lnTo>
                    <a:pt x="109" y="164"/>
                  </a:lnTo>
                  <a:lnTo>
                    <a:pt x="119" y="143"/>
                  </a:lnTo>
                  <a:lnTo>
                    <a:pt x="128" y="124"/>
                  </a:lnTo>
                  <a:lnTo>
                    <a:pt x="139" y="106"/>
                  </a:lnTo>
                  <a:lnTo>
                    <a:pt x="152" y="88"/>
                  </a:lnTo>
                  <a:lnTo>
                    <a:pt x="164" y="75"/>
                  </a:lnTo>
                  <a:lnTo>
                    <a:pt x="170" y="69"/>
                  </a:lnTo>
                  <a:lnTo>
                    <a:pt x="176" y="63"/>
                  </a:lnTo>
                  <a:lnTo>
                    <a:pt x="183" y="58"/>
                  </a:lnTo>
                  <a:lnTo>
                    <a:pt x="191" y="54"/>
                  </a:lnTo>
                  <a:lnTo>
                    <a:pt x="197" y="50"/>
                  </a:lnTo>
                  <a:lnTo>
                    <a:pt x="204" y="48"/>
                  </a:lnTo>
                  <a:lnTo>
                    <a:pt x="212" y="47"/>
                  </a:lnTo>
                  <a:lnTo>
                    <a:pt x="219" y="47"/>
                  </a:lnTo>
                  <a:lnTo>
                    <a:pt x="263" y="47"/>
                  </a:lnTo>
                  <a:lnTo>
                    <a:pt x="275" y="48"/>
                  </a:lnTo>
                  <a:lnTo>
                    <a:pt x="285" y="52"/>
                  </a:lnTo>
                  <a:lnTo>
                    <a:pt x="291" y="58"/>
                  </a:lnTo>
                  <a:lnTo>
                    <a:pt x="296" y="66"/>
                  </a:lnTo>
                  <a:lnTo>
                    <a:pt x="299" y="76"/>
                  </a:lnTo>
                  <a:lnTo>
                    <a:pt x="300" y="87"/>
                  </a:lnTo>
                  <a:lnTo>
                    <a:pt x="299" y="101"/>
                  </a:lnTo>
                  <a:lnTo>
                    <a:pt x="295" y="115"/>
                  </a:lnTo>
                  <a:lnTo>
                    <a:pt x="290" y="131"/>
                  </a:lnTo>
                  <a:lnTo>
                    <a:pt x="284" y="147"/>
                  </a:lnTo>
                  <a:lnTo>
                    <a:pt x="277" y="164"/>
                  </a:lnTo>
                  <a:lnTo>
                    <a:pt x="268" y="183"/>
                  </a:lnTo>
                  <a:lnTo>
                    <a:pt x="258" y="200"/>
                  </a:lnTo>
                  <a:lnTo>
                    <a:pt x="247" y="218"/>
                  </a:lnTo>
                  <a:lnTo>
                    <a:pt x="236" y="236"/>
                  </a:lnTo>
                  <a:lnTo>
                    <a:pt x="224" y="254"/>
                  </a:lnTo>
                  <a:lnTo>
                    <a:pt x="212" y="272"/>
                  </a:lnTo>
                  <a:lnTo>
                    <a:pt x="199" y="288"/>
                  </a:lnTo>
                  <a:lnTo>
                    <a:pt x="186" y="304"/>
                  </a:lnTo>
                  <a:lnTo>
                    <a:pt x="174" y="318"/>
                  </a:lnTo>
                  <a:lnTo>
                    <a:pt x="161" y="332"/>
                  </a:lnTo>
                  <a:lnTo>
                    <a:pt x="149" y="344"/>
                  </a:lnTo>
                  <a:lnTo>
                    <a:pt x="137" y="355"/>
                  </a:lnTo>
                  <a:lnTo>
                    <a:pt x="126" y="364"/>
                  </a:lnTo>
                  <a:lnTo>
                    <a:pt x="115" y="370"/>
                  </a:lnTo>
                  <a:lnTo>
                    <a:pt x="106" y="375"/>
                  </a:lnTo>
                  <a:lnTo>
                    <a:pt x="98" y="376"/>
                  </a:lnTo>
                  <a:lnTo>
                    <a:pt x="90" y="376"/>
                  </a:lnTo>
                  <a:lnTo>
                    <a:pt x="84" y="372"/>
                  </a:lnTo>
                  <a:lnTo>
                    <a:pt x="79" y="365"/>
                  </a:lnTo>
                  <a:lnTo>
                    <a:pt x="77" y="355"/>
                  </a:lnTo>
                  <a:lnTo>
                    <a:pt x="76" y="343"/>
                  </a:lnTo>
                  <a:close/>
                  <a:moveTo>
                    <a:pt x="373" y="14"/>
                  </a:moveTo>
                  <a:lnTo>
                    <a:pt x="274" y="0"/>
                  </a:lnTo>
                  <a:lnTo>
                    <a:pt x="263" y="3"/>
                  </a:lnTo>
                  <a:lnTo>
                    <a:pt x="251" y="3"/>
                  </a:lnTo>
                  <a:lnTo>
                    <a:pt x="239" y="4"/>
                  </a:lnTo>
                  <a:lnTo>
                    <a:pt x="226" y="6"/>
                  </a:lnTo>
                  <a:lnTo>
                    <a:pt x="215" y="10"/>
                  </a:lnTo>
                  <a:lnTo>
                    <a:pt x="203" y="14"/>
                  </a:lnTo>
                  <a:lnTo>
                    <a:pt x="191" y="19"/>
                  </a:lnTo>
                  <a:lnTo>
                    <a:pt x="180" y="24"/>
                  </a:lnTo>
                  <a:lnTo>
                    <a:pt x="168" y="30"/>
                  </a:lnTo>
                  <a:lnTo>
                    <a:pt x="157" y="37"/>
                  </a:lnTo>
                  <a:lnTo>
                    <a:pt x="145" y="44"/>
                  </a:lnTo>
                  <a:lnTo>
                    <a:pt x="134" y="53"/>
                  </a:lnTo>
                  <a:lnTo>
                    <a:pt x="123" y="61"/>
                  </a:lnTo>
                  <a:lnTo>
                    <a:pt x="103" y="81"/>
                  </a:lnTo>
                  <a:lnTo>
                    <a:pt x="83" y="102"/>
                  </a:lnTo>
                  <a:lnTo>
                    <a:pt x="66" y="124"/>
                  </a:lnTo>
                  <a:lnTo>
                    <a:pt x="49" y="148"/>
                  </a:lnTo>
                  <a:lnTo>
                    <a:pt x="35" y="174"/>
                  </a:lnTo>
                  <a:lnTo>
                    <a:pt x="23" y="200"/>
                  </a:lnTo>
                  <a:lnTo>
                    <a:pt x="17" y="213"/>
                  </a:lnTo>
                  <a:lnTo>
                    <a:pt x="13" y="227"/>
                  </a:lnTo>
                  <a:lnTo>
                    <a:pt x="8" y="241"/>
                  </a:lnTo>
                  <a:lnTo>
                    <a:pt x="6" y="255"/>
                  </a:lnTo>
                  <a:lnTo>
                    <a:pt x="2" y="268"/>
                  </a:lnTo>
                  <a:lnTo>
                    <a:pt x="1" y="282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0" y="387"/>
                  </a:lnTo>
                  <a:lnTo>
                    <a:pt x="1" y="396"/>
                  </a:lnTo>
                  <a:lnTo>
                    <a:pt x="5" y="404"/>
                  </a:lnTo>
                  <a:lnTo>
                    <a:pt x="10" y="414"/>
                  </a:lnTo>
                  <a:lnTo>
                    <a:pt x="17" y="422"/>
                  </a:lnTo>
                  <a:lnTo>
                    <a:pt x="24" y="430"/>
                  </a:lnTo>
                  <a:lnTo>
                    <a:pt x="32" y="436"/>
                  </a:lnTo>
                  <a:lnTo>
                    <a:pt x="38" y="440"/>
                  </a:lnTo>
                  <a:lnTo>
                    <a:pt x="43" y="441"/>
                  </a:lnTo>
                  <a:lnTo>
                    <a:pt x="50" y="441"/>
                  </a:lnTo>
                  <a:lnTo>
                    <a:pt x="57" y="440"/>
                  </a:lnTo>
                  <a:lnTo>
                    <a:pt x="65" y="438"/>
                  </a:lnTo>
                  <a:lnTo>
                    <a:pt x="72" y="436"/>
                  </a:lnTo>
                  <a:lnTo>
                    <a:pt x="87" y="429"/>
                  </a:lnTo>
                  <a:lnTo>
                    <a:pt x="101" y="420"/>
                  </a:lnTo>
                  <a:lnTo>
                    <a:pt x="116" y="409"/>
                  </a:lnTo>
                  <a:lnTo>
                    <a:pt x="131" y="397"/>
                  </a:lnTo>
                  <a:lnTo>
                    <a:pt x="145" y="385"/>
                  </a:lnTo>
                  <a:lnTo>
                    <a:pt x="160" y="370"/>
                  </a:lnTo>
                  <a:lnTo>
                    <a:pt x="187" y="342"/>
                  </a:lnTo>
                  <a:lnTo>
                    <a:pt x="212" y="315"/>
                  </a:lnTo>
                  <a:lnTo>
                    <a:pt x="234" y="293"/>
                  </a:lnTo>
                  <a:lnTo>
                    <a:pt x="252" y="277"/>
                  </a:lnTo>
                  <a:lnTo>
                    <a:pt x="251" y="300"/>
                  </a:lnTo>
                  <a:lnTo>
                    <a:pt x="248" y="318"/>
                  </a:lnTo>
                  <a:lnTo>
                    <a:pt x="245" y="336"/>
                  </a:lnTo>
                  <a:lnTo>
                    <a:pt x="241" y="351"/>
                  </a:lnTo>
                  <a:lnTo>
                    <a:pt x="236" y="366"/>
                  </a:lnTo>
                  <a:lnTo>
                    <a:pt x="232" y="382"/>
                  </a:lnTo>
                  <a:lnTo>
                    <a:pt x="230" y="399"/>
                  </a:lnTo>
                  <a:lnTo>
                    <a:pt x="230" y="419"/>
                  </a:lnTo>
                  <a:lnTo>
                    <a:pt x="230" y="422"/>
                  </a:lnTo>
                  <a:lnTo>
                    <a:pt x="231" y="427"/>
                  </a:lnTo>
                  <a:lnTo>
                    <a:pt x="234" y="431"/>
                  </a:lnTo>
                  <a:lnTo>
                    <a:pt x="237" y="433"/>
                  </a:lnTo>
                  <a:lnTo>
                    <a:pt x="240" y="437"/>
                  </a:lnTo>
                  <a:lnTo>
                    <a:pt x="243" y="440"/>
                  </a:lnTo>
                  <a:lnTo>
                    <a:pt x="248" y="441"/>
                  </a:lnTo>
                  <a:lnTo>
                    <a:pt x="252" y="441"/>
                  </a:lnTo>
                  <a:lnTo>
                    <a:pt x="261" y="441"/>
                  </a:lnTo>
                  <a:lnTo>
                    <a:pt x="272" y="438"/>
                  </a:lnTo>
                  <a:lnTo>
                    <a:pt x="283" y="435"/>
                  </a:lnTo>
                  <a:lnTo>
                    <a:pt x="294" y="431"/>
                  </a:lnTo>
                  <a:lnTo>
                    <a:pt x="306" y="425"/>
                  </a:lnTo>
                  <a:lnTo>
                    <a:pt x="317" y="419"/>
                  </a:lnTo>
                  <a:lnTo>
                    <a:pt x="328" y="411"/>
                  </a:lnTo>
                  <a:lnTo>
                    <a:pt x="339" y="404"/>
                  </a:lnTo>
                  <a:lnTo>
                    <a:pt x="350" y="396"/>
                  </a:lnTo>
                  <a:lnTo>
                    <a:pt x="360" y="387"/>
                  </a:lnTo>
                  <a:lnTo>
                    <a:pt x="368" y="378"/>
                  </a:lnTo>
                  <a:lnTo>
                    <a:pt x="377" y="369"/>
                  </a:lnTo>
                  <a:lnTo>
                    <a:pt x="383" y="359"/>
                  </a:lnTo>
                  <a:lnTo>
                    <a:pt x="388" y="350"/>
                  </a:lnTo>
                  <a:lnTo>
                    <a:pt x="393" y="340"/>
                  </a:lnTo>
                  <a:lnTo>
                    <a:pt x="394" y="332"/>
                  </a:lnTo>
                  <a:lnTo>
                    <a:pt x="305" y="375"/>
                  </a:lnTo>
                  <a:lnTo>
                    <a:pt x="37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" name="Freeform 559"/>
            <p:cNvSpPr>
              <a:spLocks/>
            </p:cNvSpPr>
            <p:nvPr/>
          </p:nvSpPr>
          <p:spPr bwMode="auto">
            <a:xfrm>
              <a:off x="47645638" y="9077326"/>
              <a:ext cx="104775" cy="139700"/>
            </a:xfrm>
            <a:custGeom>
              <a:avLst/>
              <a:gdLst>
                <a:gd name="T0" fmla="*/ 2147483647 w 330"/>
                <a:gd name="T1" fmla="*/ 2147483647 h 438"/>
                <a:gd name="T2" fmla="*/ 2147483647 w 330"/>
                <a:gd name="T3" fmla="*/ 2147483647 h 438"/>
                <a:gd name="T4" fmla="*/ 2147483647 w 330"/>
                <a:gd name="T5" fmla="*/ 2147483647 h 438"/>
                <a:gd name="T6" fmla="*/ 2147483647 w 330"/>
                <a:gd name="T7" fmla="*/ 2147483647 h 438"/>
                <a:gd name="T8" fmla="*/ 2147483647 w 330"/>
                <a:gd name="T9" fmla="*/ 2147483647 h 438"/>
                <a:gd name="T10" fmla="*/ 2147483647 w 330"/>
                <a:gd name="T11" fmla="*/ 2147483647 h 438"/>
                <a:gd name="T12" fmla="*/ 2147483647 w 330"/>
                <a:gd name="T13" fmla="*/ 2147483647 h 438"/>
                <a:gd name="T14" fmla="*/ 2147483647 w 330"/>
                <a:gd name="T15" fmla="*/ 1849432484 h 438"/>
                <a:gd name="T16" fmla="*/ 2147483647 w 330"/>
                <a:gd name="T17" fmla="*/ 1784529395 h 438"/>
                <a:gd name="T18" fmla="*/ 2147483647 w 330"/>
                <a:gd name="T19" fmla="*/ 1784529395 h 438"/>
                <a:gd name="T20" fmla="*/ 2147483647 w 330"/>
                <a:gd name="T21" fmla="*/ 1881884028 h 438"/>
                <a:gd name="T22" fmla="*/ 2147483647 w 330"/>
                <a:gd name="T23" fmla="*/ 2147483647 h 438"/>
                <a:gd name="T24" fmla="*/ 2147483647 w 330"/>
                <a:gd name="T25" fmla="*/ 2147483647 h 438"/>
                <a:gd name="T26" fmla="*/ 2147483647 w 330"/>
                <a:gd name="T27" fmla="*/ 2147483647 h 438"/>
                <a:gd name="T28" fmla="*/ 2147483647 w 330"/>
                <a:gd name="T29" fmla="*/ 2044141751 h 438"/>
                <a:gd name="T30" fmla="*/ 2147483647 w 330"/>
                <a:gd name="T31" fmla="*/ 1427664150 h 438"/>
                <a:gd name="T32" fmla="*/ 2147483647 w 330"/>
                <a:gd name="T33" fmla="*/ 1038245616 h 438"/>
                <a:gd name="T34" fmla="*/ 2147483647 w 330"/>
                <a:gd name="T35" fmla="*/ 551574512 h 438"/>
                <a:gd name="T36" fmla="*/ 2147483647 w 330"/>
                <a:gd name="T37" fmla="*/ 162257723 h 438"/>
                <a:gd name="T38" fmla="*/ 2147483647 w 330"/>
                <a:gd name="T39" fmla="*/ 0 h 438"/>
                <a:gd name="T40" fmla="*/ 2147483647 w 330"/>
                <a:gd name="T41" fmla="*/ 0 h 438"/>
                <a:gd name="T42" fmla="*/ 2147483647 w 330"/>
                <a:gd name="T43" fmla="*/ 97354634 h 438"/>
                <a:gd name="T44" fmla="*/ 2147483647 w 330"/>
                <a:gd name="T45" fmla="*/ 356865245 h 438"/>
                <a:gd name="T46" fmla="*/ 2147483647 w 330"/>
                <a:gd name="T47" fmla="*/ 713832234 h 438"/>
                <a:gd name="T48" fmla="*/ 2147483647 w 330"/>
                <a:gd name="T49" fmla="*/ 1135600249 h 438"/>
                <a:gd name="T50" fmla="*/ 2147483647 w 330"/>
                <a:gd name="T51" fmla="*/ 1687174761 h 438"/>
                <a:gd name="T52" fmla="*/ 2147483647 w 330"/>
                <a:gd name="T53" fmla="*/ 2147483647 h 438"/>
                <a:gd name="T54" fmla="*/ 2147483647 w 330"/>
                <a:gd name="T55" fmla="*/ 2147483647 h 438"/>
                <a:gd name="T56" fmla="*/ 1920359063 w 330"/>
                <a:gd name="T57" fmla="*/ 2147483647 h 438"/>
                <a:gd name="T58" fmla="*/ 1024191500 w 330"/>
                <a:gd name="T59" fmla="*/ 2147483647 h 438"/>
                <a:gd name="T60" fmla="*/ 416128200 w 330"/>
                <a:gd name="T61" fmla="*/ 2147483647 h 438"/>
                <a:gd name="T62" fmla="*/ 128023938 w 330"/>
                <a:gd name="T63" fmla="*/ 2147483647 h 438"/>
                <a:gd name="T64" fmla="*/ 0 w 330"/>
                <a:gd name="T65" fmla="*/ 2147483647 h 438"/>
                <a:gd name="T66" fmla="*/ 64012128 w 330"/>
                <a:gd name="T67" fmla="*/ 2147483647 h 438"/>
                <a:gd name="T68" fmla="*/ 160080325 w 330"/>
                <a:gd name="T69" fmla="*/ 2147483647 h 438"/>
                <a:gd name="T70" fmla="*/ 352116390 w 330"/>
                <a:gd name="T71" fmla="*/ 2147483647 h 438"/>
                <a:gd name="T72" fmla="*/ 672176075 w 330"/>
                <a:gd name="T73" fmla="*/ 2147483647 h 438"/>
                <a:gd name="T74" fmla="*/ 1056247888 w 330"/>
                <a:gd name="T75" fmla="*/ 2147483647 h 438"/>
                <a:gd name="T76" fmla="*/ 1536287250 w 330"/>
                <a:gd name="T77" fmla="*/ 2147483647 h 438"/>
                <a:gd name="T78" fmla="*/ 2048383000 w 330"/>
                <a:gd name="T79" fmla="*/ 2147483647 h 438"/>
                <a:gd name="T80" fmla="*/ 2147483647 w 330"/>
                <a:gd name="T81" fmla="*/ 2147483647 h 438"/>
                <a:gd name="T82" fmla="*/ 2147483647 w 330"/>
                <a:gd name="T83" fmla="*/ 2147483647 h 438"/>
                <a:gd name="T84" fmla="*/ 2147483647 w 330"/>
                <a:gd name="T85" fmla="*/ 2147483647 h 438"/>
                <a:gd name="T86" fmla="*/ 2147483647 w 330"/>
                <a:gd name="T87" fmla="*/ 2147483647 h 438"/>
                <a:gd name="T88" fmla="*/ 2147483647 w 330"/>
                <a:gd name="T89" fmla="*/ 2147483647 h 438"/>
                <a:gd name="T90" fmla="*/ 2147483647 w 330"/>
                <a:gd name="T91" fmla="*/ 2147483647 h 438"/>
                <a:gd name="T92" fmla="*/ 2147483647 w 330"/>
                <a:gd name="T93" fmla="*/ 2147483647 h 438"/>
                <a:gd name="T94" fmla="*/ 2147483647 w 330"/>
                <a:gd name="T95" fmla="*/ 2147483647 h 438"/>
                <a:gd name="T96" fmla="*/ 2147483647 w 330"/>
                <a:gd name="T97" fmla="*/ 2147483647 h 438"/>
                <a:gd name="T98" fmla="*/ 2147483647 w 330"/>
                <a:gd name="T99" fmla="*/ 2147483647 h 438"/>
                <a:gd name="T100" fmla="*/ 2147483647 w 330"/>
                <a:gd name="T101" fmla="*/ 2147483647 h 438"/>
                <a:gd name="T102" fmla="*/ 2147483647 w 330"/>
                <a:gd name="T103" fmla="*/ 2147483647 h 438"/>
                <a:gd name="T104" fmla="*/ 2147483647 w 330"/>
                <a:gd name="T105" fmla="*/ 2147483647 h 438"/>
                <a:gd name="T106" fmla="*/ 2147483647 w 330"/>
                <a:gd name="T107" fmla="*/ 2147483647 h 438"/>
                <a:gd name="T108" fmla="*/ 2147483647 w 330"/>
                <a:gd name="T109" fmla="*/ 2147483647 h 438"/>
                <a:gd name="T110" fmla="*/ 2147483647 w 330"/>
                <a:gd name="T111" fmla="*/ 2147483647 h 438"/>
                <a:gd name="T112" fmla="*/ 2147483647 w 330"/>
                <a:gd name="T113" fmla="*/ 2147483647 h 438"/>
                <a:gd name="T114" fmla="*/ 2147483647 w 330"/>
                <a:gd name="T115" fmla="*/ 2147483647 h 438"/>
                <a:gd name="T116" fmla="*/ 2147483647 w 330"/>
                <a:gd name="T117" fmla="*/ 2147483647 h 438"/>
                <a:gd name="T118" fmla="*/ 2147483647 w 330"/>
                <a:gd name="T119" fmla="*/ 2147483647 h 4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30"/>
                <a:gd name="T181" fmla="*/ 0 h 438"/>
                <a:gd name="T182" fmla="*/ 330 w 330"/>
                <a:gd name="T183" fmla="*/ 438 h 4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30" h="438">
                  <a:moveTo>
                    <a:pt x="89" y="252"/>
                  </a:moveTo>
                  <a:lnTo>
                    <a:pt x="89" y="237"/>
                  </a:lnTo>
                  <a:lnTo>
                    <a:pt x="90" y="222"/>
                  </a:lnTo>
                  <a:lnTo>
                    <a:pt x="93" y="207"/>
                  </a:lnTo>
                  <a:lnTo>
                    <a:pt x="96" y="191"/>
                  </a:lnTo>
                  <a:lnTo>
                    <a:pt x="101" y="173"/>
                  </a:lnTo>
                  <a:lnTo>
                    <a:pt x="106" y="158"/>
                  </a:lnTo>
                  <a:lnTo>
                    <a:pt x="112" y="142"/>
                  </a:lnTo>
                  <a:lnTo>
                    <a:pt x="119" y="126"/>
                  </a:lnTo>
                  <a:lnTo>
                    <a:pt x="128" y="111"/>
                  </a:lnTo>
                  <a:lnTo>
                    <a:pt x="136" y="98"/>
                  </a:lnTo>
                  <a:lnTo>
                    <a:pt x="146" y="85"/>
                  </a:lnTo>
                  <a:lnTo>
                    <a:pt x="157" y="76"/>
                  </a:lnTo>
                  <a:lnTo>
                    <a:pt x="169" y="67"/>
                  </a:lnTo>
                  <a:lnTo>
                    <a:pt x="182" y="60"/>
                  </a:lnTo>
                  <a:lnTo>
                    <a:pt x="188" y="57"/>
                  </a:lnTo>
                  <a:lnTo>
                    <a:pt x="195" y="56"/>
                  </a:lnTo>
                  <a:lnTo>
                    <a:pt x="202" y="55"/>
                  </a:lnTo>
                  <a:lnTo>
                    <a:pt x="209" y="55"/>
                  </a:lnTo>
                  <a:lnTo>
                    <a:pt x="220" y="55"/>
                  </a:lnTo>
                  <a:lnTo>
                    <a:pt x="229" y="56"/>
                  </a:lnTo>
                  <a:lnTo>
                    <a:pt x="238" y="58"/>
                  </a:lnTo>
                  <a:lnTo>
                    <a:pt x="247" y="65"/>
                  </a:lnTo>
                  <a:lnTo>
                    <a:pt x="254" y="71"/>
                  </a:lnTo>
                  <a:lnTo>
                    <a:pt x="269" y="84"/>
                  </a:lnTo>
                  <a:lnTo>
                    <a:pt x="286" y="99"/>
                  </a:lnTo>
                  <a:lnTo>
                    <a:pt x="300" y="89"/>
                  </a:lnTo>
                  <a:lnTo>
                    <a:pt x="315" y="78"/>
                  </a:lnTo>
                  <a:lnTo>
                    <a:pt x="321" y="71"/>
                  </a:lnTo>
                  <a:lnTo>
                    <a:pt x="326" y="63"/>
                  </a:lnTo>
                  <a:lnTo>
                    <a:pt x="329" y="55"/>
                  </a:lnTo>
                  <a:lnTo>
                    <a:pt x="330" y="44"/>
                  </a:lnTo>
                  <a:lnTo>
                    <a:pt x="329" y="38"/>
                  </a:lnTo>
                  <a:lnTo>
                    <a:pt x="325" y="32"/>
                  </a:lnTo>
                  <a:lnTo>
                    <a:pt x="319" y="24"/>
                  </a:lnTo>
                  <a:lnTo>
                    <a:pt x="311" y="17"/>
                  </a:lnTo>
                  <a:lnTo>
                    <a:pt x="302" y="11"/>
                  </a:lnTo>
                  <a:lnTo>
                    <a:pt x="293" y="5"/>
                  </a:lnTo>
                  <a:lnTo>
                    <a:pt x="283" y="1"/>
                  </a:lnTo>
                  <a:lnTo>
                    <a:pt x="275" y="0"/>
                  </a:lnTo>
                  <a:lnTo>
                    <a:pt x="264" y="0"/>
                  </a:lnTo>
                  <a:lnTo>
                    <a:pt x="250" y="0"/>
                  </a:lnTo>
                  <a:lnTo>
                    <a:pt x="237" y="2"/>
                  </a:lnTo>
                  <a:lnTo>
                    <a:pt x="223" y="3"/>
                  </a:lnTo>
                  <a:lnTo>
                    <a:pt x="211" y="7"/>
                  </a:lnTo>
                  <a:lnTo>
                    <a:pt x="198" y="11"/>
                  </a:lnTo>
                  <a:lnTo>
                    <a:pt x="185" y="17"/>
                  </a:lnTo>
                  <a:lnTo>
                    <a:pt x="173" y="22"/>
                  </a:lnTo>
                  <a:lnTo>
                    <a:pt x="161" y="28"/>
                  </a:lnTo>
                  <a:lnTo>
                    <a:pt x="150" y="35"/>
                  </a:lnTo>
                  <a:lnTo>
                    <a:pt x="139" y="44"/>
                  </a:lnTo>
                  <a:lnTo>
                    <a:pt x="128" y="52"/>
                  </a:lnTo>
                  <a:lnTo>
                    <a:pt x="117" y="61"/>
                  </a:lnTo>
                  <a:lnTo>
                    <a:pt x="106" y="71"/>
                  </a:lnTo>
                  <a:lnTo>
                    <a:pt x="96" y="80"/>
                  </a:lnTo>
                  <a:lnTo>
                    <a:pt x="87" y="91"/>
                  </a:lnTo>
                  <a:lnTo>
                    <a:pt x="78" y="103"/>
                  </a:lnTo>
                  <a:lnTo>
                    <a:pt x="60" y="127"/>
                  </a:lnTo>
                  <a:lnTo>
                    <a:pt x="46" y="151"/>
                  </a:lnTo>
                  <a:lnTo>
                    <a:pt x="32" y="178"/>
                  </a:lnTo>
                  <a:lnTo>
                    <a:pt x="21" y="205"/>
                  </a:lnTo>
                  <a:lnTo>
                    <a:pt x="13" y="233"/>
                  </a:lnTo>
                  <a:lnTo>
                    <a:pt x="7" y="262"/>
                  </a:lnTo>
                  <a:lnTo>
                    <a:pt x="4" y="275"/>
                  </a:lnTo>
                  <a:lnTo>
                    <a:pt x="2" y="290"/>
                  </a:lnTo>
                  <a:lnTo>
                    <a:pt x="0" y="303"/>
                  </a:lnTo>
                  <a:lnTo>
                    <a:pt x="0" y="318"/>
                  </a:lnTo>
                  <a:lnTo>
                    <a:pt x="2" y="326"/>
                  </a:lnTo>
                  <a:lnTo>
                    <a:pt x="3" y="336"/>
                  </a:lnTo>
                  <a:lnTo>
                    <a:pt x="5" y="346"/>
                  </a:lnTo>
                  <a:lnTo>
                    <a:pt x="8" y="356"/>
                  </a:lnTo>
                  <a:lnTo>
                    <a:pt x="11" y="366"/>
                  </a:lnTo>
                  <a:lnTo>
                    <a:pt x="16" y="375"/>
                  </a:lnTo>
                  <a:lnTo>
                    <a:pt x="21" y="385"/>
                  </a:lnTo>
                  <a:lnTo>
                    <a:pt x="27" y="395"/>
                  </a:lnTo>
                  <a:lnTo>
                    <a:pt x="33" y="404"/>
                  </a:lnTo>
                  <a:lnTo>
                    <a:pt x="41" y="412"/>
                  </a:lnTo>
                  <a:lnTo>
                    <a:pt x="48" y="419"/>
                  </a:lnTo>
                  <a:lnTo>
                    <a:pt x="55" y="426"/>
                  </a:lnTo>
                  <a:lnTo>
                    <a:pt x="64" y="430"/>
                  </a:lnTo>
                  <a:lnTo>
                    <a:pt x="71" y="435"/>
                  </a:lnTo>
                  <a:lnTo>
                    <a:pt x="80" y="438"/>
                  </a:lnTo>
                  <a:lnTo>
                    <a:pt x="89" y="438"/>
                  </a:lnTo>
                  <a:lnTo>
                    <a:pt x="103" y="438"/>
                  </a:lnTo>
                  <a:lnTo>
                    <a:pt x="119" y="435"/>
                  </a:lnTo>
                  <a:lnTo>
                    <a:pt x="135" y="433"/>
                  </a:lnTo>
                  <a:lnTo>
                    <a:pt x="151" y="429"/>
                  </a:lnTo>
                  <a:lnTo>
                    <a:pt x="167" y="424"/>
                  </a:lnTo>
                  <a:lnTo>
                    <a:pt x="183" y="418"/>
                  </a:lnTo>
                  <a:lnTo>
                    <a:pt x="199" y="412"/>
                  </a:lnTo>
                  <a:lnTo>
                    <a:pt x="213" y="404"/>
                  </a:lnTo>
                  <a:lnTo>
                    <a:pt x="228" y="396"/>
                  </a:lnTo>
                  <a:lnTo>
                    <a:pt x="242" y="386"/>
                  </a:lnTo>
                  <a:lnTo>
                    <a:pt x="253" y="377"/>
                  </a:lnTo>
                  <a:lnTo>
                    <a:pt x="264" y="366"/>
                  </a:lnTo>
                  <a:lnTo>
                    <a:pt x="272" y="355"/>
                  </a:lnTo>
                  <a:lnTo>
                    <a:pt x="278" y="342"/>
                  </a:lnTo>
                  <a:lnTo>
                    <a:pt x="283" y="330"/>
                  </a:lnTo>
                  <a:lnTo>
                    <a:pt x="286" y="318"/>
                  </a:lnTo>
                  <a:lnTo>
                    <a:pt x="277" y="320"/>
                  </a:lnTo>
                  <a:lnTo>
                    <a:pt x="270" y="324"/>
                  </a:lnTo>
                  <a:lnTo>
                    <a:pt x="262" y="328"/>
                  </a:lnTo>
                  <a:lnTo>
                    <a:pt x="255" y="331"/>
                  </a:lnTo>
                  <a:lnTo>
                    <a:pt x="243" y="341"/>
                  </a:lnTo>
                  <a:lnTo>
                    <a:pt x="231" y="350"/>
                  </a:lnTo>
                  <a:lnTo>
                    <a:pt x="217" y="358"/>
                  </a:lnTo>
                  <a:lnTo>
                    <a:pt x="204" y="366"/>
                  </a:lnTo>
                  <a:lnTo>
                    <a:pt x="195" y="368"/>
                  </a:lnTo>
                  <a:lnTo>
                    <a:pt x="187" y="371"/>
                  </a:lnTo>
                  <a:lnTo>
                    <a:pt x="176" y="372"/>
                  </a:lnTo>
                  <a:lnTo>
                    <a:pt x="166" y="373"/>
                  </a:lnTo>
                  <a:lnTo>
                    <a:pt x="133" y="373"/>
                  </a:lnTo>
                  <a:lnTo>
                    <a:pt x="123" y="372"/>
                  </a:lnTo>
                  <a:lnTo>
                    <a:pt x="114" y="369"/>
                  </a:lnTo>
                  <a:lnTo>
                    <a:pt x="107" y="366"/>
                  </a:lnTo>
                  <a:lnTo>
                    <a:pt x="101" y="361"/>
                  </a:lnTo>
                  <a:lnTo>
                    <a:pt x="96" y="353"/>
                  </a:lnTo>
                  <a:lnTo>
                    <a:pt x="92" y="346"/>
                  </a:lnTo>
                  <a:lnTo>
                    <a:pt x="90" y="337"/>
                  </a:lnTo>
                  <a:lnTo>
                    <a:pt x="89" y="329"/>
                  </a:lnTo>
                  <a:lnTo>
                    <a:pt x="89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Freeform 560"/>
            <p:cNvSpPr>
              <a:spLocks/>
            </p:cNvSpPr>
            <p:nvPr/>
          </p:nvSpPr>
          <p:spPr bwMode="auto">
            <a:xfrm>
              <a:off x="48742600" y="9080501"/>
              <a:ext cx="90487" cy="136525"/>
            </a:xfrm>
            <a:custGeom>
              <a:avLst/>
              <a:gdLst>
                <a:gd name="T0" fmla="*/ 2147483647 w 286"/>
                <a:gd name="T1" fmla="*/ 2147483647 h 427"/>
                <a:gd name="T2" fmla="*/ 2147483647 w 286"/>
                <a:gd name="T3" fmla="*/ 1666924848 h 427"/>
                <a:gd name="T4" fmla="*/ 2147483647 w 286"/>
                <a:gd name="T5" fmla="*/ 1438139323 h 427"/>
                <a:gd name="T6" fmla="*/ 2147483647 w 286"/>
                <a:gd name="T7" fmla="*/ 1470852247 h 427"/>
                <a:gd name="T8" fmla="*/ 2147483647 w 286"/>
                <a:gd name="T9" fmla="*/ 1764961309 h 427"/>
                <a:gd name="T10" fmla="*/ 2147483647 w 286"/>
                <a:gd name="T11" fmla="*/ 2147483647 h 427"/>
                <a:gd name="T12" fmla="*/ 2147483647 w 286"/>
                <a:gd name="T13" fmla="*/ 2147483647 h 427"/>
                <a:gd name="T14" fmla="*/ 2147483647 w 286"/>
                <a:gd name="T15" fmla="*/ 2147483647 h 427"/>
                <a:gd name="T16" fmla="*/ 2147483647 w 286"/>
                <a:gd name="T17" fmla="*/ 2124496219 h 427"/>
                <a:gd name="T18" fmla="*/ 2147483647 w 286"/>
                <a:gd name="T19" fmla="*/ 1438139323 h 427"/>
                <a:gd name="T20" fmla="*/ 2147483647 w 286"/>
                <a:gd name="T21" fmla="*/ 588320436 h 427"/>
                <a:gd name="T22" fmla="*/ 2147483647 w 286"/>
                <a:gd name="T23" fmla="*/ 98036460 h 427"/>
                <a:gd name="T24" fmla="*/ 2147483647 w 286"/>
                <a:gd name="T25" fmla="*/ 0 h 427"/>
                <a:gd name="T26" fmla="*/ 2147483647 w 286"/>
                <a:gd name="T27" fmla="*/ 228785526 h 427"/>
                <a:gd name="T28" fmla="*/ 2147483647 w 286"/>
                <a:gd name="T29" fmla="*/ 882531811 h 427"/>
                <a:gd name="T30" fmla="*/ 2147483647 w 286"/>
                <a:gd name="T31" fmla="*/ 1830387158 h 427"/>
                <a:gd name="T32" fmla="*/ 2147483647 w 286"/>
                <a:gd name="T33" fmla="*/ 2147483647 h 427"/>
                <a:gd name="T34" fmla="*/ 1805229255 w 286"/>
                <a:gd name="T35" fmla="*/ 2147483647 h 427"/>
                <a:gd name="T36" fmla="*/ 1805229255 w 286"/>
                <a:gd name="T37" fmla="*/ 2147483647 h 427"/>
                <a:gd name="T38" fmla="*/ 2147483647 w 286"/>
                <a:gd name="T39" fmla="*/ 2147483647 h 427"/>
                <a:gd name="T40" fmla="*/ 2147483647 w 286"/>
                <a:gd name="T41" fmla="*/ 2147483647 h 427"/>
                <a:gd name="T42" fmla="*/ 2147483647 w 286"/>
                <a:gd name="T43" fmla="*/ 2147483647 h 427"/>
                <a:gd name="T44" fmla="*/ 2147483647 w 286"/>
                <a:gd name="T45" fmla="*/ 2147483647 h 427"/>
                <a:gd name="T46" fmla="*/ 2147483647 w 286"/>
                <a:gd name="T47" fmla="*/ 2147483647 h 427"/>
                <a:gd name="T48" fmla="*/ 2147483647 w 286"/>
                <a:gd name="T49" fmla="*/ 2147483647 h 427"/>
                <a:gd name="T50" fmla="*/ 2147483647 w 286"/>
                <a:gd name="T51" fmla="*/ 2147483647 h 427"/>
                <a:gd name="T52" fmla="*/ 2147483647 w 286"/>
                <a:gd name="T53" fmla="*/ 2147483647 h 427"/>
                <a:gd name="T54" fmla="*/ 2147483647 w 286"/>
                <a:gd name="T55" fmla="*/ 2147483647 h 427"/>
                <a:gd name="T56" fmla="*/ 2147483647 w 286"/>
                <a:gd name="T57" fmla="*/ 2147483647 h 427"/>
                <a:gd name="T58" fmla="*/ 2147483647 w 286"/>
                <a:gd name="T59" fmla="*/ 2147483647 h 427"/>
                <a:gd name="T60" fmla="*/ 2147483647 w 286"/>
                <a:gd name="T61" fmla="*/ 2147483647 h 427"/>
                <a:gd name="T62" fmla="*/ 1456876452 w 286"/>
                <a:gd name="T63" fmla="*/ 2147483647 h 427"/>
                <a:gd name="T64" fmla="*/ 918430711 w 286"/>
                <a:gd name="T65" fmla="*/ 2147483647 h 427"/>
                <a:gd name="T66" fmla="*/ 411717116 w 286"/>
                <a:gd name="T67" fmla="*/ 2147483647 h 427"/>
                <a:gd name="T68" fmla="*/ 63364313 w 286"/>
                <a:gd name="T69" fmla="*/ 2147483647 h 427"/>
                <a:gd name="T70" fmla="*/ 94996163 w 286"/>
                <a:gd name="T71" fmla="*/ 2147483647 h 427"/>
                <a:gd name="T72" fmla="*/ 601709759 w 286"/>
                <a:gd name="T73" fmla="*/ 2147483647 h 427"/>
                <a:gd name="T74" fmla="*/ 1868593567 w 286"/>
                <a:gd name="T75" fmla="*/ 2147483647 h 427"/>
                <a:gd name="T76" fmla="*/ 2147483647 w 286"/>
                <a:gd name="T77" fmla="*/ 2147483647 h 427"/>
                <a:gd name="T78" fmla="*/ 2147483647 w 286"/>
                <a:gd name="T79" fmla="*/ 2147483647 h 427"/>
                <a:gd name="T80" fmla="*/ 2147483647 w 286"/>
                <a:gd name="T81" fmla="*/ 2147483647 h 427"/>
                <a:gd name="T82" fmla="*/ 2147483647 w 286"/>
                <a:gd name="T83" fmla="*/ 2147483647 h 427"/>
                <a:gd name="T84" fmla="*/ 2147483647 w 286"/>
                <a:gd name="T85" fmla="*/ 2147483647 h 427"/>
                <a:gd name="T86" fmla="*/ 2147483647 w 286"/>
                <a:gd name="T87" fmla="*/ 2147483647 h 427"/>
                <a:gd name="T88" fmla="*/ 2147483647 w 286"/>
                <a:gd name="T89" fmla="*/ 2147483647 h 427"/>
                <a:gd name="T90" fmla="*/ 2147483647 w 286"/>
                <a:gd name="T91" fmla="*/ 2147483647 h 427"/>
                <a:gd name="T92" fmla="*/ 2147483647 w 286"/>
                <a:gd name="T93" fmla="*/ 2147483647 h 427"/>
                <a:gd name="T94" fmla="*/ 2147483647 w 286"/>
                <a:gd name="T95" fmla="*/ 2147483647 h 427"/>
                <a:gd name="T96" fmla="*/ 2147483647 w 286"/>
                <a:gd name="T97" fmla="*/ 2147483647 h 427"/>
                <a:gd name="T98" fmla="*/ 2147483647 w 286"/>
                <a:gd name="T99" fmla="*/ 2147483647 h 427"/>
                <a:gd name="T100" fmla="*/ 2147483647 w 286"/>
                <a:gd name="T101" fmla="*/ 2147483647 h 427"/>
                <a:gd name="T102" fmla="*/ 2147483647 w 286"/>
                <a:gd name="T103" fmla="*/ 2147483647 h 4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6"/>
                <a:gd name="T157" fmla="*/ 0 h 427"/>
                <a:gd name="T158" fmla="*/ 286 w 286"/>
                <a:gd name="T159" fmla="*/ 427 h 4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6" h="427">
                  <a:moveTo>
                    <a:pt x="122" y="88"/>
                  </a:moveTo>
                  <a:lnTo>
                    <a:pt x="123" y="78"/>
                  </a:lnTo>
                  <a:lnTo>
                    <a:pt x="124" y="69"/>
                  </a:lnTo>
                  <a:lnTo>
                    <a:pt x="129" y="62"/>
                  </a:lnTo>
                  <a:lnTo>
                    <a:pt x="134" y="56"/>
                  </a:lnTo>
                  <a:lnTo>
                    <a:pt x="140" y="51"/>
                  </a:lnTo>
                  <a:lnTo>
                    <a:pt x="147" y="46"/>
                  </a:lnTo>
                  <a:lnTo>
                    <a:pt x="156" y="44"/>
                  </a:lnTo>
                  <a:lnTo>
                    <a:pt x="166" y="44"/>
                  </a:lnTo>
                  <a:lnTo>
                    <a:pt x="188" y="44"/>
                  </a:lnTo>
                  <a:lnTo>
                    <a:pt x="194" y="44"/>
                  </a:lnTo>
                  <a:lnTo>
                    <a:pt x="200" y="45"/>
                  </a:lnTo>
                  <a:lnTo>
                    <a:pt x="205" y="46"/>
                  </a:lnTo>
                  <a:lnTo>
                    <a:pt x="209" y="49"/>
                  </a:lnTo>
                  <a:lnTo>
                    <a:pt x="215" y="54"/>
                  </a:lnTo>
                  <a:lnTo>
                    <a:pt x="220" y="60"/>
                  </a:lnTo>
                  <a:lnTo>
                    <a:pt x="226" y="66"/>
                  </a:lnTo>
                  <a:lnTo>
                    <a:pt x="232" y="71"/>
                  </a:lnTo>
                  <a:lnTo>
                    <a:pt x="236" y="73"/>
                  </a:lnTo>
                  <a:lnTo>
                    <a:pt x="240" y="74"/>
                  </a:lnTo>
                  <a:lnTo>
                    <a:pt x="247" y="76"/>
                  </a:lnTo>
                  <a:lnTo>
                    <a:pt x="253" y="77"/>
                  </a:lnTo>
                  <a:lnTo>
                    <a:pt x="261" y="76"/>
                  </a:lnTo>
                  <a:lnTo>
                    <a:pt x="269" y="74"/>
                  </a:lnTo>
                  <a:lnTo>
                    <a:pt x="275" y="73"/>
                  </a:lnTo>
                  <a:lnTo>
                    <a:pt x="280" y="69"/>
                  </a:lnTo>
                  <a:lnTo>
                    <a:pt x="282" y="65"/>
                  </a:lnTo>
                  <a:lnTo>
                    <a:pt x="285" y="60"/>
                  </a:lnTo>
                  <a:lnTo>
                    <a:pt x="286" y="52"/>
                  </a:lnTo>
                  <a:lnTo>
                    <a:pt x="286" y="44"/>
                  </a:lnTo>
                  <a:lnTo>
                    <a:pt x="286" y="34"/>
                  </a:lnTo>
                  <a:lnTo>
                    <a:pt x="283" y="25"/>
                  </a:lnTo>
                  <a:lnTo>
                    <a:pt x="278" y="18"/>
                  </a:lnTo>
                  <a:lnTo>
                    <a:pt x="274" y="12"/>
                  </a:lnTo>
                  <a:lnTo>
                    <a:pt x="267" y="7"/>
                  </a:lnTo>
                  <a:lnTo>
                    <a:pt x="260" y="3"/>
                  </a:lnTo>
                  <a:lnTo>
                    <a:pt x="252" y="1"/>
                  </a:lnTo>
                  <a:lnTo>
                    <a:pt x="242" y="0"/>
                  </a:lnTo>
                  <a:lnTo>
                    <a:pt x="199" y="0"/>
                  </a:lnTo>
                  <a:lnTo>
                    <a:pt x="185" y="1"/>
                  </a:lnTo>
                  <a:lnTo>
                    <a:pt x="173" y="3"/>
                  </a:lnTo>
                  <a:lnTo>
                    <a:pt x="160" y="7"/>
                  </a:lnTo>
                  <a:lnTo>
                    <a:pt x="147" y="12"/>
                  </a:lnTo>
                  <a:lnTo>
                    <a:pt x="135" y="19"/>
                  </a:lnTo>
                  <a:lnTo>
                    <a:pt x="124" y="27"/>
                  </a:lnTo>
                  <a:lnTo>
                    <a:pt x="112" y="36"/>
                  </a:lnTo>
                  <a:lnTo>
                    <a:pt x="102" y="46"/>
                  </a:lnTo>
                  <a:lnTo>
                    <a:pt x="92" y="56"/>
                  </a:lnTo>
                  <a:lnTo>
                    <a:pt x="83" y="67"/>
                  </a:lnTo>
                  <a:lnTo>
                    <a:pt x="75" y="79"/>
                  </a:lnTo>
                  <a:lnTo>
                    <a:pt x="69" y="92"/>
                  </a:lnTo>
                  <a:lnTo>
                    <a:pt x="63" y="104"/>
                  </a:lnTo>
                  <a:lnTo>
                    <a:pt x="59" y="117"/>
                  </a:lnTo>
                  <a:lnTo>
                    <a:pt x="57" y="129"/>
                  </a:lnTo>
                  <a:lnTo>
                    <a:pt x="56" y="142"/>
                  </a:lnTo>
                  <a:lnTo>
                    <a:pt x="56" y="148"/>
                  </a:lnTo>
                  <a:lnTo>
                    <a:pt x="57" y="154"/>
                  </a:lnTo>
                  <a:lnTo>
                    <a:pt x="59" y="159"/>
                  </a:lnTo>
                  <a:lnTo>
                    <a:pt x="62" y="165"/>
                  </a:lnTo>
                  <a:lnTo>
                    <a:pt x="69" y="175"/>
                  </a:lnTo>
                  <a:lnTo>
                    <a:pt x="78" y="186"/>
                  </a:lnTo>
                  <a:lnTo>
                    <a:pt x="89" y="196"/>
                  </a:lnTo>
                  <a:lnTo>
                    <a:pt x="101" y="205"/>
                  </a:lnTo>
                  <a:lnTo>
                    <a:pt x="113" y="215"/>
                  </a:lnTo>
                  <a:lnTo>
                    <a:pt x="127" y="225"/>
                  </a:lnTo>
                  <a:lnTo>
                    <a:pt x="154" y="244"/>
                  </a:lnTo>
                  <a:lnTo>
                    <a:pt x="176" y="264"/>
                  </a:lnTo>
                  <a:lnTo>
                    <a:pt x="185" y="274"/>
                  </a:lnTo>
                  <a:lnTo>
                    <a:pt x="193" y="285"/>
                  </a:lnTo>
                  <a:lnTo>
                    <a:pt x="195" y="290"/>
                  </a:lnTo>
                  <a:lnTo>
                    <a:pt x="196" y="296"/>
                  </a:lnTo>
                  <a:lnTo>
                    <a:pt x="198" y="301"/>
                  </a:lnTo>
                  <a:lnTo>
                    <a:pt x="199" y="307"/>
                  </a:lnTo>
                  <a:lnTo>
                    <a:pt x="198" y="319"/>
                  </a:lnTo>
                  <a:lnTo>
                    <a:pt x="196" y="331"/>
                  </a:lnTo>
                  <a:lnTo>
                    <a:pt x="193" y="342"/>
                  </a:lnTo>
                  <a:lnTo>
                    <a:pt x="189" y="352"/>
                  </a:lnTo>
                  <a:lnTo>
                    <a:pt x="187" y="357"/>
                  </a:lnTo>
                  <a:lnTo>
                    <a:pt x="183" y="361"/>
                  </a:lnTo>
                  <a:lnTo>
                    <a:pt x="179" y="364"/>
                  </a:lnTo>
                  <a:lnTo>
                    <a:pt x="176" y="367"/>
                  </a:lnTo>
                  <a:lnTo>
                    <a:pt x="171" y="369"/>
                  </a:lnTo>
                  <a:lnTo>
                    <a:pt x="166" y="371"/>
                  </a:lnTo>
                  <a:lnTo>
                    <a:pt x="161" y="372"/>
                  </a:lnTo>
                  <a:lnTo>
                    <a:pt x="155" y="373"/>
                  </a:lnTo>
                  <a:lnTo>
                    <a:pt x="122" y="373"/>
                  </a:lnTo>
                  <a:lnTo>
                    <a:pt x="116" y="372"/>
                  </a:lnTo>
                  <a:lnTo>
                    <a:pt x="109" y="371"/>
                  </a:lnTo>
                  <a:lnTo>
                    <a:pt x="105" y="368"/>
                  </a:lnTo>
                  <a:lnTo>
                    <a:pt x="98" y="366"/>
                  </a:lnTo>
                  <a:lnTo>
                    <a:pt x="87" y="358"/>
                  </a:lnTo>
                  <a:lnTo>
                    <a:pt x="78" y="351"/>
                  </a:lnTo>
                  <a:lnTo>
                    <a:pt x="68" y="342"/>
                  </a:lnTo>
                  <a:lnTo>
                    <a:pt x="57" y="335"/>
                  </a:lnTo>
                  <a:lnTo>
                    <a:pt x="51" y="333"/>
                  </a:lnTo>
                  <a:lnTo>
                    <a:pt x="46" y="330"/>
                  </a:lnTo>
                  <a:lnTo>
                    <a:pt x="40" y="329"/>
                  </a:lnTo>
                  <a:lnTo>
                    <a:pt x="34" y="329"/>
                  </a:lnTo>
                  <a:lnTo>
                    <a:pt x="29" y="330"/>
                  </a:lnTo>
                  <a:lnTo>
                    <a:pt x="22" y="333"/>
                  </a:lnTo>
                  <a:lnTo>
                    <a:pt x="18" y="336"/>
                  </a:lnTo>
                  <a:lnTo>
                    <a:pt x="13" y="342"/>
                  </a:lnTo>
                  <a:lnTo>
                    <a:pt x="8" y="350"/>
                  </a:lnTo>
                  <a:lnTo>
                    <a:pt x="4" y="357"/>
                  </a:lnTo>
                  <a:lnTo>
                    <a:pt x="2" y="364"/>
                  </a:lnTo>
                  <a:lnTo>
                    <a:pt x="0" y="373"/>
                  </a:lnTo>
                  <a:lnTo>
                    <a:pt x="2" y="377"/>
                  </a:lnTo>
                  <a:lnTo>
                    <a:pt x="3" y="382"/>
                  </a:lnTo>
                  <a:lnTo>
                    <a:pt x="5" y="385"/>
                  </a:lnTo>
                  <a:lnTo>
                    <a:pt x="9" y="390"/>
                  </a:lnTo>
                  <a:lnTo>
                    <a:pt x="19" y="399"/>
                  </a:lnTo>
                  <a:lnTo>
                    <a:pt x="31" y="408"/>
                  </a:lnTo>
                  <a:lnTo>
                    <a:pt x="45" y="416"/>
                  </a:lnTo>
                  <a:lnTo>
                    <a:pt x="59" y="422"/>
                  </a:lnTo>
                  <a:lnTo>
                    <a:pt x="67" y="424"/>
                  </a:lnTo>
                  <a:lnTo>
                    <a:pt x="74" y="426"/>
                  </a:lnTo>
                  <a:lnTo>
                    <a:pt x="81" y="427"/>
                  </a:lnTo>
                  <a:lnTo>
                    <a:pt x="89" y="427"/>
                  </a:lnTo>
                  <a:lnTo>
                    <a:pt x="103" y="427"/>
                  </a:lnTo>
                  <a:lnTo>
                    <a:pt x="118" y="424"/>
                  </a:lnTo>
                  <a:lnTo>
                    <a:pt x="131" y="421"/>
                  </a:lnTo>
                  <a:lnTo>
                    <a:pt x="146" y="416"/>
                  </a:lnTo>
                  <a:lnTo>
                    <a:pt x="161" y="410"/>
                  </a:lnTo>
                  <a:lnTo>
                    <a:pt x="174" y="402"/>
                  </a:lnTo>
                  <a:lnTo>
                    <a:pt x="188" y="395"/>
                  </a:lnTo>
                  <a:lnTo>
                    <a:pt x="200" y="385"/>
                  </a:lnTo>
                  <a:lnTo>
                    <a:pt x="211" y="375"/>
                  </a:lnTo>
                  <a:lnTo>
                    <a:pt x="221" y="364"/>
                  </a:lnTo>
                  <a:lnTo>
                    <a:pt x="231" y="352"/>
                  </a:lnTo>
                  <a:lnTo>
                    <a:pt x="238" y="340"/>
                  </a:lnTo>
                  <a:lnTo>
                    <a:pt x="244" y="326"/>
                  </a:lnTo>
                  <a:lnTo>
                    <a:pt x="249" y="313"/>
                  </a:lnTo>
                  <a:lnTo>
                    <a:pt x="252" y="300"/>
                  </a:lnTo>
                  <a:lnTo>
                    <a:pt x="253" y="285"/>
                  </a:lnTo>
                  <a:lnTo>
                    <a:pt x="253" y="263"/>
                  </a:lnTo>
                  <a:lnTo>
                    <a:pt x="253" y="254"/>
                  </a:lnTo>
                  <a:lnTo>
                    <a:pt x="252" y="246"/>
                  </a:lnTo>
                  <a:lnTo>
                    <a:pt x="250" y="237"/>
                  </a:lnTo>
                  <a:lnTo>
                    <a:pt x="248" y="230"/>
                  </a:lnTo>
                  <a:lnTo>
                    <a:pt x="244" y="224"/>
                  </a:lnTo>
                  <a:lnTo>
                    <a:pt x="240" y="218"/>
                  </a:lnTo>
                  <a:lnTo>
                    <a:pt x="237" y="211"/>
                  </a:lnTo>
                  <a:lnTo>
                    <a:pt x="233" y="205"/>
                  </a:lnTo>
                  <a:lnTo>
                    <a:pt x="222" y="196"/>
                  </a:lnTo>
                  <a:lnTo>
                    <a:pt x="211" y="186"/>
                  </a:lnTo>
                  <a:lnTo>
                    <a:pt x="200" y="177"/>
                  </a:lnTo>
                  <a:lnTo>
                    <a:pt x="188" y="170"/>
                  </a:lnTo>
                  <a:lnTo>
                    <a:pt x="163" y="155"/>
                  </a:lnTo>
                  <a:lnTo>
                    <a:pt x="143" y="139"/>
                  </a:lnTo>
                  <a:lnTo>
                    <a:pt x="134" y="131"/>
                  </a:lnTo>
                  <a:lnTo>
                    <a:pt x="127" y="121"/>
                  </a:lnTo>
                  <a:lnTo>
                    <a:pt x="124" y="116"/>
                  </a:lnTo>
                  <a:lnTo>
                    <a:pt x="123" y="111"/>
                  </a:lnTo>
                  <a:lnTo>
                    <a:pt x="122" y="105"/>
                  </a:lnTo>
                  <a:lnTo>
                    <a:pt x="122" y="99"/>
                  </a:lnTo>
                  <a:lnTo>
                    <a:pt x="122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" name="Freeform 561"/>
            <p:cNvSpPr>
              <a:spLocks/>
            </p:cNvSpPr>
            <p:nvPr/>
          </p:nvSpPr>
          <p:spPr bwMode="auto">
            <a:xfrm>
              <a:off x="47834550" y="9077326"/>
              <a:ext cx="85725" cy="139700"/>
            </a:xfrm>
            <a:custGeom>
              <a:avLst/>
              <a:gdLst>
                <a:gd name="T0" fmla="*/ 2147483647 w 274"/>
                <a:gd name="T1" fmla="*/ 2147483647 h 438"/>
                <a:gd name="T2" fmla="*/ 2147483647 w 274"/>
                <a:gd name="T3" fmla="*/ 2011690206 h 438"/>
                <a:gd name="T4" fmla="*/ 2147483647 w 274"/>
                <a:gd name="T5" fmla="*/ 1784529395 h 438"/>
                <a:gd name="T6" fmla="*/ 2147483647 w 274"/>
                <a:gd name="T7" fmla="*/ 1849432484 h 438"/>
                <a:gd name="T8" fmla="*/ 2147483647 w 274"/>
                <a:gd name="T9" fmla="*/ 2147483647 h 438"/>
                <a:gd name="T10" fmla="*/ 2147483647 w 274"/>
                <a:gd name="T11" fmla="*/ 2147483647 h 438"/>
                <a:gd name="T12" fmla="*/ 2147483647 w 274"/>
                <a:gd name="T13" fmla="*/ 2147483647 h 438"/>
                <a:gd name="T14" fmla="*/ 2147483647 w 274"/>
                <a:gd name="T15" fmla="*/ 2147483647 h 438"/>
                <a:gd name="T16" fmla="*/ 2147483647 w 274"/>
                <a:gd name="T17" fmla="*/ 2147483647 h 438"/>
                <a:gd name="T18" fmla="*/ 2147483647 w 274"/>
                <a:gd name="T19" fmla="*/ 1427664150 h 438"/>
                <a:gd name="T20" fmla="*/ 2147483647 w 274"/>
                <a:gd name="T21" fmla="*/ 876089638 h 438"/>
                <a:gd name="T22" fmla="*/ 2147483647 w 274"/>
                <a:gd name="T23" fmla="*/ 454219878 h 438"/>
                <a:gd name="T24" fmla="*/ 2147483647 w 274"/>
                <a:gd name="T25" fmla="*/ 162257723 h 438"/>
                <a:gd name="T26" fmla="*/ 2147483647 w 274"/>
                <a:gd name="T27" fmla="*/ 0 h 438"/>
                <a:gd name="T28" fmla="*/ 2147483647 w 274"/>
                <a:gd name="T29" fmla="*/ 227160812 h 438"/>
                <a:gd name="T30" fmla="*/ 2147483647 w 274"/>
                <a:gd name="T31" fmla="*/ 876089638 h 438"/>
                <a:gd name="T32" fmla="*/ 2147483647 w 274"/>
                <a:gd name="T33" fmla="*/ 1816980939 h 438"/>
                <a:gd name="T34" fmla="*/ 2143768250 w 274"/>
                <a:gd name="T35" fmla="*/ 2147483647 h 438"/>
                <a:gd name="T36" fmla="*/ 1714936134 w 274"/>
                <a:gd name="T37" fmla="*/ 2147483647 h 438"/>
                <a:gd name="T38" fmla="*/ 1684396133 w 274"/>
                <a:gd name="T39" fmla="*/ 2147483647 h 438"/>
                <a:gd name="T40" fmla="*/ 1837487530 w 274"/>
                <a:gd name="T41" fmla="*/ 2147483647 h 438"/>
                <a:gd name="T42" fmla="*/ 2147483647 w 274"/>
                <a:gd name="T43" fmla="*/ 2147483647 h 438"/>
                <a:gd name="T44" fmla="*/ 2147483647 w 274"/>
                <a:gd name="T45" fmla="*/ 2147483647 h 438"/>
                <a:gd name="T46" fmla="*/ 2147483647 w 274"/>
                <a:gd name="T47" fmla="*/ 2147483647 h 438"/>
                <a:gd name="T48" fmla="*/ 2147483647 w 274"/>
                <a:gd name="T49" fmla="*/ 2147483647 h 438"/>
                <a:gd name="T50" fmla="*/ 2147483647 w 274"/>
                <a:gd name="T51" fmla="*/ 2147483647 h 438"/>
                <a:gd name="T52" fmla="*/ 2147483647 w 274"/>
                <a:gd name="T53" fmla="*/ 2147483647 h 438"/>
                <a:gd name="T54" fmla="*/ 2147483647 w 274"/>
                <a:gd name="T55" fmla="*/ 2147483647 h 438"/>
                <a:gd name="T56" fmla="*/ 2147483647 w 274"/>
                <a:gd name="T57" fmla="*/ 2147483647 h 438"/>
                <a:gd name="T58" fmla="*/ 2147483647 w 274"/>
                <a:gd name="T59" fmla="*/ 2147483647 h 438"/>
                <a:gd name="T60" fmla="*/ 2147483647 w 274"/>
                <a:gd name="T61" fmla="*/ 2147483647 h 438"/>
                <a:gd name="T62" fmla="*/ 1592482664 w 274"/>
                <a:gd name="T63" fmla="*/ 2147483647 h 438"/>
                <a:gd name="T64" fmla="*/ 1010657390 w 274"/>
                <a:gd name="T65" fmla="*/ 2147483647 h 438"/>
                <a:gd name="T66" fmla="*/ 336918335 w 274"/>
                <a:gd name="T67" fmla="*/ 2147483647 h 438"/>
                <a:gd name="T68" fmla="*/ 30637927 w 274"/>
                <a:gd name="T69" fmla="*/ 2147483647 h 438"/>
                <a:gd name="T70" fmla="*/ 0 w 274"/>
                <a:gd name="T71" fmla="*/ 2147483647 h 438"/>
                <a:gd name="T72" fmla="*/ 153091397 w 274"/>
                <a:gd name="T73" fmla="*/ 2147483647 h 438"/>
                <a:gd name="T74" fmla="*/ 612463201 w 274"/>
                <a:gd name="T75" fmla="*/ 2147483647 h 438"/>
                <a:gd name="T76" fmla="*/ 1470029195 w 274"/>
                <a:gd name="T77" fmla="*/ 2147483647 h 438"/>
                <a:gd name="T78" fmla="*/ 2147483647 w 274"/>
                <a:gd name="T79" fmla="*/ 2147483647 h 438"/>
                <a:gd name="T80" fmla="*/ 2147483647 w 274"/>
                <a:gd name="T81" fmla="*/ 2147483647 h 438"/>
                <a:gd name="T82" fmla="*/ 2147483647 w 274"/>
                <a:gd name="T83" fmla="*/ 2147483647 h 438"/>
                <a:gd name="T84" fmla="*/ 2147483647 w 274"/>
                <a:gd name="T85" fmla="*/ 2147483647 h 438"/>
                <a:gd name="T86" fmla="*/ 2147483647 w 274"/>
                <a:gd name="T87" fmla="*/ 2147483647 h 438"/>
                <a:gd name="T88" fmla="*/ 2147483647 w 274"/>
                <a:gd name="T89" fmla="*/ 2147483647 h 438"/>
                <a:gd name="T90" fmla="*/ 2147483647 w 274"/>
                <a:gd name="T91" fmla="*/ 2147483647 h 438"/>
                <a:gd name="T92" fmla="*/ 2147483647 w 274"/>
                <a:gd name="T93" fmla="*/ 2147483647 h 438"/>
                <a:gd name="T94" fmla="*/ 2147483647 w 274"/>
                <a:gd name="T95" fmla="*/ 2147483647 h 438"/>
                <a:gd name="T96" fmla="*/ 2147483647 w 274"/>
                <a:gd name="T97" fmla="*/ 2147483647 h 438"/>
                <a:gd name="T98" fmla="*/ 2147483647 w 274"/>
                <a:gd name="T99" fmla="*/ 2147483647 h 438"/>
                <a:gd name="T100" fmla="*/ 2147483647 w 274"/>
                <a:gd name="T101" fmla="*/ 2147483647 h 438"/>
                <a:gd name="T102" fmla="*/ 2147483647 w 274"/>
                <a:gd name="T103" fmla="*/ 2147483647 h 4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438"/>
                <a:gd name="T158" fmla="*/ 274 w 274"/>
                <a:gd name="T159" fmla="*/ 438 h 4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438">
                  <a:moveTo>
                    <a:pt x="121" y="99"/>
                  </a:moveTo>
                  <a:lnTo>
                    <a:pt x="121" y="89"/>
                  </a:lnTo>
                  <a:lnTo>
                    <a:pt x="124" y="80"/>
                  </a:lnTo>
                  <a:lnTo>
                    <a:pt x="127" y="73"/>
                  </a:lnTo>
                  <a:lnTo>
                    <a:pt x="134" y="67"/>
                  </a:lnTo>
                  <a:lnTo>
                    <a:pt x="140" y="62"/>
                  </a:lnTo>
                  <a:lnTo>
                    <a:pt x="147" y="57"/>
                  </a:lnTo>
                  <a:lnTo>
                    <a:pt x="156" y="55"/>
                  </a:lnTo>
                  <a:lnTo>
                    <a:pt x="164" y="55"/>
                  </a:lnTo>
                  <a:lnTo>
                    <a:pt x="175" y="55"/>
                  </a:lnTo>
                  <a:lnTo>
                    <a:pt x="184" y="56"/>
                  </a:lnTo>
                  <a:lnTo>
                    <a:pt x="191" y="57"/>
                  </a:lnTo>
                  <a:lnTo>
                    <a:pt x="199" y="60"/>
                  </a:lnTo>
                  <a:lnTo>
                    <a:pt x="208" y="65"/>
                  </a:lnTo>
                  <a:lnTo>
                    <a:pt x="217" y="71"/>
                  </a:lnTo>
                  <a:lnTo>
                    <a:pt x="224" y="77"/>
                  </a:lnTo>
                  <a:lnTo>
                    <a:pt x="232" y="82"/>
                  </a:lnTo>
                  <a:lnTo>
                    <a:pt x="236" y="84"/>
                  </a:lnTo>
                  <a:lnTo>
                    <a:pt x="240" y="85"/>
                  </a:lnTo>
                  <a:lnTo>
                    <a:pt x="246" y="87"/>
                  </a:lnTo>
                  <a:lnTo>
                    <a:pt x="252" y="88"/>
                  </a:lnTo>
                  <a:lnTo>
                    <a:pt x="257" y="87"/>
                  </a:lnTo>
                  <a:lnTo>
                    <a:pt x="262" y="84"/>
                  </a:lnTo>
                  <a:lnTo>
                    <a:pt x="266" y="82"/>
                  </a:lnTo>
                  <a:lnTo>
                    <a:pt x="270" y="78"/>
                  </a:lnTo>
                  <a:lnTo>
                    <a:pt x="272" y="73"/>
                  </a:lnTo>
                  <a:lnTo>
                    <a:pt x="273" y="67"/>
                  </a:lnTo>
                  <a:lnTo>
                    <a:pt x="274" y="61"/>
                  </a:lnTo>
                  <a:lnTo>
                    <a:pt x="274" y="55"/>
                  </a:lnTo>
                  <a:lnTo>
                    <a:pt x="274" y="44"/>
                  </a:lnTo>
                  <a:lnTo>
                    <a:pt x="274" y="38"/>
                  </a:lnTo>
                  <a:lnTo>
                    <a:pt x="273" y="32"/>
                  </a:lnTo>
                  <a:lnTo>
                    <a:pt x="271" y="27"/>
                  </a:lnTo>
                  <a:lnTo>
                    <a:pt x="268" y="23"/>
                  </a:lnTo>
                  <a:lnTo>
                    <a:pt x="266" y="18"/>
                  </a:lnTo>
                  <a:lnTo>
                    <a:pt x="262" y="14"/>
                  </a:lnTo>
                  <a:lnTo>
                    <a:pt x="259" y="12"/>
                  </a:lnTo>
                  <a:lnTo>
                    <a:pt x="254" y="10"/>
                  </a:lnTo>
                  <a:lnTo>
                    <a:pt x="244" y="5"/>
                  </a:lnTo>
                  <a:lnTo>
                    <a:pt x="233" y="2"/>
                  </a:lnTo>
                  <a:lnTo>
                    <a:pt x="221" y="0"/>
                  </a:lnTo>
                  <a:lnTo>
                    <a:pt x="208" y="0"/>
                  </a:lnTo>
                  <a:lnTo>
                    <a:pt x="196" y="1"/>
                  </a:lnTo>
                  <a:lnTo>
                    <a:pt x="183" y="3"/>
                  </a:lnTo>
                  <a:lnTo>
                    <a:pt x="170" y="7"/>
                  </a:lnTo>
                  <a:lnTo>
                    <a:pt x="157" y="12"/>
                  </a:lnTo>
                  <a:lnTo>
                    <a:pt x="143" y="19"/>
                  </a:lnTo>
                  <a:lnTo>
                    <a:pt x="131" y="27"/>
                  </a:lnTo>
                  <a:lnTo>
                    <a:pt x="119" y="36"/>
                  </a:lnTo>
                  <a:lnTo>
                    <a:pt x="107" y="46"/>
                  </a:lnTo>
                  <a:lnTo>
                    <a:pt x="96" y="56"/>
                  </a:lnTo>
                  <a:lnTo>
                    <a:pt x="86" y="67"/>
                  </a:lnTo>
                  <a:lnTo>
                    <a:pt x="77" y="79"/>
                  </a:lnTo>
                  <a:lnTo>
                    <a:pt x="70" y="91"/>
                  </a:lnTo>
                  <a:lnTo>
                    <a:pt x="64" y="104"/>
                  </a:lnTo>
                  <a:lnTo>
                    <a:pt x="59" y="117"/>
                  </a:lnTo>
                  <a:lnTo>
                    <a:pt x="56" y="129"/>
                  </a:lnTo>
                  <a:lnTo>
                    <a:pt x="55" y="142"/>
                  </a:lnTo>
                  <a:lnTo>
                    <a:pt x="55" y="164"/>
                  </a:lnTo>
                  <a:lnTo>
                    <a:pt x="55" y="170"/>
                  </a:lnTo>
                  <a:lnTo>
                    <a:pt x="56" y="176"/>
                  </a:lnTo>
                  <a:lnTo>
                    <a:pt x="58" y="181"/>
                  </a:lnTo>
                  <a:lnTo>
                    <a:pt x="60" y="186"/>
                  </a:lnTo>
                  <a:lnTo>
                    <a:pt x="67" y="196"/>
                  </a:lnTo>
                  <a:lnTo>
                    <a:pt x="76" y="204"/>
                  </a:lnTo>
                  <a:lnTo>
                    <a:pt x="97" y="221"/>
                  </a:lnTo>
                  <a:lnTo>
                    <a:pt x="121" y="237"/>
                  </a:lnTo>
                  <a:lnTo>
                    <a:pt x="134" y="246"/>
                  </a:lnTo>
                  <a:lnTo>
                    <a:pt x="145" y="254"/>
                  </a:lnTo>
                  <a:lnTo>
                    <a:pt x="156" y="263"/>
                  </a:lnTo>
                  <a:lnTo>
                    <a:pt x="165" y="274"/>
                  </a:lnTo>
                  <a:lnTo>
                    <a:pt x="174" y="285"/>
                  </a:lnTo>
                  <a:lnTo>
                    <a:pt x="181" y="298"/>
                  </a:lnTo>
                  <a:lnTo>
                    <a:pt x="184" y="306"/>
                  </a:lnTo>
                  <a:lnTo>
                    <a:pt x="185" y="313"/>
                  </a:lnTo>
                  <a:lnTo>
                    <a:pt x="186" y="320"/>
                  </a:lnTo>
                  <a:lnTo>
                    <a:pt x="186" y="329"/>
                  </a:lnTo>
                  <a:lnTo>
                    <a:pt x="186" y="340"/>
                  </a:lnTo>
                  <a:lnTo>
                    <a:pt x="186" y="348"/>
                  </a:lnTo>
                  <a:lnTo>
                    <a:pt x="184" y="357"/>
                  </a:lnTo>
                  <a:lnTo>
                    <a:pt x="179" y="364"/>
                  </a:lnTo>
                  <a:lnTo>
                    <a:pt x="174" y="371"/>
                  </a:lnTo>
                  <a:lnTo>
                    <a:pt x="168" y="377"/>
                  </a:lnTo>
                  <a:lnTo>
                    <a:pt x="161" y="380"/>
                  </a:lnTo>
                  <a:lnTo>
                    <a:pt x="152" y="383"/>
                  </a:lnTo>
                  <a:lnTo>
                    <a:pt x="142" y="384"/>
                  </a:lnTo>
                  <a:lnTo>
                    <a:pt x="131" y="384"/>
                  </a:lnTo>
                  <a:lnTo>
                    <a:pt x="120" y="383"/>
                  </a:lnTo>
                  <a:lnTo>
                    <a:pt x="110" y="382"/>
                  </a:lnTo>
                  <a:lnTo>
                    <a:pt x="102" y="379"/>
                  </a:lnTo>
                  <a:lnTo>
                    <a:pt x="94" y="377"/>
                  </a:lnTo>
                  <a:lnTo>
                    <a:pt x="82" y="369"/>
                  </a:lnTo>
                  <a:lnTo>
                    <a:pt x="72" y="362"/>
                  </a:lnTo>
                  <a:lnTo>
                    <a:pt x="65" y="353"/>
                  </a:lnTo>
                  <a:lnTo>
                    <a:pt x="56" y="346"/>
                  </a:lnTo>
                  <a:lnTo>
                    <a:pt x="52" y="344"/>
                  </a:lnTo>
                  <a:lnTo>
                    <a:pt x="47" y="341"/>
                  </a:lnTo>
                  <a:lnTo>
                    <a:pt x="41" y="340"/>
                  </a:lnTo>
                  <a:lnTo>
                    <a:pt x="33" y="340"/>
                  </a:lnTo>
                  <a:lnTo>
                    <a:pt x="25" y="340"/>
                  </a:lnTo>
                  <a:lnTo>
                    <a:pt x="17" y="341"/>
                  </a:lnTo>
                  <a:lnTo>
                    <a:pt x="11" y="344"/>
                  </a:lnTo>
                  <a:lnTo>
                    <a:pt x="7" y="346"/>
                  </a:lnTo>
                  <a:lnTo>
                    <a:pt x="4" y="351"/>
                  </a:lnTo>
                  <a:lnTo>
                    <a:pt x="1" y="357"/>
                  </a:lnTo>
                  <a:lnTo>
                    <a:pt x="0" y="364"/>
                  </a:lnTo>
                  <a:lnTo>
                    <a:pt x="0" y="373"/>
                  </a:lnTo>
                  <a:lnTo>
                    <a:pt x="0" y="384"/>
                  </a:lnTo>
                  <a:lnTo>
                    <a:pt x="0" y="391"/>
                  </a:lnTo>
                  <a:lnTo>
                    <a:pt x="3" y="399"/>
                  </a:lnTo>
                  <a:lnTo>
                    <a:pt x="5" y="405"/>
                  </a:lnTo>
                  <a:lnTo>
                    <a:pt x="9" y="410"/>
                  </a:lnTo>
                  <a:lnTo>
                    <a:pt x="14" y="416"/>
                  </a:lnTo>
                  <a:lnTo>
                    <a:pt x="20" y="419"/>
                  </a:lnTo>
                  <a:lnTo>
                    <a:pt x="26" y="423"/>
                  </a:lnTo>
                  <a:lnTo>
                    <a:pt x="33" y="427"/>
                  </a:lnTo>
                  <a:lnTo>
                    <a:pt x="48" y="432"/>
                  </a:lnTo>
                  <a:lnTo>
                    <a:pt x="65" y="435"/>
                  </a:lnTo>
                  <a:lnTo>
                    <a:pt x="82" y="438"/>
                  </a:lnTo>
                  <a:lnTo>
                    <a:pt x="99" y="438"/>
                  </a:lnTo>
                  <a:lnTo>
                    <a:pt x="112" y="438"/>
                  </a:lnTo>
                  <a:lnTo>
                    <a:pt x="124" y="434"/>
                  </a:lnTo>
                  <a:lnTo>
                    <a:pt x="137" y="430"/>
                  </a:lnTo>
                  <a:lnTo>
                    <a:pt x="150" y="424"/>
                  </a:lnTo>
                  <a:lnTo>
                    <a:pt x="163" y="417"/>
                  </a:lnTo>
                  <a:lnTo>
                    <a:pt x="175" y="407"/>
                  </a:lnTo>
                  <a:lnTo>
                    <a:pt x="189" y="397"/>
                  </a:lnTo>
                  <a:lnTo>
                    <a:pt x="200" y="388"/>
                  </a:lnTo>
                  <a:lnTo>
                    <a:pt x="211" y="375"/>
                  </a:lnTo>
                  <a:lnTo>
                    <a:pt x="221" y="363"/>
                  </a:lnTo>
                  <a:lnTo>
                    <a:pt x="230" y="351"/>
                  </a:lnTo>
                  <a:lnTo>
                    <a:pt x="238" y="337"/>
                  </a:lnTo>
                  <a:lnTo>
                    <a:pt x="244" y="324"/>
                  </a:lnTo>
                  <a:lnTo>
                    <a:pt x="249" y="311"/>
                  </a:lnTo>
                  <a:lnTo>
                    <a:pt x="251" y="298"/>
                  </a:lnTo>
                  <a:lnTo>
                    <a:pt x="252" y="285"/>
                  </a:lnTo>
                  <a:lnTo>
                    <a:pt x="252" y="263"/>
                  </a:lnTo>
                  <a:lnTo>
                    <a:pt x="252" y="257"/>
                  </a:lnTo>
                  <a:lnTo>
                    <a:pt x="251" y="252"/>
                  </a:lnTo>
                  <a:lnTo>
                    <a:pt x="249" y="247"/>
                  </a:lnTo>
                  <a:lnTo>
                    <a:pt x="246" y="241"/>
                  </a:lnTo>
                  <a:lnTo>
                    <a:pt x="240" y="231"/>
                  </a:lnTo>
                  <a:lnTo>
                    <a:pt x="232" y="221"/>
                  </a:lnTo>
                  <a:lnTo>
                    <a:pt x="222" y="213"/>
                  </a:lnTo>
                  <a:lnTo>
                    <a:pt x="211" y="204"/>
                  </a:lnTo>
                  <a:lnTo>
                    <a:pt x="199" y="196"/>
                  </a:lnTo>
                  <a:lnTo>
                    <a:pt x="186" y="187"/>
                  </a:lnTo>
                  <a:lnTo>
                    <a:pt x="163" y="171"/>
                  </a:lnTo>
                  <a:lnTo>
                    <a:pt x="141" y="155"/>
                  </a:lnTo>
                  <a:lnTo>
                    <a:pt x="132" y="147"/>
                  </a:lnTo>
                  <a:lnTo>
                    <a:pt x="126" y="138"/>
                  </a:lnTo>
                  <a:lnTo>
                    <a:pt x="124" y="134"/>
                  </a:lnTo>
                  <a:lnTo>
                    <a:pt x="123" y="129"/>
                  </a:lnTo>
                  <a:lnTo>
                    <a:pt x="121" y="125"/>
                  </a:lnTo>
                  <a:lnTo>
                    <a:pt x="121" y="120"/>
                  </a:lnTo>
                  <a:lnTo>
                    <a:pt x="121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Freeform 562"/>
            <p:cNvSpPr>
              <a:spLocks noEditPoints="1"/>
            </p:cNvSpPr>
            <p:nvPr/>
          </p:nvSpPr>
          <p:spPr bwMode="auto">
            <a:xfrm>
              <a:off x="49025175" y="9080501"/>
              <a:ext cx="111125" cy="136525"/>
            </a:xfrm>
            <a:custGeom>
              <a:avLst/>
              <a:gdLst>
                <a:gd name="T0" fmla="*/ 2147483647 w 351"/>
                <a:gd name="T1" fmla="*/ 2147483647 h 427"/>
                <a:gd name="T2" fmla="*/ 2147483647 w 351"/>
                <a:gd name="T3" fmla="*/ 2147483647 h 427"/>
                <a:gd name="T4" fmla="*/ 2147483647 w 351"/>
                <a:gd name="T5" fmla="*/ 2147483647 h 427"/>
                <a:gd name="T6" fmla="*/ 2147483647 w 351"/>
                <a:gd name="T7" fmla="*/ 2147483647 h 427"/>
                <a:gd name="T8" fmla="*/ 2147483647 w 351"/>
                <a:gd name="T9" fmla="*/ 2147483647 h 427"/>
                <a:gd name="T10" fmla="*/ 2147483647 w 351"/>
                <a:gd name="T11" fmla="*/ 2147483647 h 427"/>
                <a:gd name="T12" fmla="*/ 2147483647 w 351"/>
                <a:gd name="T13" fmla="*/ 2147483647 h 427"/>
                <a:gd name="T14" fmla="*/ 2147483647 w 351"/>
                <a:gd name="T15" fmla="*/ 2147483647 h 427"/>
                <a:gd name="T16" fmla="*/ 2147483647 w 351"/>
                <a:gd name="T17" fmla="*/ 1830387158 h 427"/>
                <a:gd name="T18" fmla="*/ 2147483647 w 351"/>
                <a:gd name="T19" fmla="*/ 1405426398 h 427"/>
                <a:gd name="T20" fmla="*/ 2147483647 w 351"/>
                <a:gd name="T21" fmla="*/ 1111317337 h 427"/>
                <a:gd name="T22" fmla="*/ 2147483647 w 351"/>
                <a:gd name="T23" fmla="*/ 1078604412 h 427"/>
                <a:gd name="T24" fmla="*/ 2147483647 w 351"/>
                <a:gd name="T25" fmla="*/ 1274677333 h 427"/>
                <a:gd name="T26" fmla="*/ 2147483647 w 351"/>
                <a:gd name="T27" fmla="*/ 1764961309 h 427"/>
                <a:gd name="T28" fmla="*/ 2147483647 w 351"/>
                <a:gd name="T29" fmla="*/ 2147483647 h 427"/>
                <a:gd name="T30" fmla="*/ 2147483647 w 351"/>
                <a:gd name="T31" fmla="*/ 2147483647 h 427"/>
                <a:gd name="T32" fmla="*/ 2147483647 w 351"/>
                <a:gd name="T33" fmla="*/ 2147483647 h 427"/>
                <a:gd name="T34" fmla="*/ 2147483647 w 351"/>
                <a:gd name="T35" fmla="*/ 2147483647 h 427"/>
                <a:gd name="T36" fmla="*/ 2147483647 w 351"/>
                <a:gd name="T37" fmla="*/ 2147483647 h 427"/>
                <a:gd name="T38" fmla="*/ 2147483647 w 351"/>
                <a:gd name="T39" fmla="*/ 2147483647 h 427"/>
                <a:gd name="T40" fmla="*/ 2147483647 w 351"/>
                <a:gd name="T41" fmla="*/ 2147483647 h 427"/>
                <a:gd name="T42" fmla="*/ 2147483647 w 351"/>
                <a:gd name="T43" fmla="*/ 2147483647 h 427"/>
                <a:gd name="T44" fmla="*/ 2147483647 w 351"/>
                <a:gd name="T45" fmla="*/ 2147483647 h 427"/>
                <a:gd name="T46" fmla="*/ 2147483647 w 351"/>
                <a:gd name="T47" fmla="*/ 2147483647 h 427"/>
                <a:gd name="T48" fmla="*/ 2147483647 w 351"/>
                <a:gd name="T49" fmla="*/ 2147483647 h 427"/>
                <a:gd name="T50" fmla="*/ 2147483647 w 351"/>
                <a:gd name="T51" fmla="*/ 2147483647 h 427"/>
                <a:gd name="T52" fmla="*/ 2147483647 w 351"/>
                <a:gd name="T53" fmla="*/ 2147483647 h 427"/>
                <a:gd name="T54" fmla="*/ 2147483647 w 351"/>
                <a:gd name="T55" fmla="*/ 2147483647 h 427"/>
                <a:gd name="T56" fmla="*/ 2147483647 w 351"/>
                <a:gd name="T57" fmla="*/ 2147483647 h 427"/>
                <a:gd name="T58" fmla="*/ 2147483647 w 351"/>
                <a:gd name="T59" fmla="*/ 2147483647 h 427"/>
                <a:gd name="T60" fmla="*/ 2147483647 w 351"/>
                <a:gd name="T61" fmla="*/ 2147483647 h 427"/>
                <a:gd name="T62" fmla="*/ 2147483647 w 351"/>
                <a:gd name="T63" fmla="*/ 2147483647 h 427"/>
                <a:gd name="T64" fmla="*/ 2147483647 w 351"/>
                <a:gd name="T65" fmla="*/ 1536175783 h 427"/>
                <a:gd name="T66" fmla="*/ 2147483647 w 351"/>
                <a:gd name="T67" fmla="*/ 817105962 h 427"/>
                <a:gd name="T68" fmla="*/ 2147483647 w 351"/>
                <a:gd name="T69" fmla="*/ 261498450 h 427"/>
                <a:gd name="T70" fmla="*/ 2147483647 w 351"/>
                <a:gd name="T71" fmla="*/ 0 h 427"/>
                <a:gd name="T72" fmla="*/ 2147483647 w 351"/>
                <a:gd name="T73" fmla="*/ 0 h 427"/>
                <a:gd name="T74" fmla="*/ 2147483647 w 351"/>
                <a:gd name="T75" fmla="*/ 196072601 h 427"/>
                <a:gd name="T76" fmla="*/ 2147483647 w 351"/>
                <a:gd name="T77" fmla="*/ 1176640872 h 427"/>
                <a:gd name="T78" fmla="*/ 2126135629 w 351"/>
                <a:gd name="T79" fmla="*/ 2147483647 h 427"/>
                <a:gd name="T80" fmla="*/ 920236256 w 351"/>
                <a:gd name="T81" fmla="*/ 2147483647 h 427"/>
                <a:gd name="T82" fmla="*/ 126894619 w 351"/>
                <a:gd name="T83" fmla="*/ 2147483647 h 427"/>
                <a:gd name="T84" fmla="*/ 0 w 351"/>
                <a:gd name="T85" fmla="*/ 2147483647 h 427"/>
                <a:gd name="T86" fmla="*/ 126894619 w 351"/>
                <a:gd name="T87" fmla="*/ 2147483647 h 427"/>
                <a:gd name="T88" fmla="*/ 571225874 w 351"/>
                <a:gd name="T89" fmla="*/ 2147483647 h 427"/>
                <a:gd name="T90" fmla="*/ 1237572848 w 351"/>
                <a:gd name="T91" fmla="*/ 2147483647 h 427"/>
                <a:gd name="T92" fmla="*/ 2094361794 w 351"/>
                <a:gd name="T93" fmla="*/ 2147483647 h 427"/>
                <a:gd name="T94" fmla="*/ 2147483647 w 351"/>
                <a:gd name="T95" fmla="*/ 2147483647 h 4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1"/>
                <a:gd name="T145" fmla="*/ 0 h 427"/>
                <a:gd name="T146" fmla="*/ 351 w 351"/>
                <a:gd name="T147" fmla="*/ 427 h 4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1" h="427">
                  <a:moveTo>
                    <a:pt x="164" y="384"/>
                  </a:moveTo>
                  <a:lnTo>
                    <a:pt x="131" y="384"/>
                  </a:lnTo>
                  <a:lnTo>
                    <a:pt x="124" y="383"/>
                  </a:lnTo>
                  <a:lnTo>
                    <a:pt x="120" y="382"/>
                  </a:lnTo>
                  <a:lnTo>
                    <a:pt x="113" y="378"/>
                  </a:lnTo>
                  <a:lnTo>
                    <a:pt x="109" y="374"/>
                  </a:lnTo>
                  <a:lnTo>
                    <a:pt x="104" y="369"/>
                  </a:lnTo>
                  <a:lnTo>
                    <a:pt x="99" y="364"/>
                  </a:lnTo>
                  <a:lnTo>
                    <a:pt x="95" y="358"/>
                  </a:lnTo>
                  <a:lnTo>
                    <a:pt x="91" y="352"/>
                  </a:lnTo>
                  <a:lnTo>
                    <a:pt x="84" y="339"/>
                  </a:lnTo>
                  <a:lnTo>
                    <a:pt x="80" y="324"/>
                  </a:lnTo>
                  <a:lnTo>
                    <a:pt x="77" y="309"/>
                  </a:lnTo>
                  <a:lnTo>
                    <a:pt x="77" y="296"/>
                  </a:lnTo>
                  <a:lnTo>
                    <a:pt x="77" y="263"/>
                  </a:lnTo>
                  <a:lnTo>
                    <a:pt x="77" y="246"/>
                  </a:lnTo>
                  <a:lnTo>
                    <a:pt x="78" y="226"/>
                  </a:lnTo>
                  <a:lnTo>
                    <a:pt x="80" y="208"/>
                  </a:lnTo>
                  <a:lnTo>
                    <a:pt x="84" y="188"/>
                  </a:lnTo>
                  <a:lnTo>
                    <a:pt x="89" y="169"/>
                  </a:lnTo>
                  <a:lnTo>
                    <a:pt x="94" y="150"/>
                  </a:lnTo>
                  <a:lnTo>
                    <a:pt x="100" y="131"/>
                  </a:lnTo>
                  <a:lnTo>
                    <a:pt x="107" y="114"/>
                  </a:lnTo>
                  <a:lnTo>
                    <a:pt x="116" y="96"/>
                  </a:lnTo>
                  <a:lnTo>
                    <a:pt x="124" y="82"/>
                  </a:lnTo>
                  <a:lnTo>
                    <a:pt x="134" y="67"/>
                  </a:lnTo>
                  <a:lnTo>
                    <a:pt x="145" y="56"/>
                  </a:lnTo>
                  <a:lnTo>
                    <a:pt x="150" y="50"/>
                  </a:lnTo>
                  <a:lnTo>
                    <a:pt x="156" y="46"/>
                  </a:lnTo>
                  <a:lnTo>
                    <a:pt x="162" y="43"/>
                  </a:lnTo>
                  <a:lnTo>
                    <a:pt x="170" y="39"/>
                  </a:lnTo>
                  <a:lnTo>
                    <a:pt x="176" y="36"/>
                  </a:lnTo>
                  <a:lnTo>
                    <a:pt x="183" y="34"/>
                  </a:lnTo>
                  <a:lnTo>
                    <a:pt x="189" y="33"/>
                  </a:lnTo>
                  <a:lnTo>
                    <a:pt x="197" y="33"/>
                  </a:lnTo>
                  <a:lnTo>
                    <a:pt x="208" y="33"/>
                  </a:lnTo>
                  <a:lnTo>
                    <a:pt x="218" y="34"/>
                  </a:lnTo>
                  <a:lnTo>
                    <a:pt x="227" y="36"/>
                  </a:lnTo>
                  <a:lnTo>
                    <a:pt x="235" y="39"/>
                  </a:lnTo>
                  <a:lnTo>
                    <a:pt x="242" y="44"/>
                  </a:lnTo>
                  <a:lnTo>
                    <a:pt x="248" y="47"/>
                  </a:lnTo>
                  <a:lnTo>
                    <a:pt x="254" y="54"/>
                  </a:lnTo>
                  <a:lnTo>
                    <a:pt x="258" y="58"/>
                  </a:lnTo>
                  <a:lnTo>
                    <a:pt x="263" y="66"/>
                  </a:lnTo>
                  <a:lnTo>
                    <a:pt x="265" y="73"/>
                  </a:lnTo>
                  <a:lnTo>
                    <a:pt x="268" y="82"/>
                  </a:lnTo>
                  <a:lnTo>
                    <a:pt x="270" y="90"/>
                  </a:lnTo>
                  <a:lnTo>
                    <a:pt x="273" y="110"/>
                  </a:lnTo>
                  <a:lnTo>
                    <a:pt x="274" y="131"/>
                  </a:lnTo>
                  <a:lnTo>
                    <a:pt x="274" y="148"/>
                  </a:lnTo>
                  <a:lnTo>
                    <a:pt x="271" y="166"/>
                  </a:lnTo>
                  <a:lnTo>
                    <a:pt x="269" y="185"/>
                  </a:lnTo>
                  <a:lnTo>
                    <a:pt x="267" y="205"/>
                  </a:lnTo>
                  <a:lnTo>
                    <a:pt x="262" y="226"/>
                  </a:lnTo>
                  <a:lnTo>
                    <a:pt x="257" y="247"/>
                  </a:lnTo>
                  <a:lnTo>
                    <a:pt x="251" y="268"/>
                  </a:lnTo>
                  <a:lnTo>
                    <a:pt x="245" y="289"/>
                  </a:lnTo>
                  <a:lnTo>
                    <a:pt x="237" y="307"/>
                  </a:lnTo>
                  <a:lnTo>
                    <a:pt x="229" y="325"/>
                  </a:lnTo>
                  <a:lnTo>
                    <a:pt x="220" y="341"/>
                  </a:lnTo>
                  <a:lnTo>
                    <a:pt x="210" y="356"/>
                  </a:lnTo>
                  <a:lnTo>
                    <a:pt x="204" y="362"/>
                  </a:lnTo>
                  <a:lnTo>
                    <a:pt x="199" y="367"/>
                  </a:lnTo>
                  <a:lnTo>
                    <a:pt x="194" y="372"/>
                  </a:lnTo>
                  <a:lnTo>
                    <a:pt x="188" y="375"/>
                  </a:lnTo>
                  <a:lnTo>
                    <a:pt x="182" y="379"/>
                  </a:lnTo>
                  <a:lnTo>
                    <a:pt x="176" y="382"/>
                  </a:lnTo>
                  <a:lnTo>
                    <a:pt x="170" y="383"/>
                  </a:lnTo>
                  <a:lnTo>
                    <a:pt x="164" y="384"/>
                  </a:lnTo>
                  <a:close/>
                  <a:moveTo>
                    <a:pt x="110" y="427"/>
                  </a:moveTo>
                  <a:lnTo>
                    <a:pt x="122" y="427"/>
                  </a:lnTo>
                  <a:lnTo>
                    <a:pt x="134" y="426"/>
                  </a:lnTo>
                  <a:lnTo>
                    <a:pt x="147" y="423"/>
                  </a:lnTo>
                  <a:lnTo>
                    <a:pt x="159" y="421"/>
                  </a:lnTo>
                  <a:lnTo>
                    <a:pt x="170" y="417"/>
                  </a:lnTo>
                  <a:lnTo>
                    <a:pt x="182" y="413"/>
                  </a:lnTo>
                  <a:lnTo>
                    <a:pt x="193" y="408"/>
                  </a:lnTo>
                  <a:lnTo>
                    <a:pt x="204" y="402"/>
                  </a:lnTo>
                  <a:lnTo>
                    <a:pt x="215" y="396"/>
                  </a:lnTo>
                  <a:lnTo>
                    <a:pt x="225" y="390"/>
                  </a:lnTo>
                  <a:lnTo>
                    <a:pt x="235" y="383"/>
                  </a:lnTo>
                  <a:lnTo>
                    <a:pt x="245" y="374"/>
                  </a:lnTo>
                  <a:lnTo>
                    <a:pt x="264" y="357"/>
                  </a:lnTo>
                  <a:lnTo>
                    <a:pt x="280" y="337"/>
                  </a:lnTo>
                  <a:lnTo>
                    <a:pt x="296" y="317"/>
                  </a:lnTo>
                  <a:lnTo>
                    <a:pt x="309" y="295"/>
                  </a:lnTo>
                  <a:lnTo>
                    <a:pt x="322" y="271"/>
                  </a:lnTo>
                  <a:lnTo>
                    <a:pt x="331" y="247"/>
                  </a:lnTo>
                  <a:lnTo>
                    <a:pt x="340" y="221"/>
                  </a:lnTo>
                  <a:lnTo>
                    <a:pt x="346" y="196"/>
                  </a:lnTo>
                  <a:lnTo>
                    <a:pt x="350" y="169"/>
                  </a:lnTo>
                  <a:lnTo>
                    <a:pt x="351" y="142"/>
                  </a:lnTo>
                  <a:lnTo>
                    <a:pt x="351" y="99"/>
                  </a:lnTo>
                  <a:lnTo>
                    <a:pt x="350" y="90"/>
                  </a:lnTo>
                  <a:lnTo>
                    <a:pt x="349" y="80"/>
                  </a:lnTo>
                  <a:lnTo>
                    <a:pt x="347" y="72"/>
                  </a:lnTo>
                  <a:lnTo>
                    <a:pt x="344" y="63"/>
                  </a:lnTo>
                  <a:lnTo>
                    <a:pt x="341" y="55"/>
                  </a:lnTo>
                  <a:lnTo>
                    <a:pt x="336" y="47"/>
                  </a:lnTo>
                  <a:lnTo>
                    <a:pt x="333" y="39"/>
                  </a:lnTo>
                  <a:lnTo>
                    <a:pt x="328" y="32"/>
                  </a:lnTo>
                  <a:lnTo>
                    <a:pt x="322" y="25"/>
                  </a:lnTo>
                  <a:lnTo>
                    <a:pt x="316" y="19"/>
                  </a:lnTo>
                  <a:lnTo>
                    <a:pt x="309" y="13"/>
                  </a:lnTo>
                  <a:lnTo>
                    <a:pt x="302" y="8"/>
                  </a:lnTo>
                  <a:lnTo>
                    <a:pt x="296" y="5"/>
                  </a:lnTo>
                  <a:lnTo>
                    <a:pt x="289" y="2"/>
                  </a:lnTo>
                  <a:lnTo>
                    <a:pt x="281" y="0"/>
                  </a:lnTo>
                  <a:lnTo>
                    <a:pt x="274" y="0"/>
                  </a:lnTo>
                  <a:lnTo>
                    <a:pt x="186" y="0"/>
                  </a:lnTo>
                  <a:lnTo>
                    <a:pt x="180" y="0"/>
                  </a:lnTo>
                  <a:lnTo>
                    <a:pt x="172" y="1"/>
                  </a:lnTo>
                  <a:lnTo>
                    <a:pt x="165" y="3"/>
                  </a:lnTo>
                  <a:lnTo>
                    <a:pt x="158" y="6"/>
                  </a:lnTo>
                  <a:lnTo>
                    <a:pt x="143" y="13"/>
                  </a:lnTo>
                  <a:lnTo>
                    <a:pt x="127" y="24"/>
                  </a:lnTo>
                  <a:lnTo>
                    <a:pt x="112" y="36"/>
                  </a:lnTo>
                  <a:lnTo>
                    <a:pt x="96" y="50"/>
                  </a:lnTo>
                  <a:lnTo>
                    <a:pt x="82" y="66"/>
                  </a:lnTo>
                  <a:lnTo>
                    <a:pt x="67" y="83"/>
                  </a:lnTo>
                  <a:lnTo>
                    <a:pt x="52" y="101"/>
                  </a:lnTo>
                  <a:lnTo>
                    <a:pt x="40" y="120"/>
                  </a:lnTo>
                  <a:lnTo>
                    <a:pt x="29" y="139"/>
                  </a:lnTo>
                  <a:lnTo>
                    <a:pt x="19" y="159"/>
                  </a:lnTo>
                  <a:lnTo>
                    <a:pt x="11" y="177"/>
                  </a:lnTo>
                  <a:lnTo>
                    <a:pt x="4" y="196"/>
                  </a:lnTo>
                  <a:lnTo>
                    <a:pt x="1" y="214"/>
                  </a:lnTo>
                  <a:lnTo>
                    <a:pt x="0" y="230"/>
                  </a:lnTo>
                  <a:lnTo>
                    <a:pt x="0" y="318"/>
                  </a:lnTo>
                  <a:lnTo>
                    <a:pt x="0" y="329"/>
                  </a:lnTo>
                  <a:lnTo>
                    <a:pt x="2" y="340"/>
                  </a:lnTo>
                  <a:lnTo>
                    <a:pt x="4" y="351"/>
                  </a:lnTo>
                  <a:lnTo>
                    <a:pt x="8" y="361"/>
                  </a:lnTo>
                  <a:lnTo>
                    <a:pt x="13" y="371"/>
                  </a:lnTo>
                  <a:lnTo>
                    <a:pt x="18" y="379"/>
                  </a:lnTo>
                  <a:lnTo>
                    <a:pt x="24" y="388"/>
                  </a:lnTo>
                  <a:lnTo>
                    <a:pt x="31" y="395"/>
                  </a:lnTo>
                  <a:lnTo>
                    <a:pt x="39" y="402"/>
                  </a:lnTo>
                  <a:lnTo>
                    <a:pt x="47" y="408"/>
                  </a:lnTo>
                  <a:lnTo>
                    <a:pt x="56" y="415"/>
                  </a:lnTo>
                  <a:lnTo>
                    <a:pt x="66" y="418"/>
                  </a:lnTo>
                  <a:lnTo>
                    <a:pt x="77" y="422"/>
                  </a:lnTo>
                  <a:lnTo>
                    <a:pt x="87" y="426"/>
                  </a:lnTo>
                  <a:lnTo>
                    <a:pt x="98" y="427"/>
                  </a:lnTo>
                  <a:lnTo>
                    <a:pt x="110" y="4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" name="Freeform 563"/>
            <p:cNvSpPr>
              <a:spLocks noEditPoints="1"/>
            </p:cNvSpPr>
            <p:nvPr/>
          </p:nvSpPr>
          <p:spPr bwMode="auto">
            <a:xfrm>
              <a:off x="49926875" y="9080501"/>
              <a:ext cx="115887" cy="136525"/>
            </a:xfrm>
            <a:custGeom>
              <a:avLst/>
              <a:gdLst>
                <a:gd name="T0" fmla="*/ 2147483647 w 362"/>
                <a:gd name="T1" fmla="*/ 2147483647 h 427"/>
                <a:gd name="T2" fmla="*/ 2147483647 w 362"/>
                <a:gd name="T3" fmla="*/ 2147483647 h 427"/>
                <a:gd name="T4" fmla="*/ 2147483647 w 362"/>
                <a:gd name="T5" fmla="*/ 2147483647 h 427"/>
                <a:gd name="T6" fmla="*/ 2147483647 w 362"/>
                <a:gd name="T7" fmla="*/ 2147483647 h 427"/>
                <a:gd name="T8" fmla="*/ 2147483647 w 362"/>
                <a:gd name="T9" fmla="*/ 2147483647 h 427"/>
                <a:gd name="T10" fmla="*/ 2147483647 w 362"/>
                <a:gd name="T11" fmla="*/ 2147483647 h 427"/>
                <a:gd name="T12" fmla="*/ 2147483647 w 362"/>
                <a:gd name="T13" fmla="*/ 2147483647 h 427"/>
                <a:gd name="T14" fmla="*/ 2147483647 w 362"/>
                <a:gd name="T15" fmla="*/ 2147483647 h 427"/>
                <a:gd name="T16" fmla="*/ 2147483647 w 362"/>
                <a:gd name="T17" fmla="*/ 1666924848 h 427"/>
                <a:gd name="T18" fmla="*/ 2147483647 w 362"/>
                <a:gd name="T19" fmla="*/ 1111317337 h 427"/>
                <a:gd name="T20" fmla="*/ 2147483647 w 362"/>
                <a:gd name="T21" fmla="*/ 1144030261 h 427"/>
                <a:gd name="T22" fmla="*/ 2147483647 w 362"/>
                <a:gd name="T23" fmla="*/ 1503565172 h 427"/>
                <a:gd name="T24" fmla="*/ 2147483647 w 362"/>
                <a:gd name="T25" fmla="*/ 2147483647 h 427"/>
                <a:gd name="T26" fmla="*/ 2147483647 w 362"/>
                <a:gd name="T27" fmla="*/ 2147483647 h 427"/>
                <a:gd name="T28" fmla="*/ 2147483647 w 362"/>
                <a:gd name="T29" fmla="*/ 2147483647 h 427"/>
                <a:gd name="T30" fmla="*/ 2147483647 w 362"/>
                <a:gd name="T31" fmla="*/ 2147483647 h 427"/>
                <a:gd name="T32" fmla="*/ 2147483647 w 362"/>
                <a:gd name="T33" fmla="*/ 2147483647 h 427"/>
                <a:gd name="T34" fmla="*/ 2147483647 w 362"/>
                <a:gd name="T35" fmla="*/ 2147483647 h 427"/>
                <a:gd name="T36" fmla="*/ 2147483647 w 362"/>
                <a:gd name="T37" fmla="*/ 2147483647 h 427"/>
                <a:gd name="T38" fmla="*/ 2147483647 w 362"/>
                <a:gd name="T39" fmla="*/ 2147483647 h 427"/>
                <a:gd name="T40" fmla="*/ 2147483647 w 362"/>
                <a:gd name="T41" fmla="*/ 2147483647 h 427"/>
                <a:gd name="T42" fmla="*/ 2147483647 w 362"/>
                <a:gd name="T43" fmla="*/ 2147483647 h 427"/>
                <a:gd name="T44" fmla="*/ 2147483647 w 362"/>
                <a:gd name="T45" fmla="*/ 2147483647 h 427"/>
                <a:gd name="T46" fmla="*/ 2147483647 w 362"/>
                <a:gd name="T47" fmla="*/ 2147483647 h 427"/>
                <a:gd name="T48" fmla="*/ 2147483647 w 362"/>
                <a:gd name="T49" fmla="*/ 2147483647 h 427"/>
                <a:gd name="T50" fmla="*/ 2147483647 w 362"/>
                <a:gd name="T51" fmla="*/ 2147483647 h 427"/>
                <a:gd name="T52" fmla="*/ 2147483647 w 362"/>
                <a:gd name="T53" fmla="*/ 2147483647 h 427"/>
                <a:gd name="T54" fmla="*/ 2147483647 w 362"/>
                <a:gd name="T55" fmla="*/ 2147483647 h 427"/>
                <a:gd name="T56" fmla="*/ 2147483647 w 362"/>
                <a:gd name="T57" fmla="*/ 2147483647 h 427"/>
                <a:gd name="T58" fmla="*/ 2147483647 w 362"/>
                <a:gd name="T59" fmla="*/ 2147483647 h 427"/>
                <a:gd name="T60" fmla="*/ 2147483647 w 362"/>
                <a:gd name="T61" fmla="*/ 1470852247 h 427"/>
                <a:gd name="T62" fmla="*/ 2147483647 w 362"/>
                <a:gd name="T63" fmla="*/ 719069821 h 427"/>
                <a:gd name="T64" fmla="*/ 2147483647 w 362"/>
                <a:gd name="T65" fmla="*/ 196072601 h 427"/>
                <a:gd name="T66" fmla="*/ 2147483647 w 362"/>
                <a:gd name="T67" fmla="*/ 0 h 427"/>
                <a:gd name="T68" fmla="*/ 2147483647 w 362"/>
                <a:gd name="T69" fmla="*/ 32712925 h 427"/>
                <a:gd name="T70" fmla="*/ 2147483647 w 362"/>
                <a:gd name="T71" fmla="*/ 457571371 h 427"/>
                <a:gd name="T72" fmla="*/ 2147483647 w 362"/>
                <a:gd name="T73" fmla="*/ 1666924848 h 427"/>
                <a:gd name="T74" fmla="*/ 1935700897 w 362"/>
                <a:gd name="T75" fmla="*/ 2147483647 h 427"/>
                <a:gd name="T76" fmla="*/ 688993994 w 362"/>
                <a:gd name="T77" fmla="*/ 2147483647 h 427"/>
                <a:gd name="T78" fmla="*/ 32794740 w 362"/>
                <a:gd name="T79" fmla="*/ 2147483647 h 427"/>
                <a:gd name="T80" fmla="*/ 32794740 w 362"/>
                <a:gd name="T81" fmla="*/ 2147483647 h 427"/>
                <a:gd name="T82" fmla="*/ 328048566 w 362"/>
                <a:gd name="T83" fmla="*/ 2147483647 h 427"/>
                <a:gd name="T84" fmla="*/ 951453078 w 362"/>
                <a:gd name="T85" fmla="*/ 2147483647 h 427"/>
                <a:gd name="T86" fmla="*/ 1837214875 w 362"/>
                <a:gd name="T87" fmla="*/ 2147483647 h 427"/>
                <a:gd name="T88" fmla="*/ 2147483647 w 362"/>
                <a:gd name="T89" fmla="*/ 2147483647 h 427"/>
                <a:gd name="T90" fmla="*/ 2147483647 w 362"/>
                <a:gd name="T91" fmla="*/ 2147483647 h 4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62"/>
                <a:gd name="T139" fmla="*/ 0 h 427"/>
                <a:gd name="T140" fmla="*/ 362 w 362"/>
                <a:gd name="T141" fmla="*/ 427 h 4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62" h="427">
                  <a:moveTo>
                    <a:pt x="154" y="384"/>
                  </a:moveTo>
                  <a:lnTo>
                    <a:pt x="143" y="384"/>
                  </a:lnTo>
                  <a:lnTo>
                    <a:pt x="137" y="383"/>
                  </a:lnTo>
                  <a:lnTo>
                    <a:pt x="131" y="382"/>
                  </a:lnTo>
                  <a:lnTo>
                    <a:pt x="125" y="379"/>
                  </a:lnTo>
                  <a:lnTo>
                    <a:pt x="120" y="377"/>
                  </a:lnTo>
                  <a:lnTo>
                    <a:pt x="115" y="373"/>
                  </a:lnTo>
                  <a:lnTo>
                    <a:pt x="110" y="369"/>
                  </a:lnTo>
                  <a:lnTo>
                    <a:pt x="106" y="364"/>
                  </a:lnTo>
                  <a:lnTo>
                    <a:pt x="103" y="358"/>
                  </a:lnTo>
                  <a:lnTo>
                    <a:pt x="97" y="347"/>
                  </a:lnTo>
                  <a:lnTo>
                    <a:pt x="92" y="334"/>
                  </a:lnTo>
                  <a:lnTo>
                    <a:pt x="89" y="320"/>
                  </a:lnTo>
                  <a:lnTo>
                    <a:pt x="88" y="307"/>
                  </a:lnTo>
                  <a:lnTo>
                    <a:pt x="88" y="219"/>
                  </a:lnTo>
                  <a:lnTo>
                    <a:pt x="88" y="204"/>
                  </a:lnTo>
                  <a:lnTo>
                    <a:pt x="90" y="188"/>
                  </a:lnTo>
                  <a:lnTo>
                    <a:pt x="93" y="172"/>
                  </a:lnTo>
                  <a:lnTo>
                    <a:pt x="98" y="156"/>
                  </a:lnTo>
                  <a:lnTo>
                    <a:pt x="103" y="140"/>
                  </a:lnTo>
                  <a:lnTo>
                    <a:pt x="109" y="126"/>
                  </a:lnTo>
                  <a:lnTo>
                    <a:pt x="116" y="111"/>
                  </a:lnTo>
                  <a:lnTo>
                    <a:pt x="125" y="96"/>
                  </a:lnTo>
                  <a:lnTo>
                    <a:pt x="133" y="83"/>
                  </a:lnTo>
                  <a:lnTo>
                    <a:pt x="143" y="71"/>
                  </a:lnTo>
                  <a:lnTo>
                    <a:pt x="154" y="60"/>
                  </a:lnTo>
                  <a:lnTo>
                    <a:pt x="166" y="51"/>
                  </a:lnTo>
                  <a:lnTo>
                    <a:pt x="179" y="43"/>
                  </a:lnTo>
                  <a:lnTo>
                    <a:pt x="191" y="38"/>
                  </a:lnTo>
                  <a:lnTo>
                    <a:pt x="206" y="34"/>
                  </a:lnTo>
                  <a:lnTo>
                    <a:pt x="220" y="33"/>
                  </a:lnTo>
                  <a:lnTo>
                    <a:pt x="228" y="33"/>
                  </a:lnTo>
                  <a:lnTo>
                    <a:pt x="234" y="35"/>
                  </a:lnTo>
                  <a:lnTo>
                    <a:pt x="241" y="38"/>
                  </a:lnTo>
                  <a:lnTo>
                    <a:pt x="247" y="41"/>
                  </a:lnTo>
                  <a:lnTo>
                    <a:pt x="253" y="46"/>
                  </a:lnTo>
                  <a:lnTo>
                    <a:pt x="258" y="52"/>
                  </a:lnTo>
                  <a:lnTo>
                    <a:pt x="263" y="58"/>
                  </a:lnTo>
                  <a:lnTo>
                    <a:pt x="268" y="66"/>
                  </a:lnTo>
                  <a:lnTo>
                    <a:pt x="275" y="82"/>
                  </a:lnTo>
                  <a:lnTo>
                    <a:pt x="282" y="98"/>
                  </a:lnTo>
                  <a:lnTo>
                    <a:pt x="284" y="115"/>
                  </a:lnTo>
                  <a:lnTo>
                    <a:pt x="285" y="131"/>
                  </a:lnTo>
                  <a:lnTo>
                    <a:pt x="285" y="149"/>
                  </a:lnTo>
                  <a:lnTo>
                    <a:pt x="284" y="169"/>
                  </a:lnTo>
                  <a:lnTo>
                    <a:pt x="280" y="189"/>
                  </a:lnTo>
                  <a:lnTo>
                    <a:pt x="278" y="210"/>
                  </a:lnTo>
                  <a:lnTo>
                    <a:pt x="273" y="231"/>
                  </a:lnTo>
                  <a:lnTo>
                    <a:pt x="267" y="252"/>
                  </a:lnTo>
                  <a:lnTo>
                    <a:pt x="261" y="273"/>
                  </a:lnTo>
                  <a:lnTo>
                    <a:pt x="252" y="292"/>
                  </a:lnTo>
                  <a:lnTo>
                    <a:pt x="244" y="311"/>
                  </a:lnTo>
                  <a:lnTo>
                    <a:pt x="234" y="329"/>
                  </a:lnTo>
                  <a:lnTo>
                    <a:pt x="223" y="344"/>
                  </a:lnTo>
                  <a:lnTo>
                    <a:pt x="212" y="357"/>
                  </a:lnTo>
                  <a:lnTo>
                    <a:pt x="206" y="363"/>
                  </a:lnTo>
                  <a:lnTo>
                    <a:pt x="198" y="368"/>
                  </a:lnTo>
                  <a:lnTo>
                    <a:pt x="192" y="373"/>
                  </a:lnTo>
                  <a:lnTo>
                    <a:pt x="185" y="377"/>
                  </a:lnTo>
                  <a:lnTo>
                    <a:pt x="177" y="379"/>
                  </a:lnTo>
                  <a:lnTo>
                    <a:pt x="170" y="382"/>
                  </a:lnTo>
                  <a:lnTo>
                    <a:pt x="162" y="383"/>
                  </a:lnTo>
                  <a:lnTo>
                    <a:pt x="154" y="384"/>
                  </a:lnTo>
                  <a:close/>
                  <a:moveTo>
                    <a:pt x="132" y="427"/>
                  </a:moveTo>
                  <a:lnTo>
                    <a:pt x="144" y="427"/>
                  </a:lnTo>
                  <a:lnTo>
                    <a:pt x="157" y="426"/>
                  </a:lnTo>
                  <a:lnTo>
                    <a:pt x="169" y="423"/>
                  </a:lnTo>
                  <a:lnTo>
                    <a:pt x="180" y="419"/>
                  </a:lnTo>
                  <a:lnTo>
                    <a:pt x="192" y="416"/>
                  </a:lnTo>
                  <a:lnTo>
                    <a:pt x="203" y="411"/>
                  </a:lnTo>
                  <a:lnTo>
                    <a:pt x="214" y="406"/>
                  </a:lnTo>
                  <a:lnTo>
                    <a:pt x="224" y="399"/>
                  </a:lnTo>
                  <a:lnTo>
                    <a:pt x="235" y="393"/>
                  </a:lnTo>
                  <a:lnTo>
                    <a:pt x="245" y="384"/>
                  </a:lnTo>
                  <a:lnTo>
                    <a:pt x="255" y="377"/>
                  </a:lnTo>
                  <a:lnTo>
                    <a:pt x="263" y="367"/>
                  </a:lnTo>
                  <a:lnTo>
                    <a:pt x="282" y="347"/>
                  </a:lnTo>
                  <a:lnTo>
                    <a:pt x="297" y="325"/>
                  </a:lnTo>
                  <a:lnTo>
                    <a:pt x="312" y="302"/>
                  </a:lnTo>
                  <a:lnTo>
                    <a:pt x="324" y="278"/>
                  </a:lnTo>
                  <a:lnTo>
                    <a:pt x="335" y="251"/>
                  </a:lnTo>
                  <a:lnTo>
                    <a:pt x="345" y="224"/>
                  </a:lnTo>
                  <a:lnTo>
                    <a:pt x="353" y="196"/>
                  </a:lnTo>
                  <a:lnTo>
                    <a:pt x="357" y="167"/>
                  </a:lnTo>
                  <a:lnTo>
                    <a:pt x="361" y="138"/>
                  </a:lnTo>
                  <a:lnTo>
                    <a:pt x="362" y="109"/>
                  </a:lnTo>
                  <a:lnTo>
                    <a:pt x="362" y="100"/>
                  </a:lnTo>
                  <a:lnTo>
                    <a:pt x="361" y="92"/>
                  </a:lnTo>
                  <a:lnTo>
                    <a:pt x="359" y="82"/>
                  </a:lnTo>
                  <a:lnTo>
                    <a:pt x="356" y="73"/>
                  </a:lnTo>
                  <a:lnTo>
                    <a:pt x="353" y="63"/>
                  </a:lnTo>
                  <a:lnTo>
                    <a:pt x="349" y="55"/>
                  </a:lnTo>
                  <a:lnTo>
                    <a:pt x="345" y="45"/>
                  </a:lnTo>
                  <a:lnTo>
                    <a:pt x="340" y="38"/>
                  </a:lnTo>
                  <a:lnTo>
                    <a:pt x="334" y="29"/>
                  </a:lnTo>
                  <a:lnTo>
                    <a:pt x="328" y="22"/>
                  </a:lnTo>
                  <a:lnTo>
                    <a:pt x="322" y="16"/>
                  </a:lnTo>
                  <a:lnTo>
                    <a:pt x="316" y="11"/>
                  </a:lnTo>
                  <a:lnTo>
                    <a:pt x="308" y="6"/>
                  </a:lnTo>
                  <a:lnTo>
                    <a:pt x="301" y="2"/>
                  </a:lnTo>
                  <a:lnTo>
                    <a:pt x="294" y="0"/>
                  </a:lnTo>
                  <a:lnTo>
                    <a:pt x="285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2" y="1"/>
                  </a:lnTo>
                  <a:lnTo>
                    <a:pt x="185" y="3"/>
                  </a:lnTo>
                  <a:lnTo>
                    <a:pt x="176" y="6"/>
                  </a:lnTo>
                  <a:lnTo>
                    <a:pt x="159" y="14"/>
                  </a:lnTo>
                  <a:lnTo>
                    <a:pt x="141" y="24"/>
                  </a:lnTo>
                  <a:lnTo>
                    <a:pt x="124" y="36"/>
                  </a:lnTo>
                  <a:lnTo>
                    <a:pt x="106" y="51"/>
                  </a:lnTo>
                  <a:lnTo>
                    <a:pt x="89" y="67"/>
                  </a:lnTo>
                  <a:lnTo>
                    <a:pt x="73" y="84"/>
                  </a:lnTo>
                  <a:lnTo>
                    <a:pt x="59" y="103"/>
                  </a:lnTo>
                  <a:lnTo>
                    <a:pt x="44" y="122"/>
                  </a:lnTo>
                  <a:lnTo>
                    <a:pt x="32" y="140"/>
                  </a:lnTo>
                  <a:lnTo>
                    <a:pt x="21" y="160"/>
                  </a:lnTo>
                  <a:lnTo>
                    <a:pt x="12" y="178"/>
                  </a:lnTo>
                  <a:lnTo>
                    <a:pt x="6" y="197"/>
                  </a:lnTo>
                  <a:lnTo>
                    <a:pt x="1" y="214"/>
                  </a:lnTo>
                  <a:lnTo>
                    <a:pt x="0" y="230"/>
                  </a:lnTo>
                  <a:lnTo>
                    <a:pt x="0" y="307"/>
                  </a:lnTo>
                  <a:lnTo>
                    <a:pt x="1" y="320"/>
                  </a:lnTo>
                  <a:lnTo>
                    <a:pt x="2" y="333"/>
                  </a:lnTo>
                  <a:lnTo>
                    <a:pt x="6" y="345"/>
                  </a:lnTo>
                  <a:lnTo>
                    <a:pt x="10" y="356"/>
                  </a:lnTo>
                  <a:lnTo>
                    <a:pt x="16" y="367"/>
                  </a:lnTo>
                  <a:lnTo>
                    <a:pt x="22" y="377"/>
                  </a:lnTo>
                  <a:lnTo>
                    <a:pt x="29" y="385"/>
                  </a:lnTo>
                  <a:lnTo>
                    <a:pt x="38" y="394"/>
                  </a:lnTo>
                  <a:lnTo>
                    <a:pt x="46" y="401"/>
                  </a:lnTo>
                  <a:lnTo>
                    <a:pt x="56" y="408"/>
                  </a:lnTo>
                  <a:lnTo>
                    <a:pt x="67" y="413"/>
                  </a:lnTo>
                  <a:lnTo>
                    <a:pt x="79" y="418"/>
                  </a:lnTo>
                  <a:lnTo>
                    <a:pt x="92" y="422"/>
                  </a:lnTo>
                  <a:lnTo>
                    <a:pt x="104" y="426"/>
                  </a:lnTo>
                  <a:lnTo>
                    <a:pt x="117" y="427"/>
                  </a:lnTo>
                  <a:lnTo>
                    <a:pt x="132" y="4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Freeform 564"/>
            <p:cNvSpPr>
              <a:spLocks/>
            </p:cNvSpPr>
            <p:nvPr/>
          </p:nvSpPr>
          <p:spPr bwMode="auto">
            <a:xfrm>
              <a:off x="47761525" y="9080501"/>
              <a:ext cx="58737" cy="134938"/>
            </a:xfrm>
            <a:custGeom>
              <a:avLst/>
              <a:gdLst>
                <a:gd name="T0" fmla="*/ 2147483647 w 185"/>
                <a:gd name="T1" fmla="*/ 2065782630 h 426"/>
                <a:gd name="T2" fmla="*/ 384065368 w 185"/>
                <a:gd name="T3" fmla="*/ 2147483647 h 426"/>
                <a:gd name="T4" fmla="*/ 832141366 w 185"/>
                <a:gd name="T5" fmla="*/ 2147483647 h 426"/>
                <a:gd name="T6" fmla="*/ 1248161885 w 185"/>
                <a:gd name="T7" fmla="*/ 2147483647 h 426"/>
                <a:gd name="T8" fmla="*/ 1728293680 w 185"/>
                <a:gd name="T9" fmla="*/ 2147483647 h 426"/>
                <a:gd name="T10" fmla="*/ 2144314199 w 185"/>
                <a:gd name="T11" fmla="*/ 2147483647 h 426"/>
                <a:gd name="T12" fmla="*/ 2147483647 w 185"/>
                <a:gd name="T13" fmla="*/ 2147483647 h 426"/>
                <a:gd name="T14" fmla="*/ 2147483647 w 185"/>
                <a:gd name="T15" fmla="*/ 2147483647 h 426"/>
                <a:gd name="T16" fmla="*/ 2147483647 w 185"/>
                <a:gd name="T17" fmla="*/ 2147483647 h 426"/>
                <a:gd name="T18" fmla="*/ 2147483647 w 185"/>
                <a:gd name="T19" fmla="*/ 2147483647 h 426"/>
                <a:gd name="T20" fmla="*/ 2147483647 w 185"/>
                <a:gd name="T21" fmla="*/ 2147483647 h 426"/>
                <a:gd name="T22" fmla="*/ 2147483647 w 185"/>
                <a:gd name="T23" fmla="*/ 2147483647 h 426"/>
                <a:gd name="T24" fmla="*/ 2147483647 w 185"/>
                <a:gd name="T25" fmla="*/ 2147483647 h 426"/>
                <a:gd name="T26" fmla="*/ 2147483647 w 185"/>
                <a:gd name="T27" fmla="*/ 2147483647 h 426"/>
                <a:gd name="T28" fmla="*/ 2147483647 w 185"/>
                <a:gd name="T29" fmla="*/ 2147483647 h 426"/>
                <a:gd name="T30" fmla="*/ 2147483647 w 185"/>
                <a:gd name="T31" fmla="*/ 2147483647 h 426"/>
                <a:gd name="T32" fmla="*/ 2147483647 w 185"/>
                <a:gd name="T33" fmla="*/ 2147483647 h 426"/>
                <a:gd name="T34" fmla="*/ 2147483647 w 185"/>
                <a:gd name="T35" fmla="*/ 2147483647 h 426"/>
                <a:gd name="T36" fmla="*/ 2147483647 w 185"/>
                <a:gd name="T37" fmla="*/ 2147483647 h 426"/>
                <a:gd name="T38" fmla="*/ 2147483647 w 185"/>
                <a:gd name="T39" fmla="*/ 2147483647 h 426"/>
                <a:gd name="T40" fmla="*/ 2147483647 w 185"/>
                <a:gd name="T41" fmla="*/ 2147483647 h 426"/>
                <a:gd name="T42" fmla="*/ 2147483647 w 185"/>
                <a:gd name="T43" fmla="*/ 2147483647 h 426"/>
                <a:gd name="T44" fmla="*/ 2147483647 w 185"/>
                <a:gd name="T45" fmla="*/ 2147483647 h 426"/>
                <a:gd name="T46" fmla="*/ 2147483647 w 185"/>
                <a:gd name="T47" fmla="*/ 2147483647 h 426"/>
                <a:gd name="T48" fmla="*/ 2147483647 w 185"/>
                <a:gd name="T49" fmla="*/ 2147483647 h 426"/>
                <a:gd name="T50" fmla="*/ 2147483647 w 185"/>
                <a:gd name="T51" fmla="*/ 1557288416 h 426"/>
                <a:gd name="T52" fmla="*/ 2147483647 w 185"/>
                <a:gd name="T53" fmla="*/ 1048794202 h 426"/>
                <a:gd name="T54" fmla="*/ 2147483647 w 185"/>
                <a:gd name="T55" fmla="*/ 0 h 426"/>
                <a:gd name="T56" fmla="*/ 2147483647 w 185"/>
                <a:gd name="T57" fmla="*/ 0 h 426"/>
                <a:gd name="T58" fmla="*/ 2147483647 w 185"/>
                <a:gd name="T59" fmla="*/ 63611864 h 426"/>
                <a:gd name="T60" fmla="*/ 2147483647 w 185"/>
                <a:gd name="T61" fmla="*/ 158929406 h 426"/>
                <a:gd name="T62" fmla="*/ 2147483647 w 185"/>
                <a:gd name="T63" fmla="*/ 317859129 h 426"/>
                <a:gd name="T64" fmla="*/ 2147483647 w 185"/>
                <a:gd name="T65" fmla="*/ 444982445 h 426"/>
                <a:gd name="T66" fmla="*/ 2147483647 w 185"/>
                <a:gd name="T67" fmla="*/ 667423620 h 426"/>
                <a:gd name="T68" fmla="*/ 2147483647 w 185"/>
                <a:gd name="T69" fmla="*/ 858058705 h 426"/>
                <a:gd name="T70" fmla="*/ 2048348101 w 185"/>
                <a:gd name="T71" fmla="*/ 1080600292 h 426"/>
                <a:gd name="T72" fmla="*/ 1696237883 w 185"/>
                <a:gd name="T73" fmla="*/ 1366653331 h 426"/>
                <a:gd name="T74" fmla="*/ 1344228312 w 185"/>
                <a:gd name="T75" fmla="*/ 1620900280 h 426"/>
                <a:gd name="T76" fmla="*/ 992118095 w 185"/>
                <a:gd name="T77" fmla="*/ 1938658997 h 426"/>
                <a:gd name="T78" fmla="*/ 704119789 w 185"/>
                <a:gd name="T79" fmla="*/ 2147483647 h 426"/>
                <a:gd name="T80" fmla="*/ 480031149 w 185"/>
                <a:gd name="T81" fmla="*/ 2147483647 h 426"/>
                <a:gd name="T82" fmla="*/ 287998623 w 185"/>
                <a:gd name="T83" fmla="*/ 2147483647 h 426"/>
                <a:gd name="T84" fmla="*/ 128021895 w 185"/>
                <a:gd name="T85" fmla="*/ 2147483647 h 426"/>
                <a:gd name="T86" fmla="*/ 0 w 185"/>
                <a:gd name="T87" fmla="*/ 2147483647 h 426"/>
                <a:gd name="T88" fmla="*/ 2147483647 w 185"/>
                <a:gd name="T89" fmla="*/ 2065782630 h 42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5"/>
                <a:gd name="T136" fmla="*/ 0 h 426"/>
                <a:gd name="T137" fmla="*/ 185 w 185"/>
                <a:gd name="T138" fmla="*/ 426 h 42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5" h="426">
                  <a:moveTo>
                    <a:pt x="86" y="65"/>
                  </a:moveTo>
                  <a:lnTo>
                    <a:pt x="12" y="426"/>
                  </a:lnTo>
                  <a:lnTo>
                    <a:pt x="26" y="424"/>
                  </a:lnTo>
                  <a:lnTo>
                    <a:pt x="39" y="423"/>
                  </a:lnTo>
                  <a:lnTo>
                    <a:pt x="54" y="419"/>
                  </a:lnTo>
                  <a:lnTo>
                    <a:pt x="67" y="415"/>
                  </a:lnTo>
                  <a:lnTo>
                    <a:pt x="82" y="408"/>
                  </a:lnTo>
                  <a:lnTo>
                    <a:pt x="97" y="402"/>
                  </a:lnTo>
                  <a:lnTo>
                    <a:pt x="110" y="395"/>
                  </a:lnTo>
                  <a:lnTo>
                    <a:pt x="124" y="386"/>
                  </a:lnTo>
                  <a:lnTo>
                    <a:pt x="136" y="378"/>
                  </a:lnTo>
                  <a:lnTo>
                    <a:pt x="147" y="368"/>
                  </a:lnTo>
                  <a:lnTo>
                    <a:pt x="157" y="358"/>
                  </a:lnTo>
                  <a:lnTo>
                    <a:pt x="167" y="348"/>
                  </a:lnTo>
                  <a:lnTo>
                    <a:pt x="174" y="337"/>
                  </a:lnTo>
                  <a:lnTo>
                    <a:pt x="179" y="328"/>
                  </a:lnTo>
                  <a:lnTo>
                    <a:pt x="184" y="317"/>
                  </a:lnTo>
                  <a:lnTo>
                    <a:pt x="185" y="307"/>
                  </a:lnTo>
                  <a:lnTo>
                    <a:pt x="99" y="355"/>
                  </a:lnTo>
                  <a:lnTo>
                    <a:pt x="105" y="326"/>
                  </a:lnTo>
                  <a:lnTo>
                    <a:pt x="115" y="285"/>
                  </a:lnTo>
                  <a:lnTo>
                    <a:pt x="127" y="235"/>
                  </a:lnTo>
                  <a:lnTo>
                    <a:pt x="140" y="181"/>
                  </a:lnTo>
                  <a:lnTo>
                    <a:pt x="153" y="128"/>
                  </a:lnTo>
                  <a:lnTo>
                    <a:pt x="164" y="83"/>
                  </a:lnTo>
                  <a:lnTo>
                    <a:pt x="172" y="49"/>
                  </a:lnTo>
                  <a:lnTo>
                    <a:pt x="174" y="33"/>
                  </a:lnTo>
                  <a:lnTo>
                    <a:pt x="174" y="0"/>
                  </a:lnTo>
                  <a:lnTo>
                    <a:pt x="161" y="0"/>
                  </a:lnTo>
                  <a:lnTo>
                    <a:pt x="146" y="2"/>
                  </a:lnTo>
                  <a:lnTo>
                    <a:pt x="131" y="5"/>
                  </a:lnTo>
                  <a:lnTo>
                    <a:pt x="118" y="10"/>
                  </a:lnTo>
                  <a:lnTo>
                    <a:pt x="103" y="14"/>
                  </a:lnTo>
                  <a:lnTo>
                    <a:pt x="90" y="21"/>
                  </a:lnTo>
                  <a:lnTo>
                    <a:pt x="76" y="27"/>
                  </a:lnTo>
                  <a:lnTo>
                    <a:pt x="64" y="34"/>
                  </a:lnTo>
                  <a:lnTo>
                    <a:pt x="53" y="43"/>
                  </a:lnTo>
                  <a:lnTo>
                    <a:pt x="42" y="51"/>
                  </a:lnTo>
                  <a:lnTo>
                    <a:pt x="31" y="61"/>
                  </a:lnTo>
                  <a:lnTo>
                    <a:pt x="22" y="71"/>
                  </a:lnTo>
                  <a:lnTo>
                    <a:pt x="15" y="80"/>
                  </a:lnTo>
                  <a:lnTo>
                    <a:pt x="9" y="90"/>
                  </a:lnTo>
                  <a:lnTo>
                    <a:pt x="4" y="101"/>
                  </a:lnTo>
                  <a:lnTo>
                    <a:pt x="0" y="112"/>
                  </a:lnTo>
                  <a:lnTo>
                    <a:pt x="86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" name="Freeform 565"/>
            <p:cNvSpPr>
              <a:spLocks/>
            </p:cNvSpPr>
            <p:nvPr/>
          </p:nvSpPr>
          <p:spPr bwMode="auto">
            <a:xfrm>
              <a:off x="47247175" y="9074151"/>
              <a:ext cx="103187" cy="142875"/>
            </a:xfrm>
            <a:custGeom>
              <a:avLst/>
              <a:gdLst>
                <a:gd name="T0" fmla="*/ 2147483647 w 324"/>
                <a:gd name="T1" fmla="*/ 2147483647 h 449"/>
                <a:gd name="T2" fmla="*/ 2147483647 w 324"/>
                <a:gd name="T3" fmla="*/ 2147483647 h 449"/>
                <a:gd name="T4" fmla="*/ 2147483647 w 324"/>
                <a:gd name="T5" fmla="*/ 2147483647 h 449"/>
                <a:gd name="T6" fmla="*/ 2147483647 w 324"/>
                <a:gd name="T7" fmla="*/ 2147483647 h 449"/>
                <a:gd name="T8" fmla="*/ 2147483647 w 324"/>
                <a:gd name="T9" fmla="*/ 1739877973 h 449"/>
                <a:gd name="T10" fmla="*/ 2147483647 w 324"/>
                <a:gd name="T11" fmla="*/ 1256584034 h 449"/>
                <a:gd name="T12" fmla="*/ 2147483647 w 324"/>
                <a:gd name="T13" fmla="*/ 902189120 h 449"/>
                <a:gd name="T14" fmla="*/ 2147483647 w 324"/>
                <a:gd name="T15" fmla="*/ 579992948 h 449"/>
                <a:gd name="T16" fmla="*/ 2147483647 w 324"/>
                <a:gd name="T17" fmla="*/ 386594612 h 449"/>
                <a:gd name="T18" fmla="*/ 2147483647 w 324"/>
                <a:gd name="T19" fmla="*/ 386594612 h 449"/>
                <a:gd name="T20" fmla="*/ 2147483647 w 324"/>
                <a:gd name="T21" fmla="*/ 676591086 h 449"/>
                <a:gd name="T22" fmla="*/ 2147483647 w 324"/>
                <a:gd name="T23" fmla="*/ 1127685646 h 449"/>
                <a:gd name="T24" fmla="*/ 2147483647 w 324"/>
                <a:gd name="T25" fmla="*/ 1804377921 h 449"/>
                <a:gd name="T26" fmla="*/ 2147483647 w 324"/>
                <a:gd name="T27" fmla="*/ 2147483647 h 449"/>
                <a:gd name="T28" fmla="*/ 2147483647 w 324"/>
                <a:gd name="T29" fmla="*/ 2147483647 h 449"/>
                <a:gd name="T30" fmla="*/ 2147483647 w 324"/>
                <a:gd name="T31" fmla="*/ 2147483647 h 449"/>
                <a:gd name="T32" fmla="*/ 2147483647 w 324"/>
                <a:gd name="T33" fmla="*/ 1417682120 h 449"/>
                <a:gd name="T34" fmla="*/ 2147483647 w 324"/>
                <a:gd name="T35" fmla="*/ 0 h 449"/>
                <a:gd name="T36" fmla="*/ 355304052 w 324"/>
                <a:gd name="T37" fmla="*/ 2147483647 h 449"/>
                <a:gd name="T38" fmla="*/ 775217816 w 324"/>
                <a:gd name="T39" fmla="*/ 2147483647 h 449"/>
                <a:gd name="T40" fmla="*/ 2147483647 w 324"/>
                <a:gd name="T41" fmla="*/ 2147483647 h 449"/>
                <a:gd name="T42" fmla="*/ 2147483647 w 324"/>
                <a:gd name="T43" fmla="*/ 2147483647 h 449"/>
                <a:gd name="T44" fmla="*/ 2147483647 w 324"/>
                <a:gd name="T45" fmla="*/ 2147483647 h 449"/>
                <a:gd name="T46" fmla="*/ 2147483647 w 324"/>
                <a:gd name="T47" fmla="*/ 2147483647 h 449"/>
                <a:gd name="T48" fmla="*/ 2147483647 w 324"/>
                <a:gd name="T49" fmla="*/ 2147483647 h 449"/>
                <a:gd name="T50" fmla="*/ 2147483647 w 324"/>
                <a:gd name="T51" fmla="*/ 2147483647 h 449"/>
                <a:gd name="T52" fmla="*/ 2147483647 w 324"/>
                <a:gd name="T53" fmla="*/ 2147483647 h 449"/>
                <a:gd name="T54" fmla="*/ 2147483647 w 324"/>
                <a:gd name="T55" fmla="*/ 2147483647 h 449"/>
                <a:gd name="T56" fmla="*/ 2147483647 w 324"/>
                <a:gd name="T57" fmla="*/ 2147483647 h 449"/>
                <a:gd name="T58" fmla="*/ 2147483647 w 324"/>
                <a:gd name="T59" fmla="*/ 2147483647 h 449"/>
                <a:gd name="T60" fmla="*/ 2147483647 w 324"/>
                <a:gd name="T61" fmla="*/ 2147483647 h 449"/>
                <a:gd name="T62" fmla="*/ 2147483647 w 324"/>
                <a:gd name="T63" fmla="*/ 2147483647 h 449"/>
                <a:gd name="T64" fmla="*/ 2147483647 w 324"/>
                <a:gd name="T65" fmla="*/ 2147483647 h 449"/>
                <a:gd name="T66" fmla="*/ 2147483647 w 324"/>
                <a:gd name="T67" fmla="*/ 2147483647 h 4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4"/>
                <a:gd name="T103" fmla="*/ 0 h 449"/>
                <a:gd name="T104" fmla="*/ 324 w 324"/>
                <a:gd name="T105" fmla="*/ 449 h 4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4" h="449">
                  <a:moveTo>
                    <a:pt x="291" y="110"/>
                  </a:moveTo>
                  <a:lnTo>
                    <a:pt x="295" y="109"/>
                  </a:lnTo>
                  <a:lnTo>
                    <a:pt x="299" y="107"/>
                  </a:lnTo>
                  <a:lnTo>
                    <a:pt x="302" y="105"/>
                  </a:lnTo>
                  <a:lnTo>
                    <a:pt x="305" y="102"/>
                  </a:lnTo>
                  <a:lnTo>
                    <a:pt x="311" y="95"/>
                  </a:lnTo>
                  <a:lnTo>
                    <a:pt x="316" y="85"/>
                  </a:lnTo>
                  <a:lnTo>
                    <a:pt x="319" y="76"/>
                  </a:lnTo>
                  <a:lnTo>
                    <a:pt x="322" y="65"/>
                  </a:lnTo>
                  <a:lnTo>
                    <a:pt x="323" y="54"/>
                  </a:lnTo>
                  <a:lnTo>
                    <a:pt x="324" y="44"/>
                  </a:lnTo>
                  <a:lnTo>
                    <a:pt x="323" y="39"/>
                  </a:lnTo>
                  <a:lnTo>
                    <a:pt x="321" y="33"/>
                  </a:lnTo>
                  <a:lnTo>
                    <a:pt x="316" y="28"/>
                  </a:lnTo>
                  <a:lnTo>
                    <a:pt x="310" y="22"/>
                  </a:lnTo>
                  <a:lnTo>
                    <a:pt x="304" y="18"/>
                  </a:lnTo>
                  <a:lnTo>
                    <a:pt x="296" y="14"/>
                  </a:lnTo>
                  <a:lnTo>
                    <a:pt x="288" y="12"/>
                  </a:lnTo>
                  <a:lnTo>
                    <a:pt x="280" y="11"/>
                  </a:lnTo>
                  <a:lnTo>
                    <a:pt x="269" y="12"/>
                  </a:lnTo>
                  <a:lnTo>
                    <a:pt x="259" y="16"/>
                  </a:lnTo>
                  <a:lnTo>
                    <a:pt x="251" y="21"/>
                  </a:lnTo>
                  <a:lnTo>
                    <a:pt x="241" y="28"/>
                  </a:lnTo>
                  <a:lnTo>
                    <a:pt x="233" y="35"/>
                  </a:lnTo>
                  <a:lnTo>
                    <a:pt x="224" y="45"/>
                  </a:lnTo>
                  <a:lnTo>
                    <a:pt x="215" y="56"/>
                  </a:lnTo>
                  <a:lnTo>
                    <a:pt x="207" y="66"/>
                  </a:lnTo>
                  <a:lnTo>
                    <a:pt x="192" y="89"/>
                  </a:lnTo>
                  <a:lnTo>
                    <a:pt x="176" y="110"/>
                  </a:lnTo>
                  <a:lnTo>
                    <a:pt x="170" y="120"/>
                  </a:lnTo>
                  <a:lnTo>
                    <a:pt x="163" y="129"/>
                  </a:lnTo>
                  <a:lnTo>
                    <a:pt x="155" y="137"/>
                  </a:lnTo>
                  <a:lnTo>
                    <a:pt x="148" y="142"/>
                  </a:lnTo>
                  <a:lnTo>
                    <a:pt x="162" y="44"/>
                  </a:lnTo>
                  <a:lnTo>
                    <a:pt x="159" y="11"/>
                  </a:lnTo>
                  <a:lnTo>
                    <a:pt x="152" y="0"/>
                  </a:lnTo>
                  <a:lnTo>
                    <a:pt x="0" y="112"/>
                  </a:lnTo>
                  <a:lnTo>
                    <a:pt x="11" y="131"/>
                  </a:lnTo>
                  <a:lnTo>
                    <a:pt x="93" y="85"/>
                  </a:lnTo>
                  <a:lnTo>
                    <a:pt x="24" y="449"/>
                  </a:lnTo>
                  <a:lnTo>
                    <a:pt x="105" y="417"/>
                  </a:lnTo>
                  <a:lnTo>
                    <a:pt x="105" y="399"/>
                  </a:lnTo>
                  <a:lnTo>
                    <a:pt x="108" y="377"/>
                  </a:lnTo>
                  <a:lnTo>
                    <a:pt x="111" y="352"/>
                  </a:lnTo>
                  <a:lnTo>
                    <a:pt x="116" y="326"/>
                  </a:lnTo>
                  <a:lnTo>
                    <a:pt x="122" y="300"/>
                  </a:lnTo>
                  <a:lnTo>
                    <a:pt x="130" y="273"/>
                  </a:lnTo>
                  <a:lnTo>
                    <a:pt x="138" y="244"/>
                  </a:lnTo>
                  <a:lnTo>
                    <a:pt x="147" y="218"/>
                  </a:lnTo>
                  <a:lnTo>
                    <a:pt x="158" y="192"/>
                  </a:lnTo>
                  <a:lnTo>
                    <a:pt x="169" y="167"/>
                  </a:lnTo>
                  <a:lnTo>
                    <a:pt x="180" y="145"/>
                  </a:lnTo>
                  <a:lnTo>
                    <a:pt x="192" y="126"/>
                  </a:lnTo>
                  <a:lnTo>
                    <a:pt x="199" y="117"/>
                  </a:lnTo>
                  <a:lnTo>
                    <a:pt x="206" y="110"/>
                  </a:lnTo>
                  <a:lnTo>
                    <a:pt x="212" y="104"/>
                  </a:lnTo>
                  <a:lnTo>
                    <a:pt x="219" y="98"/>
                  </a:lnTo>
                  <a:lnTo>
                    <a:pt x="226" y="94"/>
                  </a:lnTo>
                  <a:lnTo>
                    <a:pt x="233" y="90"/>
                  </a:lnTo>
                  <a:lnTo>
                    <a:pt x="240" y="88"/>
                  </a:lnTo>
                  <a:lnTo>
                    <a:pt x="247" y="88"/>
                  </a:lnTo>
                  <a:lnTo>
                    <a:pt x="253" y="88"/>
                  </a:lnTo>
                  <a:lnTo>
                    <a:pt x="258" y="90"/>
                  </a:lnTo>
                  <a:lnTo>
                    <a:pt x="261" y="94"/>
                  </a:lnTo>
                  <a:lnTo>
                    <a:pt x="263" y="99"/>
                  </a:lnTo>
                  <a:lnTo>
                    <a:pt x="267" y="102"/>
                  </a:lnTo>
                  <a:lnTo>
                    <a:pt x="272" y="106"/>
                  </a:lnTo>
                  <a:lnTo>
                    <a:pt x="279" y="109"/>
                  </a:lnTo>
                  <a:lnTo>
                    <a:pt x="291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Freeform 566"/>
            <p:cNvSpPr>
              <a:spLocks/>
            </p:cNvSpPr>
            <p:nvPr/>
          </p:nvSpPr>
          <p:spPr bwMode="auto">
            <a:xfrm>
              <a:off x="48672750" y="9077326"/>
              <a:ext cx="60325" cy="139700"/>
            </a:xfrm>
            <a:custGeom>
              <a:avLst/>
              <a:gdLst>
                <a:gd name="T0" fmla="*/ 2147483647 w 186"/>
                <a:gd name="T1" fmla="*/ 0 h 437"/>
                <a:gd name="T2" fmla="*/ 2147483647 w 186"/>
                <a:gd name="T3" fmla="*/ 32702268 h 437"/>
                <a:gd name="T4" fmla="*/ 2147483647 w 186"/>
                <a:gd name="T5" fmla="*/ 130707412 h 437"/>
                <a:gd name="T6" fmla="*/ 2147483647 w 186"/>
                <a:gd name="T7" fmla="*/ 196010289 h 437"/>
                <a:gd name="T8" fmla="*/ 2147483647 w 186"/>
                <a:gd name="T9" fmla="*/ 359317990 h 437"/>
                <a:gd name="T10" fmla="*/ 2147483647 w 186"/>
                <a:gd name="T11" fmla="*/ 555430257 h 437"/>
                <a:gd name="T12" fmla="*/ 2147483647 w 186"/>
                <a:gd name="T13" fmla="*/ 751440226 h 437"/>
                <a:gd name="T14" fmla="*/ 2147483647 w 186"/>
                <a:gd name="T15" fmla="*/ 1012753072 h 437"/>
                <a:gd name="T16" fmla="*/ 2147483647 w 186"/>
                <a:gd name="T17" fmla="*/ 1274168216 h 437"/>
                <a:gd name="T18" fmla="*/ 1842273608 w 186"/>
                <a:gd name="T19" fmla="*/ 1568183329 h 437"/>
                <a:gd name="T20" fmla="*/ 1432879292 w 186"/>
                <a:gd name="T21" fmla="*/ 1862198443 h 437"/>
                <a:gd name="T22" fmla="*/ 1057566332 w 186"/>
                <a:gd name="T23" fmla="*/ 2147483647 h 437"/>
                <a:gd name="T24" fmla="*/ 716439808 w 186"/>
                <a:gd name="T25" fmla="*/ 2147483647 h 437"/>
                <a:gd name="T26" fmla="*/ 409393991 w 186"/>
                <a:gd name="T27" fmla="*/ 2147483647 h 437"/>
                <a:gd name="T28" fmla="*/ 204696995 w 186"/>
                <a:gd name="T29" fmla="*/ 2147483647 h 437"/>
                <a:gd name="T30" fmla="*/ 102348498 w 186"/>
                <a:gd name="T31" fmla="*/ 2147483647 h 437"/>
                <a:gd name="T32" fmla="*/ 0 w 186"/>
                <a:gd name="T33" fmla="*/ 2147483647 h 437"/>
                <a:gd name="T34" fmla="*/ 2147483647 w 186"/>
                <a:gd name="T35" fmla="*/ 2147483647 h 437"/>
                <a:gd name="T36" fmla="*/ 2147483647 w 186"/>
                <a:gd name="T37" fmla="*/ 2147483647 h 437"/>
                <a:gd name="T38" fmla="*/ 2147483647 w 186"/>
                <a:gd name="T39" fmla="*/ 2147483647 h 437"/>
                <a:gd name="T40" fmla="*/ 2147483647 w 186"/>
                <a:gd name="T41" fmla="*/ 2147483647 h 437"/>
                <a:gd name="T42" fmla="*/ 2147483647 w 186"/>
                <a:gd name="T43" fmla="*/ 2147483647 h 437"/>
                <a:gd name="T44" fmla="*/ 2081051633 w 186"/>
                <a:gd name="T45" fmla="*/ 2147483647 h 437"/>
                <a:gd name="T46" fmla="*/ 1637576612 w 186"/>
                <a:gd name="T47" fmla="*/ 2147483647 h 437"/>
                <a:gd name="T48" fmla="*/ 1193996184 w 186"/>
                <a:gd name="T49" fmla="*/ 2147483647 h 437"/>
                <a:gd name="T50" fmla="*/ 818788306 w 186"/>
                <a:gd name="T51" fmla="*/ 2147483647 h 437"/>
                <a:gd name="T52" fmla="*/ 648172341 w 186"/>
                <a:gd name="T53" fmla="*/ 2147483647 h 437"/>
                <a:gd name="T54" fmla="*/ 511742813 w 186"/>
                <a:gd name="T55" fmla="*/ 2147483647 h 437"/>
                <a:gd name="T56" fmla="*/ 409393991 w 186"/>
                <a:gd name="T57" fmla="*/ 2147483647 h 437"/>
                <a:gd name="T58" fmla="*/ 375312960 w 186"/>
                <a:gd name="T59" fmla="*/ 2147483647 h 437"/>
                <a:gd name="T60" fmla="*/ 375312960 w 186"/>
                <a:gd name="T61" fmla="*/ 2147483647 h 437"/>
                <a:gd name="T62" fmla="*/ 409393991 w 186"/>
                <a:gd name="T63" fmla="*/ 2147483647 h 437"/>
                <a:gd name="T64" fmla="*/ 477661458 w 186"/>
                <a:gd name="T65" fmla="*/ 2147483647 h 437"/>
                <a:gd name="T66" fmla="*/ 545823843 w 186"/>
                <a:gd name="T67" fmla="*/ 2147483647 h 437"/>
                <a:gd name="T68" fmla="*/ 682358454 w 186"/>
                <a:gd name="T69" fmla="*/ 2147483647 h 437"/>
                <a:gd name="T70" fmla="*/ 818788306 w 186"/>
                <a:gd name="T71" fmla="*/ 2147483647 h 437"/>
                <a:gd name="T72" fmla="*/ 955217834 w 186"/>
                <a:gd name="T73" fmla="*/ 2147483647 h 437"/>
                <a:gd name="T74" fmla="*/ 1125833799 w 186"/>
                <a:gd name="T75" fmla="*/ 2147483647 h 437"/>
                <a:gd name="T76" fmla="*/ 1432879292 w 186"/>
                <a:gd name="T77" fmla="*/ 2147483647 h 437"/>
                <a:gd name="T78" fmla="*/ 1774006140 w 186"/>
                <a:gd name="T79" fmla="*/ 2147483647 h 437"/>
                <a:gd name="T80" fmla="*/ 2147483647 w 186"/>
                <a:gd name="T81" fmla="*/ 2147483647 h 437"/>
                <a:gd name="T82" fmla="*/ 2147483647 w 186"/>
                <a:gd name="T83" fmla="*/ 2147483647 h 437"/>
                <a:gd name="T84" fmla="*/ 2147483647 w 186"/>
                <a:gd name="T85" fmla="*/ 2147483647 h 437"/>
                <a:gd name="T86" fmla="*/ 2147483647 w 186"/>
                <a:gd name="T87" fmla="*/ 2147483647 h 437"/>
                <a:gd name="T88" fmla="*/ 2147483647 w 186"/>
                <a:gd name="T89" fmla="*/ 2147483647 h 437"/>
                <a:gd name="T90" fmla="*/ 2147483647 w 186"/>
                <a:gd name="T91" fmla="*/ 2147483647 h 437"/>
                <a:gd name="T92" fmla="*/ 2147483647 w 186"/>
                <a:gd name="T93" fmla="*/ 2147483647 h 437"/>
                <a:gd name="T94" fmla="*/ 2147483647 w 186"/>
                <a:gd name="T95" fmla="*/ 2147483647 h 437"/>
                <a:gd name="T96" fmla="*/ 2147483647 w 186"/>
                <a:gd name="T97" fmla="*/ 2147483647 h 437"/>
                <a:gd name="T98" fmla="*/ 2147483647 w 186"/>
                <a:gd name="T99" fmla="*/ 2147483647 h 437"/>
                <a:gd name="T100" fmla="*/ 2147483647 w 186"/>
                <a:gd name="T101" fmla="*/ 2147483647 h 437"/>
                <a:gd name="T102" fmla="*/ 2147483647 w 186"/>
                <a:gd name="T103" fmla="*/ 2147483647 h 437"/>
                <a:gd name="T104" fmla="*/ 2147483647 w 186"/>
                <a:gd name="T105" fmla="*/ 2147483647 h 437"/>
                <a:gd name="T106" fmla="*/ 2147483647 w 186"/>
                <a:gd name="T107" fmla="*/ 2147483647 h 437"/>
                <a:gd name="T108" fmla="*/ 2147483647 w 186"/>
                <a:gd name="T109" fmla="*/ 2147483647 h 437"/>
                <a:gd name="T110" fmla="*/ 2147483647 w 186"/>
                <a:gd name="T111" fmla="*/ 0 h 43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437"/>
                <a:gd name="T170" fmla="*/ 186 w 186"/>
                <a:gd name="T171" fmla="*/ 437 h 43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437">
                  <a:moveTo>
                    <a:pt x="183" y="0"/>
                  </a:moveTo>
                  <a:lnTo>
                    <a:pt x="169" y="1"/>
                  </a:lnTo>
                  <a:lnTo>
                    <a:pt x="156" y="4"/>
                  </a:lnTo>
                  <a:lnTo>
                    <a:pt x="141" y="6"/>
                  </a:lnTo>
                  <a:lnTo>
                    <a:pt x="126" y="11"/>
                  </a:lnTo>
                  <a:lnTo>
                    <a:pt x="110" y="17"/>
                  </a:lnTo>
                  <a:lnTo>
                    <a:pt x="96" y="23"/>
                  </a:lnTo>
                  <a:lnTo>
                    <a:pt x="81" y="31"/>
                  </a:lnTo>
                  <a:lnTo>
                    <a:pt x="68" y="39"/>
                  </a:lnTo>
                  <a:lnTo>
                    <a:pt x="54" y="48"/>
                  </a:lnTo>
                  <a:lnTo>
                    <a:pt x="42" y="57"/>
                  </a:lnTo>
                  <a:lnTo>
                    <a:pt x="31" y="67"/>
                  </a:lnTo>
                  <a:lnTo>
                    <a:pt x="21" y="77"/>
                  </a:lnTo>
                  <a:lnTo>
                    <a:pt x="12" y="88"/>
                  </a:lnTo>
                  <a:lnTo>
                    <a:pt x="6" y="99"/>
                  </a:lnTo>
                  <a:lnTo>
                    <a:pt x="3" y="109"/>
                  </a:lnTo>
                  <a:lnTo>
                    <a:pt x="0" y="119"/>
                  </a:lnTo>
                  <a:lnTo>
                    <a:pt x="85" y="70"/>
                  </a:lnTo>
                  <a:lnTo>
                    <a:pt x="85" y="90"/>
                  </a:lnTo>
                  <a:lnTo>
                    <a:pt x="82" y="110"/>
                  </a:lnTo>
                  <a:lnTo>
                    <a:pt x="79" y="132"/>
                  </a:lnTo>
                  <a:lnTo>
                    <a:pt x="74" y="153"/>
                  </a:lnTo>
                  <a:lnTo>
                    <a:pt x="61" y="197"/>
                  </a:lnTo>
                  <a:lnTo>
                    <a:pt x="48" y="242"/>
                  </a:lnTo>
                  <a:lnTo>
                    <a:pt x="35" y="286"/>
                  </a:lnTo>
                  <a:lnTo>
                    <a:pt x="24" y="328"/>
                  </a:lnTo>
                  <a:lnTo>
                    <a:pt x="19" y="349"/>
                  </a:lnTo>
                  <a:lnTo>
                    <a:pt x="15" y="368"/>
                  </a:lnTo>
                  <a:lnTo>
                    <a:pt x="12" y="387"/>
                  </a:lnTo>
                  <a:lnTo>
                    <a:pt x="11" y="404"/>
                  </a:lnTo>
                  <a:lnTo>
                    <a:pt x="11" y="411"/>
                  </a:lnTo>
                  <a:lnTo>
                    <a:pt x="12" y="417"/>
                  </a:lnTo>
                  <a:lnTo>
                    <a:pt x="14" y="422"/>
                  </a:lnTo>
                  <a:lnTo>
                    <a:pt x="16" y="427"/>
                  </a:lnTo>
                  <a:lnTo>
                    <a:pt x="20" y="432"/>
                  </a:lnTo>
                  <a:lnTo>
                    <a:pt x="24" y="434"/>
                  </a:lnTo>
                  <a:lnTo>
                    <a:pt x="28" y="437"/>
                  </a:lnTo>
                  <a:lnTo>
                    <a:pt x="33" y="437"/>
                  </a:lnTo>
                  <a:lnTo>
                    <a:pt x="42" y="437"/>
                  </a:lnTo>
                  <a:lnTo>
                    <a:pt x="52" y="433"/>
                  </a:lnTo>
                  <a:lnTo>
                    <a:pt x="63" y="429"/>
                  </a:lnTo>
                  <a:lnTo>
                    <a:pt x="74" y="425"/>
                  </a:lnTo>
                  <a:lnTo>
                    <a:pt x="86" y="417"/>
                  </a:lnTo>
                  <a:lnTo>
                    <a:pt x="97" y="410"/>
                  </a:lnTo>
                  <a:lnTo>
                    <a:pt x="109" y="401"/>
                  </a:lnTo>
                  <a:lnTo>
                    <a:pt x="121" y="393"/>
                  </a:lnTo>
                  <a:lnTo>
                    <a:pt x="134" y="383"/>
                  </a:lnTo>
                  <a:lnTo>
                    <a:pt x="145" y="373"/>
                  </a:lnTo>
                  <a:lnTo>
                    <a:pt x="155" y="363"/>
                  </a:lnTo>
                  <a:lnTo>
                    <a:pt x="164" y="352"/>
                  </a:lnTo>
                  <a:lnTo>
                    <a:pt x="172" y="343"/>
                  </a:lnTo>
                  <a:lnTo>
                    <a:pt x="179" y="334"/>
                  </a:lnTo>
                  <a:lnTo>
                    <a:pt x="184" y="324"/>
                  </a:lnTo>
                  <a:lnTo>
                    <a:pt x="186" y="317"/>
                  </a:lnTo>
                  <a:lnTo>
                    <a:pt x="95" y="360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Freeform 567"/>
            <p:cNvSpPr>
              <a:spLocks/>
            </p:cNvSpPr>
            <p:nvPr/>
          </p:nvSpPr>
          <p:spPr bwMode="auto">
            <a:xfrm>
              <a:off x="48945800" y="9077326"/>
              <a:ext cx="58737" cy="139700"/>
            </a:xfrm>
            <a:custGeom>
              <a:avLst/>
              <a:gdLst>
                <a:gd name="T0" fmla="*/ 2147483647 w 186"/>
                <a:gd name="T1" fmla="*/ 2147483647 h 438"/>
                <a:gd name="T2" fmla="*/ 2147483647 w 186"/>
                <a:gd name="T3" fmla="*/ 2147483647 h 438"/>
                <a:gd name="T4" fmla="*/ 2147483647 w 186"/>
                <a:gd name="T5" fmla="*/ 2147483647 h 438"/>
                <a:gd name="T6" fmla="*/ 2147483647 w 186"/>
                <a:gd name="T7" fmla="*/ 2147483647 h 438"/>
                <a:gd name="T8" fmla="*/ 2147483647 w 186"/>
                <a:gd name="T9" fmla="*/ 2147483647 h 438"/>
                <a:gd name="T10" fmla="*/ 2147483647 w 186"/>
                <a:gd name="T11" fmla="*/ 1135600249 h 438"/>
                <a:gd name="T12" fmla="*/ 2147483647 w 186"/>
                <a:gd name="T13" fmla="*/ 616477601 h 438"/>
                <a:gd name="T14" fmla="*/ 2147483647 w 186"/>
                <a:gd name="T15" fmla="*/ 227160812 h 438"/>
                <a:gd name="T16" fmla="*/ 2147483647 w 186"/>
                <a:gd name="T17" fmla="*/ 32451545 h 438"/>
                <a:gd name="T18" fmla="*/ 2147483647 w 186"/>
                <a:gd name="T19" fmla="*/ 64903089 h 438"/>
                <a:gd name="T20" fmla="*/ 2147483647 w 186"/>
                <a:gd name="T21" fmla="*/ 778735324 h 438"/>
                <a:gd name="T22" fmla="*/ 1795023562 w 186"/>
                <a:gd name="T23" fmla="*/ 1622271672 h 438"/>
                <a:gd name="T24" fmla="*/ 1039218899 w 186"/>
                <a:gd name="T25" fmla="*/ 2147483647 h 438"/>
                <a:gd name="T26" fmla="*/ 440877711 w 186"/>
                <a:gd name="T27" fmla="*/ 2147483647 h 438"/>
                <a:gd name="T28" fmla="*/ 94438043 w 186"/>
                <a:gd name="T29" fmla="*/ 2147483647 h 438"/>
                <a:gd name="T30" fmla="*/ 2147483647 w 186"/>
                <a:gd name="T31" fmla="*/ 2147483647 h 438"/>
                <a:gd name="T32" fmla="*/ 2147483647 w 186"/>
                <a:gd name="T33" fmla="*/ 2147483647 h 438"/>
                <a:gd name="T34" fmla="*/ 2147483647 w 186"/>
                <a:gd name="T35" fmla="*/ 2147483647 h 438"/>
                <a:gd name="T36" fmla="*/ 1448583894 w 186"/>
                <a:gd name="T37" fmla="*/ 2147483647 h 438"/>
                <a:gd name="T38" fmla="*/ 692779231 w 186"/>
                <a:gd name="T39" fmla="*/ 2147483647 h 438"/>
                <a:gd name="T40" fmla="*/ 440877711 w 186"/>
                <a:gd name="T41" fmla="*/ 2147483647 h 438"/>
                <a:gd name="T42" fmla="*/ 346439668 w 186"/>
                <a:gd name="T43" fmla="*/ 2147483647 h 438"/>
                <a:gd name="T44" fmla="*/ 440877711 w 186"/>
                <a:gd name="T45" fmla="*/ 2147483647 h 438"/>
                <a:gd name="T46" fmla="*/ 598341187 w 186"/>
                <a:gd name="T47" fmla="*/ 2147483647 h 438"/>
                <a:gd name="T48" fmla="*/ 818829780 w 186"/>
                <a:gd name="T49" fmla="*/ 2147483647 h 438"/>
                <a:gd name="T50" fmla="*/ 1039218899 w 186"/>
                <a:gd name="T51" fmla="*/ 2147483647 h 438"/>
                <a:gd name="T52" fmla="*/ 1637560086 w 186"/>
                <a:gd name="T53" fmla="*/ 2147483647 h 438"/>
                <a:gd name="T54" fmla="*/ 2147483647 w 186"/>
                <a:gd name="T55" fmla="*/ 2147483647 h 438"/>
                <a:gd name="T56" fmla="*/ 2147483647 w 186"/>
                <a:gd name="T57" fmla="*/ 2147483647 h 438"/>
                <a:gd name="T58" fmla="*/ 2147483647 w 186"/>
                <a:gd name="T59" fmla="*/ 2147483647 h 438"/>
                <a:gd name="T60" fmla="*/ 2147483647 w 186"/>
                <a:gd name="T61" fmla="*/ 2147483647 h 438"/>
                <a:gd name="T62" fmla="*/ 2147483647 w 186"/>
                <a:gd name="T63" fmla="*/ 2147483647 h 438"/>
                <a:gd name="T64" fmla="*/ 2147483647 w 186"/>
                <a:gd name="T65" fmla="*/ 2147483647 h 438"/>
                <a:gd name="T66" fmla="*/ 2147483647 w 186"/>
                <a:gd name="T67" fmla="*/ 2147483647 h 43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6"/>
                <a:gd name="T103" fmla="*/ 0 h 438"/>
                <a:gd name="T104" fmla="*/ 186 w 186"/>
                <a:gd name="T105" fmla="*/ 438 h 43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6" h="438">
                  <a:moveTo>
                    <a:pt x="99" y="362"/>
                  </a:moveTo>
                  <a:lnTo>
                    <a:pt x="101" y="345"/>
                  </a:lnTo>
                  <a:lnTo>
                    <a:pt x="104" y="324"/>
                  </a:lnTo>
                  <a:lnTo>
                    <a:pt x="109" y="301"/>
                  </a:lnTo>
                  <a:lnTo>
                    <a:pt x="117" y="274"/>
                  </a:lnTo>
                  <a:lnTo>
                    <a:pt x="133" y="214"/>
                  </a:lnTo>
                  <a:lnTo>
                    <a:pt x="148" y="153"/>
                  </a:lnTo>
                  <a:lnTo>
                    <a:pt x="156" y="123"/>
                  </a:lnTo>
                  <a:lnTo>
                    <a:pt x="162" y="95"/>
                  </a:lnTo>
                  <a:lnTo>
                    <a:pt x="166" y="68"/>
                  </a:lnTo>
                  <a:lnTo>
                    <a:pt x="168" y="46"/>
                  </a:lnTo>
                  <a:lnTo>
                    <a:pt x="167" y="35"/>
                  </a:lnTo>
                  <a:lnTo>
                    <a:pt x="167" y="27"/>
                  </a:lnTo>
                  <a:lnTo>
                    <a:pt x="164" y="19"/>
                  </a:lnTo>
                  <a:lnTo>
                    <a:pt x="162" y="12"/>
                  </a:lnTo>
                  <a:lnTo>
                    <a:pt x="159" y="7"/>
                  </a:lnTo>
                  <a:lnTo>
                    <a:pt x="155" y="3"/>
                  </a:lnTo>
                  <a:lnTo>
                    <a:pt x="150" y="1"/>
                  </a:lnTo>
                  <a:lnTo>
                    <a:pt x="142" y="0"/>
                  </a:lnTo>
                  <a:lnTo>
                    <a:pt x="134" y="2"/>
                  </a:lnTo>
                  <a:lnTo>
                    <a:pt x="117" y="11"/>
                  </a:lnTo>
                  <a:lnTo>
                    <a:pt x="93" y="24"/>
                  </a:lnTo>
                  <a:lnTo>
                    <a:pt x="69" y="40"/>
                  </a:lnTo>
                  <a:lnTo>
                    <a:pt x="57" y="50"/>
                  </a:lnTo>
                  <a:lnTo>
                    <a:pt x="44" y="60"/>
                  </a:lnTo>
                  <a:lnTo>
                    <a:pt x="33" y="69"/>
                  </a:lnTo>
                  <a:lnTo>
                    <a:pt x="22" y="79"/>
                  </a:lnTo>
                  <a:lnTo>
                    <a:pt x="14" y="90"/>
                  </a:lnTo>
                  <a:lnTo>
                    <a:pt x="8" y="100"/>
                  </a:lnTo>
                  <a:lnTo>
                    <a:pt x="3" y="110"/>
                  </a:lnTo>
                  <a:lnTo>
                    <a:pt x="0" y="120"/>
                  </a:lnTo>
                  <a:lnTo>
                    <a:pt x="85" y="71"/>
                  </a:lnTo>
                  <a:lnTo>
                    <a:pt x="84" y="90"/>
                  </a:lnTo>
                  <a:lnTo>
                    <a:pt x="80" y="111"/>
                  </a:lnTo>
                  <a:lnTo>
                    <a:pt x="76" y="133"/>
                  </a:lnTo>
                  <a:lnTo>
                    <a:pt x="71" y="156"/>
                  </a:lnTo>
                  <a:lnTo>
                    <a:pt x="59" y="204"/>
                  </a:lnTo>
                  <a:lnTo>
                    <a:pt x="46" y="253"/>
                  </a:lnTo>
                  <a:lnTo>
                    <a:pt x="33" y="301"/>
                  </a:lnTo>
                  <a:lnTo>
                    <a:pt x="22" y="345"/>
                  </a:lnTo>
                  <a:lnTo>
                    <a:pt x="17" y="366"/>
                  </a:lnTo>
                  <a:lnTo>
                    <a:pt x="14" y="384"/>
                  </a:lnTo>
                  <a:lnTo>
                    <a:pt x="11" y="401"/>
                  </a:lnTo>
                  <a:lnTo>
                    <a:pt x="11" y="416"/>
                  </a:lnTo>
                  <a:lnTo>
                    <a:pt x="11" y="419"/>
                  </a:lnTo>
                  <a:lnTo>
                    <a:pt x="14" y="424"/>
                  </a:lnTo>
                  <a:lnTo>
                    <a:pt x="15" y="428"/>
                  </a:lnTo>
                  <a:lnTo>
                    <a:pt x="19" y="430"/>
                  </a:lnTo>
                  <a:lnTo>
                    <a:pt x="22" y="434"/>
                  </a:lnTo>
                  <a:lnTo>
                    <a:pt x="26" y="437"/>
                  </a:lnTo>
                  <a:lnTo>
                    <a:pt x="30" y="438"/>
                  </a:lnTo>
                  <a:lnTo>
                    <a:pt x="33" y="438"/>
                  </a:lnTo>
                  <a:lnTo>
                    <a:pt x="42" y="438"/>
                  </a:lnTo>
                  <a:lnTo>
                    <a:pt x="52" y="434"/>
                  </a:lnTo>
                  <a:lnTo>
                    <a:pt x="62" y="430"/>
                  </a:lnTo>
                  <a:lnTo>
                    <a:pt x="74" y="426"/>
                  </a:lnTo>
                  <a:lnTo>
                    <a:pt x="85" y="418"/>
                  </a:lnTo>
                  <a:lnTo>
                    <a:pt x="97" y="411"/>
                  </a:lnTo>
                  <a:lnTo>
                    <a:pt x="109" y="402"/>
                  </a:lnTo>
                  <a:lnTo>
                    <a:pt x="122" y="394"/>
                  </a:lnTo>
                  <a:lnTo>
                    <a:pt x="134" y="384"/>
                  </a:lnTo>
                  <a:lnTo>
                    <a:pt x="145" y="374"/>
                  </a:lnTo>
                  <a:lnTo>
                    <a:pt x="155" y="364"/>
                  </a:lnTo>
                  <a:lnTo>
                    <a:pt x="164" y="353"/>
                  </a:lnTo>
                  <a:lnTo>
                    <a:pt x="172" y="344"/>
                  </a:lnTo>
                  <a:lnTo>
                    <a:pt x="179" y="335"/>
                  </a:lnTo>
                  <a:lnTo>
                    <a:pt x="184" y="325"/>
                  </a:lnTo>
                  <a:lnTo>
                    <a:pt x="186" y="318"/>
                  </a:lnTo>
                  <a:lnTo>
                    <a:pt x="99" y="3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" name="Freeform 568"/>
            <p:cNvSpPr>
              <a:spLocks/>
            </p:cNvSpPr>
            <p:nvPr/>
          </p:nvSpPr>
          <p:spPr bwMode="auto">
            <a:xfrm>
              <a:off x="49161700" y="9077326"/>
              <a:ext cx="131762" cy="139700"/>
            </a:xfrm>
            <a:custGeom>
              <a:avLst/>
              <a:gdLst>
                <a:gd name="T0" fmla="*/ 1033581161 w 418"/>
                <a:gd name="T1" fmla="*/ 2147483647 h 438"/>
                <a:gd name="T2" fmla="*/ 1816666684 w 418"/>
                <a:gd name="T3" fmla="*/ 2147483647 h 438"/>
                <a:gd name="T4" fmla="*/ 2147483647 w 418"/>
                <a:gd name="T5" fmla="*/ 2147483647 h 438"/>
                <a:gd name="T6" fmla="*/ 2147483647 w 418"/>
                <a:gd name="T7" fmla="*/ 2147483647 h 438"/>
                <a:gd name="T8" fmla="*/ 2147483647 w 418"/>
                <a:gd name="T9" fmla="*/ 2147483647 h 438"/>
                <a:gd name="T10" fmla="*/ 2147483647 w 418"/>
                <a:gd name="T11" fmla="*/ 2147483647 h 438"/>
                <a:gd name="T12" fmla="*/ 2147483647 w 418"/>
                <a:gd name="T13" fmla="*/ 2147483647 h 438"/>
                <a:gd name="T14" fmla="*/ 2147483647 w 418"/>
                <a:gd name="T15" fmla="*/ 2147483647 h 438"/>
                <a:gd name="T16" fmla="*/ 2147483647 w 418"/>
                <a:gd name="T17" fmla="*/ 2147483647 h 438"/>
                <a:gd name="T18" fmla="*/ 2147483647 w 418"/>
                <a:gd name="T19" fmla="*/ 2147483647 h 438"/>
                <a:gd name="T20" fmla="*/ 2147483647 w 418"/>
                <a:gd name="T21" fmla="*/ 2141496384 h 438"/>
                <a:gd name="T22" fmla="*/ 2147483647 w 418"/>
                <a:gd name="T23" fmla="*/ 2147483647 h 438"/>
                <a:gd name="T24" fmla="*/ 2147483647 w 418"/>
                <a:gd name="T25" fmla="*/ 2147483647 h 438"/>
                <a:gd name="T26" fmla="*/ 2147483647 w 418"/>
                <a:gd name="T27" fmla="*/ 2147483647 h 438"/>
                <a:gd name="T28" fmla="*/ 2147483647 w 418"/>
                <a:gd name="T29" fmla="*/ 2147483647 h 438"/>
                <a:gd name="T30" fmla="*/ 2147483647 w 418"/>
                <a:gd name="T31" fmla="*/ 2147483647 h 438"/>
                <a:gd name="T32" fmla="*/ 2147483647 w 418"/>
                <a:gd name="T33" fmla="*/ 2147483647 h 438"/>
                <a:gd name="T34" fmla="*/ 2147483647 w 418"/>
                <a:gd name="T35" fmla="*/ 2147483647 h 438"/>
                <a:gd name="T36" fmla="*/ 2147483647 w 418"/>
                <a:gd name="T37" fmla="*/ 2147483647 h 438"/>
                <a:gd name="T38" fmla="*/ 2147483647 w 418"/>
                <a:gd name="T39" fmla="*/ 2147483647 h 438"/>
                <a:gd name="T40" fmla="*/ 2147483647 w 418"/>
                <a:gd name="T41" fmla="*/ 2147483647 h 438"/>
                <a:gd name="T42" fmla="*/ 2147483647 w 418"/>
                <a:gd name="T43" fmla="*/ 2147483647 h 438"/>
                <a:gd name="T44" fmla="*/ 2147483647 w 418"/>
                <a:gd name="T45" fmla="*/ 2147483647 h 438"/>
                <a:gd name="T46" fmla="*/ 2147483647 w 418"/>
                <a:gd name="T47" fmla="*/ 2147483647 h 438"/>
                <a:gd name="T48" fmla="*/ 2147483647 w 418"/>
                <a:gd name="T49" fmla="*/ 2147483647 h 438"/>
                <a:gd name="T50" fmla="*/ 2147483647 w 418"/>
                <a:gd name="T51" fmla="*/ 2147483647 h 438"/>
                <a:gd name="T52" fmla="*/ 2147483647 w 418"/>
                <a:gd name="T53" fmla="*/ 2147483647 h 438"/>
                <a:gd name="T54" fmla="*/ 2147483647 w 418"/>
                <a:gd name="T55" fmla="*/ 356865245 h 438"/>
                <a:gd name="T56" fmla="*/ 2147483647 w 418"/>
                <a:gd name="T57" fmla="*/ 519122967 h 438"/>
                <a:gd name="T58" fmla="*/ 2147483647 w 418"/>
                <a:gd name="T59" fmla="*/ 1168051794 h 438"/>
                <a:gd name="T60" fmla="*/ 2147483647 w 418"/>
                <a:gd name="T61" fmla="*/ 2147483647 h 438"/>
                <a:gd name="T62" fmla="*/ 2147483647 w 418"/>
                <a:gd name="T63" fmla="*/ 2147483647 h 438"/>
                <a:gd name="T64" fmla="*/ 2147483647 w 418"/>
                <a:gd name="T65" fmla="*/ 2147483647 h 438"/>
                <a:gd name="T66" fmla="*/ 2147483647 w 418"/>
                <a:gd name="T67" fmla="*/ 2147483647 h 438"/>
                <a:gd name="T68" fmla="*/ 2147483647 w 418"/>
                <a:gd name="T69" fmla="*/ 1070697160 h 438"/>
                <a:gd name="T70" fmla="*/ 2147483647 w 418"/>
                <a:gd name="T71" fmla="*/ 454219878 h 438"/>
                <a:gd name="T72" fmla="*/ 2147483647 w 418"/>
                <a:gd name="T73" fmla="*/ 64903089 h 438"/>
                <a:gd name="T74" fmla="*/ 2147483647 w 418"/>
                <a:gd name="T75" fmla="*/ 32451545 h 438"/>
                <a:gd name="T76" fmla="*/ 2147483647 w 418"/>
                <a:gd name="T77" fmla="*/ 389316789 h 438"/>
                <a:gd name="T78" fmla="*/ 2067261931 w 418"/>
                <a:gd name="T79" fmla="*/ 1103148705 h 438"/>
                <a:gd name="T80" fmla="*/ 1064880940 w 418"/>
                <a:gd name="T81" fmla="*/ 2011690206 h 438"/>
                <a:gd name="T82" fmla="*/ 344493956 w 418"/>
                <a:gd name="T83" fmla="*/ 2147483647 h 438"/>
                <a:gd name="T84" fmla="*/ 0 w 418"/>
                <a:gd name="T85" fmla="*/ 2147483647 h 438"/>
                <a:gd name="T86" fmla="*/ 344493956 w 418"/>
                <a:gd name="T87" fmla="*/ 2147483647 h 4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18"/>
                <a:gd name="T133" fmla="*/ 0 h 438"/>
                <a:gd name="T134" fmla="*/ 418 w 418"/>
                <a:gd name="T135" fmla="*/ 438 h 43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18" h="438">
                  <a:moveTo>
                    <a:pt x="11" y="427"/>
                  </a:moveTo>
                  <a:lnTo>
                    <a:pt x="22" y="427"/>
                  </a:lnTo>
                  <a:lnTo>
                    <a:pt x="33" y="426"/>
                  </a:lnTo>
                  <a:lnTo>
                    <a:pt x="42" y="423"/>
                  </a:lnTo>
                  <a:lnTo>
                    <a:pt x="50" y="421"/>
                  </a:lnTo>
                  <a:lnTo>
                    <a:pt x="58" y="418"/>
                  </a:lnTo>
                  <a:lnTo>
                    <a:pt x="65" y="415"/>
                  </a:lnTo>
                  <a:lnTo>
                    <a:pt x="70" y="410"/>
                  </a:lnTo>
                  <a:lnTo>
                    <a:pt x="76" y="406"/>
                  </a:lnTo>
                  <a:lnTo>
                    <a:pt x="80" y="400"/>
                  </a:lnTo>
                  <a:lnTo>
                    <a:pt x="84" y="395"/>
                  </a:lnTo>
                  <a:lnTo>
                    <a:pt x="87" y="389"/>
                  </a:lnTo>
                  <a:lnTo>
                    <a:pt x="91" y="383"/>
                  </a:lnTo>
                  <a:lnTo>
                    <a:pt x="96" y="368"/>
                  </a:lnTo>
                  <a:lnTo>
                    <a:pt x="99" y="353"/>
                  </a:lnTo>
                  <a:lnTo>
                    <a:pt x="104" y="320"/>
                  </a:lnTo>
                  <a:lnTo>
                    <a:pt x="109" y="284"/>
                  </a:lnTo>
                  <a:lnTo>
                    <a:pt x="114" y="265"/>
                  </a:lnTo>
                  <a:lnTo>
                    <a:pt x="119" y="247"/>
                  </a:lnTo>
                  <a:lnTo>
                    <a:pt x="126" y="230"/>
                  </a:lnTo>
                  <a:lnTo>
                    <a:pt x="136" y="211"/>
                  </a:lnTo>
                  <a:lnTo>
                    <a:pt x="149" y="193"/>
                  </a:lnTo>
                  <a:lnTo>
                    <a:pt x="168" y="171"/>
                  </a:lnTo>
                  <a:lnTo>
                    <a:pt x="191" y="148"/>
                  </a:lnTo>
                  <a:lnTo>
                    <a:pt x="216" y="125"/>
                  </a:lnTo>
                  <a:lnTo>
                    <a:pt x="229" y="112"/>
                  </a:lnTo>
                  <a:lnTo>
                    <a:pt x="242" y="103"/>
                  </a:lnTo>
                  <a:lnTo>
                    <a:pt x="256" y="93"/>
                  </a:lnTo>
                  <a:lnTo>
                    <a:pt x="269" y="84"/>
                  </a:lnTo>
                  <a:lnTo>
                    <a:pt x="283" y="77"/>
                  </a:lnTo>
                  <a:lnTo>
                    <a:pt x="295" y="72"/>
                  </a:lnTo>
                  <a:lnTo>
                    <a:pt x="307" y="67"/>
                  </a:lnTo>
                  <a:lnTo>
                    <a:pt x="318" y="66"/>
                  </a:lnTo>
                  <a:lnTo>
                    <a:pt x="318" y="110"/>
                  </a:lnTo>
                  <a:lnTo>
                    <a:pt x="318" y="128"/>
                  </a:lnTo>
                  <a:lnTo>
                    <a:pt x="316" y="148"/>
                  </a:lnTo>
                  <a:lnTo>
                    <a:pt x="312" y="167"/>
                  </a:lnTo>
                  <a:lnTo>
                    <a:pt x="309" y="187"/>
                  </a:lnTo>
                  <a:lnTo>
                    <a:pt x="298" y="225"/>
                  </a:lnTo>
                  <a:lnTo>
                    <a:pt x="285" y="263"/>
                  </a:lnTo>
                  <a:lnTo>
                    <a:pt x="273" y="300"/>
                  </a:lnTo>
                  <a:lnTo>
                    <a:pt x="263" y="336"/>
                  </a:lnTo>
                  <a:lnTo>
                    <a:pt x="258" y="353"/>
                  </a:lnTo>
                  <a:lnTo>
                    <a:pt x="256" y="372"/>
                  </a:lnTo>
                  <a:lnTo>
                    <a:pt x="254" y="389"/>
                  </a:lnTo>
                  <a:lnTo>
                    <a:pt x="252" y="405"/>
                  </a:lnTo>
                  <a:lnTo>
                    <a:pt x="254" y="412"/>
                  </a:lnTo>
                  <a:lnTo>
                    <a:pt x="254" y="418"/>
                  </a:lnTo>
                  <a:lnTo>
                    <a:pt x="256" y="423"/>
                  </a:lnTo>
                  <a:lnTo>
                    <a:pt x="258" y="428"/>
                  </a:lnTo>
                  <a:lnTo>
                    <a:pt x="261" y="433"/>
                  </a:lnTo>
                  <a:lnTo>
                    <a:pt x="265" y="435"/>
                  </a:lnTo>
                  <a:lnTo>
                    <a:pt x="269" y="438"/>
                  </a:lnTo>
                  <a:lnTo>
                    <a:pt x="274" y="438"/>
                  </a:lnTo>
                  <a:lnTo>
                    <a:pt x="284" y="438"/>
                  </a:lnTo>
                  <a:lnTo>
                    <a:pt x="295" y="435"/>
                  </a:lnTo>
                  <a:lnTo>
                    <a:pt x="306" y="432"/>
                  </a:lnTo>
                  <a:lnTo>
                    <a:pt x="317" y="428"/>
                  </a:lnTo>
                  <a:lnTo>
                    <a:pt x="328" y="422"/>
                  </a:lnTo>
                  <a:lnTo>
                    <a:pt x="340" y="416"/>
                  </a:lnTo>
                  <a:lnTo>
                    <a:pt x="351" y="408"/>
                  </a:lnTo>
                  <a:lnTo>
                    <a:pt x="362" y="401"/>
                  </a:lnTo>
                  <a:lnTo>
                    <a:pt x="374" y="393"/>
                  </a:lnTo>
                  <a:lnTo>
                    <a:pt x="383" y="384"/>
                  </a:lnTo>
                  <a:lnTo>
                    <a:pt x="392" y="375"/>
                  </a:lnTo>
                  <a:lnTo>
                    <a:pt x="399" y="366"/>
                  </a:lnTo>
                  <a:lnTo>
                    <a:pt x="407" y="356"/>
                  </a:lnTo>
                  <a:lnTo>
                    <a:pt x="411" y="347"/>
                  </a:lnTo>
                  <a:lnTo>
                    <a:pt x="415" y="337"/>
                  </a:lnTo>
                  <a:lnTo>
                    <a:pt x="418" y="329"/>
                  </a:lnTo>
                  <a:lnTo>
                    <a:pt x="343" y="366"/>
                  </a:lnTo>
                  <a:lnTo>
                    <a:pt x="343" y="345"/>
                  </a:lnTo>
                  <a:lnTo>
                    <a:pt x="345" y="324"/>
                  </a:lnTo>
                  <a:lnTo>
                    <a:pt x="348" y="304"/>
                  </a:lnTo>
                  <a:lnTo>
                    <a:pt x="351" y="286"/>
                  </a:lnTo>
                  <a:lnTo>
                    <a:pt x="360" y="249"/>
                  </a:lnTo>
                  <a:lnTo>
                    <a:pt x="369" y="215"/>
                  </a:lnTo>
                  <a:lnTo>
                    <a:pt x="378" y="181"/>
                  </a:lnTo>
                  <a:lnTo>
                    <a:pt x="387" y="147"/>
                  </a:lnTo>
                  <a:lnTo>
                    <a:pt x="391" y="129"/>
                  </a:lnTo>
                  <a:lnTo>
                    <a:pt x="393" y="112"/>
                  </a:lnTo>
                  <a:lnTo>
                    <a:pt x="394" y="94"/>
                  </a:lnTo>
                  <a:lnTo>
                    <a:pt x="396" y="77"/>
                  </a:lnTo>
                  <a:lnTo>
                    <a:pt x="396" y="11"/>
                  </a:lnTo>
                  <a:lnTo>
                    <a:pt x="351" y="11"/>
                  </a:lnTo>
                  <a:lnTo>
                    <a:pt x="337" y="12"/>
                  </a:lnTo>
                  <a:lnTo>
                    <a:pt x="322" y="16"/>
                  </a:lnTo>
                  <a:lnTo>
                    <a:pt x="307" y="21"/>
                  </a:lnTo>
                  <a:lnTo>
                    <a:pt x="293" y="28"/>
                  </a:lnTo>
                  <a:lnTo>
                    <a:pt x="278" y="36"/>
                  </a:lnTo>
                  <a:lnTo>
                    <a:pt x="265" y="46"/>
                  </a:lnTo>
                  <a:lnTo>
                    <a:pt x="251" y="57"/>
                  </a:lnTo>
                  <a:lnTo>
                    <a:pt x="238" y="68"/>
                  </a:lnTo>
                  <a:lnTo>
                    <a:pt x="211" y="93"/>
                  </a:lnTo>
                  <a:lnTo>
                    <a:pt x="186" y="116"/>
                  </a:lnTo>
                  <a:lnTo>
                    <a:pt x="164" y="137"/>
                  </a:lnTo>
                  <a:lnTo>
                    <a:pt x="143" y="153"/>
                  </a:lnTo>
                  <a:lnTo>
                    <a:pt x="145" y="133"/>
                  </a:lnTo>
                  <a:lnTo>
                    <a:pt x="147" y="117"/>
                  </a:lnTo>
                  <a:lnTo>
                    <a:pt x="151" y="104"/>
                  </a:lnTo>
                  <a:lnTo>
                    <a:pt x="154" y="91"/>
                  </a:lnTo>
                  <a:lnTo>
                    <a:pt x="158" y="80"/>
                  </a:lnTo>
                  <a:lnTo>
                    <a:pt x="162" y="68"/>
                  </a:lnTo>
                  <a:lnTo>
                    <a:pt x="164" y="52"/>
                  </a:lnTo>
                  <a:lnTo>
                    <a:pt x="165" y="33"/>
                  </a:lnTo>
                  <a:lnTo>
                    <a:pt x="164" y="25"/>
                  </a:lnTo>
                  <a:lnTo>
                    <a:pt x="164" y="19"/>
                  </a:lnTo>
                  <a:lnTo>
                    <a:pt x="162" y="14"/>
                  </a:lnTo>
                  <a:lnTo>
                    <a:pt x="159" y="10"/>
                  </a:lnTo>
                  <a:lnTo>
                    <a:pt x="157" y="6"/>
                  </a:lnTo>
                  <a:lnTo>
                    <a:pt x="153" y="2"/>
                  </a:lnTo>
                  <a:lnTo>
                    <a:pt x="148" y="1"/>
                  </a:lnTo>
                  <a:lnTo>
                    <a:pt x="143" y="0"/>
                  </a:lnTo>
                  <a:lnTo>
                    <a:pt x="133" y="1"/>
                  </a:lnTo>
                  <a:lnTo>
                    <a:pt x="122" y="3"/>
                  </a:lnTo>
                  <a:lnTo>
                    <a:pt x="111" y="7"/>
                  </a:lnTo>
                  <a:lnTo>
                    <a:pt x="100" y="12"/>
                  </a:lnTo>
                  <a:lnTo>
                    <a:pt x="89" y="18"/>
                  </a:lnTo>
                  <a:lnTo>
                    <a:pt x="77" y="25"/>
                  </a:lnTo>
                  <a:lnTo>
                    <a:pt x="66" y="34"/>
                  </a:lnTo>
                  <a:lnTo>
                    <a:pt x="55" y="43"/>
                  </a:lnTo>
                  <a:lnTo>
                    <a:pt x="44" y="52"/>
                  </a:lnTo>
                  <a:lnTo>
                    <a:pt x="34" y="62"/>
                  </a:lnTo>
                  <a:lnTo>
                    <a:pt x="26" y="72"/>
                  </a:lnTo>
                  <a:lnTo>
                    <a:pt x="18" y="82"/>
                  </a:lnTo>
                  <a:lnTo>
                    <a:pt x="11" y="91"/>
                  </a:lnTo>
                  <a:lnTo>
                    <a:pt x="6" y="101"/>
                  </a:lnTo>
                  <a:lnTo>
                    <a:pt x="2" y="111"/>
                  </a:lnTo>
                  <a:lnTo>
                    <a:pt x="0" y="120"/>
                  </a:lnTo>
                  <a:lnTo>
                    <a:pt x="76" y="74"/>
                  </a:lnTo>
                  <a:lnTo>
                    <a:pt x="87" y="78"/>
                  </a:lnTo>
                  <a:lnTo>
                    <a:pt x="11" y="4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" name="Freeform 569"/>
            <p:cNvSpPr>
              <a:spLocks/>
            </p:cNvSpPr>
            <p:nvPr/>
          </p:nvSpPr>
          <p:spPr bwMode="auto">
            <a:xfrm>
              <a:off x="49460150" y="9077326"/>
              <a:ext cx="98425" cy="134938"/>
            </a:xfrm>
            <a:custGeom>
              <a:avLst/>
              <a:gdLst>
                <a:gd name="T0" fmla="*/ 2147483647 w 308"/>
                <a:gd name="T1" fmla="*/ 2147483647 h 427"/>
                <a:gd name="T2" fmla="*/ 2147483647 w 308"/>
                <a:gd name="T3" fmla="*/ 2147483647 h 427"/>
                <a:gd name="T4" fmla="*/ 2147483647 w 308"/>
                <a:gd name="T5" fmla="*/ 2147483647 h 427"/>
                <a:gd name="T6" fmla="*/ 2147483647 w 308"/>
                <a:gd name="T7" fmla="*/ 2051324632 h 427"/>
                <a:gd name="T8" fmla="*/ 2147483647 w 308"/>
                <a:gd name="T9" fmla="*/ 1357063882 h 427"/>
                <a:gd name="T10" fmla="*/ 2147483647 w 308"/>
                <a:gd name="T11" fmla="*/ 883604361 h 427"/>
                <a:gd name="T12" fmla="*/ 2147483647 w 308"/>
                <a:gd name="T13" fmla="*/ 536473986 h 427"/>
                <a:gd name="T14" fmla="*/ 2147483647 w 308"/>
                <a:gd name="T15" fmla="*/ 220901090 h 427"/>
                <a:gd name="T16" fmla="*/ 2147483647 w 308"/>
                <a:gd name="T17" fmla="*/ 31557163 h 427"/>
                <a:gd name="T18" fmla="*/ 2147483647 w 308"/>
                <a:gd name="T19" fmla="*/ 31557163 h 427"/>
                <a:gd name="T20" fmla="*/ 2147483647 w 308"/>
                <a:gd name="T21" fmla="*/ 220901090 h 427"/>
                <a:gd name="T22" fmla="*/ 2147483647 w 308"/>
                <a:gd name="T23" fmla="*/ 788932556 h 427"/>
                <a:gd name="T24" fmla="*/ 2147483647 w 308"/>
                <a:gd name="T25" fmla="*/ 1830423542 h 427"/>
                <a:gd name="T26" fmla="*/ 2147483647 w 308"/>
                <a:gd name="T27" fmla="*/ 2147483647 h 427"/>
                <a:gd name="T28" fmla="*/ 2147483647 w 308"/>
                <a:gd name="T29" fmla="*/ 0 h 427"/>
                <a:gd name="T30" fmla="*/ 2147483647 w 308"/>
                <a:gd name="T31" fmla="*/ 94671806 h 427"/>
                <a:gd name="T32" fmla="*/ 2147483647 w 308"/>
                <a:gd name="T33" fmla="*/ 378687538 h 427"/>
                <a:gd name="T34" fmla="*/ 2147483647 w 308"/>
                <a:gd name="T35" fmla="*/ 757375393 h 427"/>
                <a:gd name="T36" fmla="*/ 1631668239 w 308"/>
                <a:gd name="T37" fmla="*/ 1262392076 h 427"/>
                <a:gd name="T38" fmla="*/ 1044275828 w 308"/>
                <a:gd name="T39" fmla="*/ 1830423542 h 427"/>
                <a:gd name="T40" fmla="*/ 522137914 w 308"/>
                <a:gd name="T41" fmla="*/ 2147483647 h 427"/>
                <a:gd name="T42" fmla="*/ 163187372 w 308"/>
                <a:gd name="T43" fmla="*/ 2147483647 h 427"/>
                <a:gd name="T44" fmla="*/ 0 w 308"/>
                <a:gd name="T45" fmla="*/ 2147483647 h 427"/>
                <a:gd name="T46" fmla="*/ 195763490 w 308"/>
                <a:gd name="T47" fmla="*/ 2147483647 h 427"/>
                <a:gd name="T48" fmla="*/ 1337971874 w 308"/>
                <a:gd name="T49" fmla="*/ 2147483647 h 427"/>
                <a:gd name="T50" fmla="*/ 2121229716 w 308"/>
                <a:gd name="T51" fmla="*/ 2147483647 h 427"/>
                <a:gd name="T52" fmla="*/ 2147483647 w 308"/>
                <a:gd name="T53" fmla="*/ 2147483647 h 427"/>
                <a:gd name="T54" fmla="*/ 2147483647 w 308"/>
                <a:gd name="T55" fmla="*/ 2147483647 h 427"/>
                <a:gd name="T56" fmla="*/ 2147483647 w 308"/>
                <a:gd name="T57" fmla="*/ 2147483647 h 427"/>
                <a:gd name="T58" fmla="*/ 2147483647 w 308"/>
                <a:gd name="T59" fmla="*/ 2147483647 h 427"/>
                <a:gd name="T60" fmla="*/ 2147483647 w 308"/>
                <a:gd name="T61" fmla="*/ 2147483647 h 427"/>
                <a:gd name="T62" fmla="*/ 2147483647 w 308"/>
                <a:gd name="T63" fmla="*/ 2147483647 h 427"/>
                <a:gd name="T64" fmla="*/ 2147483647 w 308"/>
                <a:gd name="T65" fmla="*/ 2147483647 h 427"/>
                <a:gd name="T66" fmla="*/ 2147483647 w 308"/>
                <a:gd name="T67" fmla="*/ 2147483647 h 427"/>
                <a:gd name="T68" fmla="*/ 2147483647 w 308"/>
                <a:gd name="T69" fmla="*/ 2147483647 h 427"/>
                <a:gd name="T70" fmla="*/ 2147483647 w 308"/>
                <a:gd name="T71" fmla="*/ 2147483647 h 427"/>
                <a:gd name="T72" fmla="*/ 2147483647 w 308"/>
                <a:gd name="T73" fmla="*/ 2147483647 h 427"/>
                <a:gd name="T74" fmla="*/ 2147483647 w 308"/>
                <a:gd name="T75" fmla="*/ 2147483647 h 427"/>
                <a:gd name="T76" fmla="*/ 2147483647 w 308"/>
                <a:gd name="T77" fmla="*/ 2147483647 h 427"/>
                <a:gd name="T78" fmla="*/ 2147483647 w 308"/>
                <a:gd name="T79" fmla="*/ 2147483647 h 4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08"/>
                <a:gd name="T121" fmla="*/ 0 h 427"/>
                <a:gd name="T122" fmla="*/ 308 w 308"/>
                <a:gd name="T123" fmla="*/ 427 h 42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08" h="427">
                  <a:moveTo>
                    <a:pt x="275" y="99"/>
                  </a:moveTo>
                  <a:lnTo>
                    <a:pt x="278" y="98"/>
                  </a:lnTo>
                  <a:lnTo>
                    <a:pt x="282" y="96"/>
                  </a:lnTo>
                  <a:lnTo>
                    <a:pt x="286" y="94"/>
                  </a:lnTo>
                  <a:lnTo>
                    <a:pt x="288" y="91"/>
                  </a:lnTo>
                  <a:lnTo>
                    <a:pt x="294" y="84"/>
                  </a:lnTo>
                  <a:lnTo>
                    <a:pt x="299" y="74"/>
                  </a:lnTo>
                  <a:lnTo>
                    <a:pt x="303" y="65"/>
                  </a:lnTo>
                  <a:lnTo>
                    <a:pt x="305" y="54"/>
                  </a:lnTo>
                  <a:lnTo>
                    <a:pt x="306" y="43"/>
                  </a:lnTo>
                  <a:lnTo>
                    <a:pt x="308" y="33"/>
                  </a:lnTo>
                  <a:lnTo>
                    <a:pt x="306" y="28"/>
                  </a:lnTo>
                  <a:lnTo>
                    <a:pt x="304" y="22"/>
                  </a:lnTo>
                  <a:lnTo>
                    <a:pt x="299" y="17"/>
                  </a:lnTo>
                  <a:lnTo>
                    <a:pt x="293" y="11"/>
                  </a:lnTo>
                  <a:lnTo>
                    <a:pt x="287" y="7"/>
                  </a:lnTo>
                  <a:lnTo>
                    <a:pt x="279" y="3"/>
                  </a:lnTo>
                  <a:lnTo>
                    <a:pt x="271" y="1"/>
                  </a:lnTo>
                  <a:lnTo>
                    <a:pt x="264" y="0"/>
                  </a:lnTo>
                  <a:lnTo>
                    <a:pt x="256" y="1"/>
                  </a:lnTo>
                  <a:lnTo>
                    <a:pt x="249" y="3"/>
                  </a:lnTo>
                  <a:lnTo>
                    <a:pt x="241" y="7"/>
                  </a:lnTo>
                  <a:lnTo>
                    <a:pt x="233" y="12"/>
                  </a:lnTo>
                  <a:lnTo>
                    <a:pt x="217" y="25"/>
                  </a:lnTo>
                  <a:lnTo>
                    <a:pt x="201" y="41"/>
                  </a:lnTo>
                  <a:lnTo>
                    <a:pt x="185" y="58"/>
                  </a:lnTo>
                  <a:lnTo>
                    <a:pt x="169" y="74"/>
                  </a:lnTo>
                  <a:lnTo>
                    <a:pt x="155" y="88"/>
                  </a:lnTo>
                  <a:lnTo>
                    <a:pt x="142" y="99"/>
                  </a:lnTo>
                  <a:lnTo>
                    <a:pt x="142" y="0"/>
                  </a:lnTo>
                  <a:lnTo>
                    <a:pt x="131" y="1"/>
                  </a:lnTo>
                  <a:lnTo>
                    <a:pt x="120" y="3"/>
                  </a:lnTo>
                  <a:lnTo>
                    <a:pt x="108" y="7"/>
                  </a:lnTo>
                  <a:lnTo>
                    <a:pt x="96" y="12"/>
                  </a:lnTo>
                  <a:lnTo>
                    <a:pt x="85" y="18"/>
                  </a:lnTo>
                  <a:lnTo>
                    <a:pt x="72" y="24"/>
                  </a:lnTo>
                  <a:lnTo>
                    <a:pt x="61" y="32"/>
                  </a:lnTo>
                  <a:lnTo>
                    <a:pt x="50" y="40"/>
                  </a:lnTo>
                  <a:lnTo>
                    <a:pt x="41" y="49"/>
                  </a:lnTo>
                  <a:lnTo>
                    <a:pt x="32" y="58"/>
                  </a:lnTo>
                  <a:lnTo>
                    <a:pt x="23" y="67"/>
                  </a:lnTo>
                  <a:lnTo>
                    <a:pt x="16" y="78"/>
                  </a:lnTo>
                  <a:lnTo>
                    <a:pt x="10" y="88"/>
                  </a:lnTo>
                  <a:lnTo>
                    <a:pt x="5" y="99"/>
                  </a:lnTo>
                  <a:lnTo>
                    <a:pt x="1" y="110"/>
                  </a:lnTo>
                  <a:lnTo>
                    <a:pt x="0" y="120"/>
                  </a:lnTo>
                  <a:lnTo>
                    <a:pt x="74" y="72"/>
                  </a:lnTo>
                  <a:lnTo>
                    <a:pt x="6" y="427"/>
                  </a:lnTo>
                  <a:lnTo>
                    <a:pt x="25" y="426"/>
                  </a:lnTo>
                  <a:lnTo>
                    <a:pt x="41" y="422"/>
                  </a:lnTo>
                  <a:lnTo>
                    <a:pt x="54" y="417"/>
                  </a:lnTo>
                  <a:lnTo>
                    <a:pt x="65" y="411"/>
                  </a:lnTo>
                  <a:lnTo>
                    <a:pt x="75" y="404"/>
                  </a:lnTo>
                  <a:lnTo>
                    <a:pt x="82" y="394"/>
                  </a:lnTo>
                  <a:lnTo>
                    <a:pt x="88" y="383"/>
                  </a:lnTo>
                  <a:lnTo>
                    <a:pt x="93" y="372"/>
                  </a:lnTo>
                  <a:lnTo>
                    <a:pt x="106" y="315"/>
                  </a:lnTo>
                  <a:lnTo>
                    <a:pt x="118" y="249"/>
                  </a:lnTo>
                  <a:lnTo>
                    <a:pt x="125" y="225"/>
                  </a:lnTo>
                  <a:lnTo>
                    <a:pt x="134" y="198"/>
                  </a:lnTo>
                  <a:lnTo>
                    <a:pt x="145" y="169"/>
                  </a:lnTo>
                  <a:lnTo>
                    <a:pt x="157" y="140"/>
                  </a:lnTo>
                  <a:lnTo>
                    <a:pt x="164" y="128"/>
                  </a:lnTo>
                  <a:lnTo>
                    <a:pt x="173" y="116"/>
                  </a:lnTo>
                  <a:lnTo>
                    <a:pt x="180" y="105"/>
                  </a:lnTo>
                  <a:lnTo>
                    <a:pt x="190" y="95"/>
                  </a:lnTo>
                  <a:lnTo>
                    <a:pt x="199" y="88"/>
                  </a:lnTo>
                  <a:lnTo>
                    <a:pt x="208" y="82"/>
                  </a:lnTo>
                  <a:lnTo>
                    <a:pt x="215" y="79"/>
                  </a:lnTo>
                  <a:lnTo>
                    <a:pt x="219" y="78"/>
                  </a:lnTo>
                  <a:lnTo>
                    <a:pt x="224" y="77"/>
                  </a:lnTo>
                  <a:lnTo>
                    <a:pt x="230" y="77"/>
                  </a:lnTo>
                  <a:lnTo>
                    <a:pt x="237" y="77"/>
                  </a:lnTo>
                  <a:lnTo>
                    <a:pt x="241" y="79"/>
                  </a:lnTo>
                  <a:lnTo>
                    <a:pt x="244" y="83"/>
                  </a:lnTo>
                  <a:lnTo>
                    <a:pt x="246" y="88"/>
                  </a:lnTo>
                  <a:lnTo>
                    <a:pt x="250" y="91"/>
                  </a:lnTo>
                  <a:lnTo>
                    <a:pt x="255" y="95"/>
                  </a:lnTo>
                  <a:lnTo>
                    <a:pt x="262" y="98"/>
                  </a:lnTo>
                  <a:lnTo>
                    <a:pt x="275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Freeform 570"/>
            <p:cNvSpPr>
              <a:spLocks noEditPoints="1"/>
            </p:cNvSpPr>
            <p:nvPr/>
          </p:nvSpPr>
          <p:spPr bwMode="auto">
            <a:xfrm>
              <a:off x="47350363" y="9080501"/>
              <a:ext cx="125412" cy="136525"/>
            </a:xfrm>
            <a:custGeom>
              <a:avLst/>
              <a:gdLst>
                <a:gd name="T0" fmla="*/ 2147483647 w 395"/>
                <a:gd name="T1" fmla="*/ 2147483647 h 427"/>
                <a:gd name="T2" fmla="*/ 2147483647 w 395"/>
                <a:gd name="T3" fmla="*/ 2147483647 h 427"/>
                <a:gd name="T4" fmla="*/ 2147483647 w 395"/>
                <a:gd name="T5" fmla="*/ 2147483647 h 427"/>
                <a:gd name="T6" fmla="*/ 2147483647 w 395"/>
                <a:gd name="T7" fmla="*/ 2147483647 h 427"/>
                <a:gd name="T8" fmla="*/ 2147483647 w 395"/>
                <a:gd name="T9" fmla="*/ 1274677333 h 427"/>
                <a:gd name="T10" fmla="*/ 2147483647 w 395"/>
                <a:gd name="T11" fmla="*/ 1078604412 h 427"/>
                <a:gd name="T12" fmla="*/ 2147483647 w 395"/>
                <a:gd name="T13" fmla="*/ 2147483647 h 427"/>
                <a:gd name="T14" fmla="*/ 2147483647 w 395"/>
                <a:gd name="T15" fmla="*/ 2147483647 h 427"/>
                <a:gd name="T16" fmla="*/ 2147483647 w 395"/>
                <a:gd name="T17" fmla="*/ 2147483647 h 427"/>
                <a:gd name="T18" fmla="*/ 2147483647 w 395"/>
                <a:gd name="T19" fmla="*/ 2147483647 h 427"/>
                <a:gd name="T20" fmla="*/ 2147483647 w 395"/>
                <a:gd name="T21" fmla="*/ 2147483647 h 427"/>
                <a:gd name="T22" fmla="*/ 2147483647 w 395"/>
                <a:gd name="T23" fmla="*/ 2147483647 h 427"/>
                <a:gd name="T24" fmla="*/ 2147483647 w 395"/>
                <a:gd name="T25" fmla="*/ 2147483647 h 427"/>
                <a:gd name="T26" fmla="*/ 2147483647 w 395"/>
                <a:gd name="T27" fmla="*/ 2147483647 h 427"/>
                <a:gd name="T28" fmla="*/ 2147483647 w 395"/>
                <a:gd name="T29" fmla="*/ 2147483647 h 427"/>
                <a:gd name="T30" fmla="*/ 2147483647 w 395"/>
                <a:gd name="T31" fmla="*/ 2147483647 h 427"/>
                <a:gd name="T32" fmla="*/ 2147483647 w 395"/>
                <a:gd name="T33" fmla="*/ 2147483647 h 427"/>
                <a:gd name="T34" fmla="*/ 2147483647 w 395"/>
                <a:gd name="T35" fmla="*/ 2147483647 h 427"/>
                <a:gd name="T36" fmla="*/ 2147483647 w 395"/>
                <a:gd name="T37" fmla="*/ 2147483647 h 427"/>
                <a:gd name="T38" fmla="*/ 2147483647 w 395"/>
                <a:gd name="T39" fmla="*/ 1503565172 h 427"/>
                <a:gd name="T40" fmla="*/ 2147483647 w 395"/>
                <a:gd name="T41" fmla="*/ 0 h 427"/>
                <a:gd name="T42" fmla="*/ 2147483647 w 395"/>
                <a:gd name="T43" fmla="*/ 98036460 h 427"/>
                <a:gd name="T44" fmla="*/ 2147483647 w 395"/>
                <a:gd name="T45" fmla="*/ 457571371 h 427"/>
                <a:gd name="T46" fmla="*/ 2147483647 w 395"/>
                <a:gd name="T47" fmla="*/ 1045891807 h 427"/>
                <a:gd name="T48" fmla="*/ 2147483647 w 395"/>
                <a:gd name="T49" fmla="*/ 1764961309 h 427"/>
                <a:gd name="T50" fmla="*/ 2147483647 w 395"/>
                <a:gd name="T51" fmla="*/ 2147483647 h 427"/>
                <a:gd name="T52" fmla="*/ 1472263538 w 395"/>
                <a:gd name="T53" fmla="*/ 2147483647 h 427"/>
                <a:gd name="T54" fmla="*/ 512091803 w 395"/>
                <a:gd name="T55" fmla="*/ 2147483647 h 427"/>
                <a:gd name="T56" fmla="*/ 159978087 w 395"/>
                <a:gd name="T57" fmla="*/ 2147483647 h 427"/>
                <a:gd name="T58" fmla="*/ 0 w 395"/>
                <a:gd name="T59" fmla="*/ 2147483647 h 427"/>
                <a:gd name="T60" fmla="*/ 0 w 395"/>
                <a:gd name="T61" fmla="*/ 2147483647 h 427"/>
                <a:gd name="T62" fmla="*/ 159978087 w 395"/>
                <a:gd name="T63" fmla="*/ 2147483647 h 427"/>
                <a:gd name="T64" fmla="*/ 832148942 w 395"/>
                <a:gd name="T65" fmla="*/ 2147483647 h 427"/>
                <a:gd name="T66" fmla="*/ 1728309439 w 395"/>
                <a:gd name="T67" fmla="*/ 2147483647 h 427"/>
                <a:gd name="T68" fmla="*/ 2147483647 w 395"/>
                <a:gd name="T69" fmla="*/ 2147483647 h 427"/>
                <a:gd name="T70" fmla="*/ 2147483647 w 395"/>
                <a:gd name="T71" fmla="*/ 2147483647 h 427"/>
                <a:gd name="T72" fmla="*/ 2147483647 w 395"/>
                <a:gd name="T73" fmla="*/ 2147483647 h 427"/>
                <a:gd name="T74" fmla="*/ 2147483647 w 395"/>
                <a:gd name="T75" fmla="*/ 2147483647 h 427"/>
                <a:gd name="T76" fmla="*/ 2147483647 w 395"/>
                <a:gd name="T77" fmla="*/ 2147483647 h 427"/>
                <a:gd name="T78" fmla="*/ 2147483647 w 395"/>
                <a:gd name="T79" fmla="*/ 2147483647 h 427"/>
                <a:gd name="T80" fmla="*/ 2147483647 w 395"/>
                <a:gd name="T81" fmla="*/ 2147483647 h 427"/>
                <a:gd name="T82" fmla="*/ 2147483647 w 395"/>
                <a:gd name="T83" fmla="*/ 2147483647 h 427"/>
                <a:gd name="T84" fmla="*/ 2147483647 w 395"/>
                <a:gd name="T85" fmla="*/ 2147483647 h 427"/>
                <a:gd name="T86" fmla="*/ 2147483647 w 395"/>
                <a:gd name="T87" fmla="*/ 2147483647 h 427"/>
                <a:gd name="T88" fmla="*/ 2147483647 w 395"/>
                <a:gd name="T89" fmla="*/ 2147483647 h 427"/>
                <a:gd name="T90" fmla="*/ 2147483647 w 395"/>
                <a:gd name="T91" fmla="*/ 2147483647 h 427"/>
                <a:gd name="T92" fmla="*/ 2147483647 w 395"/>
                <a:gd name="T93" fmla="*/ 2147483647 h 427"/>
                <a:gd name="T94" fmla="*/ 2147483647 w 395"/>
                <a:gd name="T95" fmla="*/ 2147483647 h 427"/>
                <a:gd name="T96" fmla="*/ 2147483647 w 395"/>
                <a:gd name="T97" fmla="*/ 2147483647 h 42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95"/>
                <a:gd name="T148" fmla="*/ 0 h 427"/>
                <a:gd name="T149" fmla="*/ 395 w 395"/>
                <a:gd name="T150" fmla="*/ 427 h 42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95" h="427">
                  <a:moveTo>
                    <a:pt x="76" y="263"/>
                  </a:moveTo>
                  <a:lnTo>
                    <a:pt x="78" y="247"/>
                  </a:lnTo>
                  <a:lnTo>
                    <a:pt x="80" y="230"/>
                  </a:lnTo>
                  <a:lnTo>
                    <a:pt x="84" y="213"/>
                  </a:lnTo>
                  <a:lnTo>
                    <a:pt x="90" y="193"/>
                  </a:lnTo>
                  <a:lnTo>
                    <a:pt x="96" y="175"/>
                  </a:lnTo>
                  <a:lnTo>
                    <a:pt x="104" y="155"/>
                  </a:lnTo>
                  <a:lnTo>
                    <a:pt x="113" y="137"/>
                  </a:lnTo>
                  <a:lnTo>
                    <a:pt x="123" y="118"/>
                  </a:lnTo>
                  <a:lnTo>
                    <a:pt x="133" y="101"/>
                  </a:lnTo>
                  <a:lnTo>
                    <a:pt x="144" y="84"/>
                  </a:lnTo>
                  <a:lnTo>
                    <a:pt x="156" y="69"/>
                  </a:lnTo>
                  <a:lnTo>
                    <a:pt x="168" y="57"/>
                  </a:lnTo>
                  <a:lnTo>
                    <a:pt x="180" y="47"/>
                  </a:lnTo>
                  <a:lnTo>
                    <a:pt x="194" y="39"/>
                  </a:lnTo>
                  <a:lnTo>
                    <a:pt x="200" y="36"/>
                  </a:lnTo>
                  <a:lnTo>
                    <a:pt x="206" y="34"/>
                  </a:lnTo>
                  <a:lnTo>
                    <a:pt x="213" y="33"/>
                  </a:lnTo>
                  <a:lnTo>
                    <a:pt x="220" y="33"/>
                  </a:lnTo>
                  <a:lnTo>
                    <a:pt x="286" y="33"/>
                  </a:lnTo>
                  <a:lnTo>
                    <a:pt x="286" y="88"/>
                  </a:lnTo>
                  <a:lnTo>
                    <a:pt x="285" y="101"/>
                  </a:lnTo>
                  <a:lnTo>
                    <a:pt x="283" y="115"/>
                  </a:lnTo>
                  <a:lnTo>
                    <a:pt x="280" y="128"/>
                  </a:lnTo>
                  <a:lnTo>
                    <a:pt x="276" y="143"/>
                  </a:lnTo>
                  <a:lnTo>
                    <a:pt x="271" y="156"/>
                  </a:lnTo>
                  <a:lnTo>
                    <a:pt x="266" y="171"/>
                  </a:lnTo>
                  <a:lnTo>
                    <a:pt x="260" y="186"/>
                  </a:lnTo>
                  <a:lnTo>
                    <a:pt x="253" y="199"/>
                  </a:lnTo>
                  <a:lnTo>
                    <a:pt x="237" y="227"/>
                  </a:lnTo>
                  <a:lnTo>
                    <a:pt x="220" y="253"/>
                  </a:lnTo>
                  <a:lnTo>
                    <a:pt x="200" y="278"/>
                  </a:lnTo>
                  <a:lnTo>
                    <a:pt x="180" y="301"/>
                  </a:lnTo>
                  <a:lnTo>
                    <a:pt x="162" y="319"/>
                  </a:lnTo>
                  <a:lnTo>
                    <a:pt x="142" y="335"/>
                  </a:lnTo>
                  <a:lnTo>
                    <a:pt x="134" y="342"/>
                  </a:lnTo>
                  <a:lnTo>
                    <a:pt x="125" y="347"/>
                  </a:lnTo>
                  <a:lnTo>
                    <a:pt x="117" y="352"/>
                  </a:lnTo>
                  <a:lnTo>
                    <a:pt x="109" y="355"/>
                  </a:lnTo>
                  <a:lnTo>
                    <a:pt x="102" y="357"/>
                  </a:lnTo>
                  <a:lnTo>
                    <a:pt x="96" y="357"/>
                  </a:lnTo>
                  <a:lnTo>
                    <a:pt x="91" y="356"/>
                  </a:lnTo>
                  <a:lnTo>
                    <a:pt x="86" y="355"/>
                  </a:lnTo>
                  <a:lnTo>
                    <a:pt x="82" y="350"/>
                  </a:lnTo>
                  <a:lnTo>
                    <a:pt x="79" y="345"/>
                  </a:lnTo>
                  <a:lnTo>
                    <a:pt x="78" y="337"/>
                  </a:lnTo>
                  <a:lnTo>
                    <a:pt x="76" y="329"/>
                  </a:lnTo>
                  <a:lnTo>
                    <a:pt x="76" y="263"/>
                  </a:lnTo>
                  <a:close/>
                  <a:moveTo>
                    <a:pt x="308" y="362"/>
                  </a:moveTo>
                  <a:lnTo>
                    <a:pt x="308" y="344"/>
                  </a:lnTo>
                  <a:lnTo>
                    <a:pt x="310" y="323"/>
                  </a:lnTo>
                  <a:lnTo>
                    <a:pt x="314" y="302"/>
                  </a:lnTo>
                  <a:lnTo>
                    <a:pt x="319" y="280"/>
                  </a:lnTo>
                  <a:lnTo>
                    <a:pt x="329" y="235"/>
                  </a:lnTo>
                  <a:lnTo>
                    <a:pt x="341" y="188"/>
                  </a:lnTo>
                  <a:lnTo>
                    <a:pt x="353" y="143"/>
                  </a:lnTo>
                  <a:lnTo>
                    <a:pt x="363" y="100"/>
                  </a:lnTo>
                  <a:lnTo>
                    <a:pt x="367" y="80"/>
                  </a:lnTo>
                  <a:lnTo>
                    <a:pt x="370" y="63"/>
                  </a:lnTo>
                  <a:lnTo>
                    <a:pt x="373" y="46"/>
                  </a:lnTo>
                  <a:lnTo>
                    <a:pt x="373" y="33"/>
                  </a:lnTo>
                  <a:lnTo>
                    <a:pt x="373" y="0"/>
                  </a:lnTo>
                  <a:lnTo>
                    <a:pt x="264" y="0"/>
                  </a:lnTo>
                  <a:lnTo>
                    <a:pt x="250" y="0"/>
                  </a:lnTo>
                  <a:lnTo>
                    <a:pt x="237" y="1"/>
                  </a:lnTo>
                  <a:lnTo>
                    <a:pt x="223" y="3"/>
                  </a:lnTo>
                  <a:lnTo>
                    <a:pt x="211" y="6"/>
                  </a:lnTo>
                  <a:lnTo>
                    <a:pt x="198" y="10"/>
                  </a:lnTo>
                  <a:lnTo>
                    <a:pt x="185" y="14"/>
                  </a:lnTo>
                  <a:lnTo>
                    <a:pt x="173" y="19"/>
                  </a:lnTo>
                  <a:lnTo>
                    <a:pt x="162" y="24"/>
                  </a:lnTo>
                  <a:lnTo>
                    <a:pt x="150" y="32"/>
                  </a:lnTo>
                  <a:lnTo>
                    <a:pt x="139" y="38"/>
                  </a:lnTo>
                  <a:lnTo>
                    <a:pt x="128" y="45"/>
                  </a:lnTo>
                  <a:lnTo>
                    <a:pt x="117" y="54"/>
                  </a:lnTo>
                  <a:lnTo>
                    <a:pt x="107" y="62"/>
                  </a:lnTo>
                  <a:lnTo>
                    <a:pt x="97" y="71"/>
                  </a:lnTo>
                  <a:lnTo>
                    <a:pt x="87" y="80"/>
                  </a:lnTo>
                  <a:lnTo>
                    <a:pt x="78" y="92"/>
                  </a:lnTo>
                  <a:lnTo>
                    <a:pt x="60" y="112"/>
                  </a:lnTo>
                  <a:lnTo>
                    <a:pt x="46" y="136"/>
                  </a:lnTo>
                  <a:lnTo>
                    <a:pt x="32" y="160"/>
                  </a:lnTo>
                  <a:lnTo>
                    <a:pt x="21" y="186"/>
                  </a:lnTo>
                  <a:lnTo>
                    <a:pt x="16" y="199"/>
                  </a:lnTo>
                  <a:lnTo>
                    <a:pt x="11" y="213"/>
                  </a:lnTo>
                  <a:lnTo>
                    <a:pt x="9" y="226"/>
                  </a:lnTo>
                  <a:lnTo>
                    <a:pt x="5" y="240"/>
                  </a:lnTo>
                  <a:lnTo>
                    <a:pt x="3" y="253"/>
                  </a:lnTo>
                  <a:lnTo>
                    <a:pt x="2" y="268"/>
                  </a:lnTo>
                  <a:lnTo>
                    <a:pt x="0" y="281"/>
                  </a:lnTo>
                  <a:lnTo>
                    <a:pt x="0" y="296"/>
                  </a:lnTo>
                  <a:lnTo>
                    <a:pt x="0" y="384"/>
                  </a:lnTo>
                  <a:lnTo>
                    <a:pt x="0" y="389"/>
                  </a:lnTo>
                  <a:lnTo>
                    <a:pt x="2" y="394"/>
                  </a:lnTo>
                  <a:lnTo>
                    <a:pt x="3" y="399"/>
                  </a:lnTo>
                  <a:lnTo>
                    <a:pt x="5" y="402"/>
                  </a:lnTo>
                  <a:lnTo>
                    <a:pt x="10" y="410"/>
                  </a:lnTo>
                  <a:lnTo>
                    <a:pt x="18" y="416"/>
                  </a:lnTo>
                  <a:lnTo>
                    <a:pt x="26" y="421"/>
                  </a:lnTo>
                  <a:lnTo>
                    <a:pt x="36" y="424"/>
                  </a:lnTo>
                  <a:lnTo>
                    <a:pt x="46" y="427"/>
                  </a:lnTo>
                  <a:lnTo>
                    <a:pt x="54" y="427"/>
                  </a:lnTo>
                  <a:lnTo>
                    <a:pt x="60" y="427"/>
                  </a:lnTo>
                  <a:lnTo>
                    <a:pt x="67" y="426"/>
                  </a:lnTo>
                  <a:lnTo>
                    <a:pt x="71" y="424"/>
                  </a:lnTo>
                  <a:lnTo>
                    <a:pt x="78" y="421"/>
                  </a:lnTo>
                  <a:lnTo>
                    <a:pt x="91" y="415"/>
                  </a:lnTo>
                  <a:lnTo>
                    <a:pt x="104" y="405"/>
                  </a:lnTo>
                  <a:lnTo>
                    <a:pt x="119" y="394"/>
                  </a:lnTo>
                  <a:lnTo>
                    <a:pt x="133" y="382"/>
                  </a:lnTo>
                  <a:lnTo>
                    <a:pt x="147" y="368"/>
                  </a:lnTo>
                  <a:lnTo>
                    <a:pt x="162" y="355"/>
                  </a:lnTo>
                  <a:lnTo>
                    <a:pt x="190" y="325"/>
                  </a:lnTo>
                  <a:lnTo>
                    <a:pt x="215" y="298"/>
                  </a:lnTo>
                  <a:lnTo>
                    <a:pt x="237" y="276"/>
                  </a:lnTo>
                  <a:lnTo>
                    <a:pt x="253" y="263"/>
                  </a:lnTo>
                  <a:lnTo>
                    <a:pt x="251" y="284"/>
                  </a:lnTo>
                  <a:lnTo>
                    <a:pt x="248" y="301"/>
                  </a:lnTo>
                  <a:lnTo>
                    <a:pt x="245" y="317"/>
                  </a:lnTo>
                  <a:lnTo>
                    <a:pt x="240" y="333"/>
                  </a:lnTo>
                  <a:lnTo>
                    <a:pt x="237" y="347"/>
                  </a:lnTo>
                  <a:lnTo>
                    <a:pt x="233" y="364"/>
                  </a:lnTo>
                  <a:lnTo>
                    <a:pt x="232" y="383"/>
                  </a:lnTo>
                  <a:lnTo>
                    <a:pt x="231" y="405"/>
                  </a:lnTo>
                  <a:lnTo>
                    <a:pt x="231" y="408"/>
                  </a:lnTo>
                  <a:lnTo>
                    <a:pt x="232" y="413"/>
                  </a:lnTo>
                  <a:lnTo>
                    <a:pt x="234" y="417"/>
                  </a:lnTo>
                  <a:lnTo>
                    <a:pt x="238" y="419"/>
                  </a:lnTo>
                  <a:lnTo>
                    <a:pt x="242" y="423"/>
                  </a:lnTo>
                  <a:lnTo>
                    <a:pt x="245" y="426"/>
                  </a:lnTo>
                  <a:lnTo>
                    <a:pt x="249" y="427"/>
                  </a:lnTo>
                  <a:lnTo>
                    <a:pt x="253" y="427"/>
                  </a:lnTo>
                  <a:lnTo>
                    <a:pt x="261" y="427"/>
                  </a:lnTo>
                  <a:lnTo>
                    <a:pt x="272" y="424"/>
                  </a:lnTo>
                  <a:lnTo>
                    <a:pt x="282" y="421"/>
                  </a:lnTo>
                  <a:lnTo>
                    <a:pt x="293" y="416"/>
                  </a:lnTo>
                  <a:lnTo>
                    <a:pt x="304" y="410"/>
                  </a:lnTo>
                  <a:lnTo>
                    <a:pt x="316" y="404"/>
                  </a:lnTo>
                  <a:lnTo>
                    <a:pt x="327" y="396"/>
                  </a:lnTo>
                  <a:lnTo>
                    <a:pt x="337" y="388"/>
                  </a:lnTo>
                  <a:lnTo>
                    <a:pt x="348" y="379"/>
                  </a:lnTo>
                  <a:lnTo>
                    <a:pt x="358" y="371"/>
                  </a:lnTo>
                  <a:lnTo>
                    <a:pt x="367" y="361"/>
                  </a:lnTo>
                  <a:lnTo>
                    <a:pt x="375" y="352"/>
                  </a:lnTo>
                  <a:lnTo>
                    <a:pt x="381" y="344"/>
                  </a:lnTo>
                  <a:lnTo>
                    <a:pt x="387" y="334"/>
                  </a:lnTo>
                  <a:lnTo>
                    <a:pt x="392" y="325"/>
                  </a:lnTo>
                  <a:lnTo>
                    <a:pt x="395" y="318"/>
                  </a:lnTo>
                  <a:lnTo>
                    <a:pt x="308" y="3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" name="Freeform 571"/>
            <p:cNvSpPr>
              <a:spLocks/>
            </p:cNvSpPr>
            <p:nvPr/>
          </p:nvSpPr>
          <p:spPr bwMode="auto">
            <a:xfrm>
              <a:off x="47496413" y="9080501"/>
              <a:ext cx="133350" cy="139700"/>
            </a:xfrm>
            <a:custGeom>
              <a:avLst/>
              <a:gdLst>
                <a:gd name="T0" fmla="*/ 2147483647 w 422"/>
                <a:gd name="T1" fmla="*/ 2147483647 h 439"/>
                <a:gd name="T2" fmla="*/ 2147483647 w 422"/>
                <a:gd name="T3" fmla="*/ 2147483647 h 439"/>
                <a:gd name="T4" fmla="*/ 2147483647 w 422"/>
                <a:gd name="T5" fmla="*/ 2147483647 h 439"/>
                <a:gd name="T6" fmla="*/ 2147483647 w 422"/>
                <a:gd name="T7" fmla="*/ 2147483647 h 439"/>
                <a:gd name="T8" fmla="*/ 2147483647 w 422"/>
                <a:gd name="T9" fmla="*/ 2147483647 h 439"/>
                <a:gd name="T10" fmla="*/ 2147483647 w 422"/>
                <a:gd name="T11" fmla="*/ 2147483647 h 439"/>
                <a:gd name="T12" fmla="*/ 2147483647 w 422"/>
                <a:gd name="T13" fmla="*/ 2147483647 h 439"/>
                <a:gd name="T14" fmla="*/ 2147483647 w 422"/>
                <a:gd name="T15" fmla="*/ 2147483647 h 439"/>
                <a:gd name="T16" fmla="*/ 2147483647 w 422"/>
                <a:gd name="T17" fmla="*/ 1965775980 h 439"/>
                <a:gd name="T18" fmla="*/ 2147483647 w 422"/>
                <a:gd name="T19" fmla="*/ 1804661784 h 439"/>
                <a:gd name="T20" fmla="*/ 2147483647 w 422"/>
                <a:gd name="T21" fmla="*/ 2147483647 h 439"/>
                <a:gd name="T22" fmla="*/ 2147483647 w 422"/>
                <a:gd name="T23" fmla="*/ 2147483647 h 439"/>
                <a:gd name="T24" fmla="*/ 2147483647 w 422"/>
                <a:gd name="T25" fmla="*/ 2147483647 h 439"/>
                <a:gd name="T26" fmla="*/ 2147483647 w 422"/>
                <a:gd name="T27" fmla="*/ 2147483647 h 439"/>
                <a:gd name="T28" fmla="*/ 2147483647 w 422"/>
                <a:gd name="T29" fmla="*/ 2147483647 h 439"/>
                <a:gd name="T30" fmla="*/ 2147483647 w 422"/>
                <a:gd name="T31" fmla="*/ 2147483647 h 439"/>
                <a:gd name="T32" fmla="*/ 2147483647 w 422"/>
                <a:gd name="T33" fmla="*/ 2147483647 h 439"/>
                <a:gd name="T34" fmla="*/ 2147483647 w 422"/>
                <a:gd name="T35" fmla="*/ 1997978580 h 439"/>
                <a:gd name="T36" fmla="*/ 2147483647 w 422"/>
                <a:gd name="T37" fmla="*/ 708963498 h 439"/>
                <a:gd name="T38" fmla="*/ 2147483647 w 422"/>
                <a:gd name="T39" fmla="*/ 386735106 h 439"/>
                <a:gd name="T40" fmla="*/ 2147483647 w 422"/>
                <a:gd name="T41" fmla="*/ 161114196 h 439"/>
                <a:gd name="T42" fmla="*/ 2147483647 w 422"/>
                <a:gd name="T43" fmla="*/ 32202600 h 439"/>
                <a:gd name="T44" fmla="*/ 2147483647 w 422"/>
                <a:gd name="T45" fmla="*/ 0 h 439"/>
                <a:gd name="T46" fmla="*/ 2147483647 w 422"/>
                <a:gd name="T47" fmla="*/ 0 h 439"/>
                <a:gd name="T48" fmla="*/ 2147483647 w 422"/>
                <a:gd name="T49" fmla="*/ 64405200 h 439"/>
                <a:gd name="T50" fmla="*/ 2147483647 w 422"/>
                <a:gd name="T51" fmla="*/ 354430992 h 439"/>
                <a:gd name="T52" fmla="*/ 2147483647 w 422"/>
                <a:gd name="T53" fmla="*/ 934482895 h 439"/>
                <a:gd name="T54" fmla="*/ 2147483647 w 422"/>
                <a:gd name="T55" fmla="*/ 1643446393 h 439"/>
                <a:gd name="T56" fmla="*/ 2147483647 w 422"/>
                <a:gd name="T57" fmla="*/ 2147483647 h 439"/>
                <a:gd name="T58" fmla="*/ 2147483647 w 422"/>
                <a:gd name="T59" fmla="*/ 2147483647 h 439"/>
                <a:gd name="T60" fmla="*/ 2147483647 w 422"/>
                <a:gd name="T61" fmla="*/ 2147483647 h 439"/>
                <a:gd name="T62" fmla="*/ 2147483647 w 422"/>
                <a:gd name="T63" fmla="*/ 2147483647 h 439"/>
                <a:gd name="T64" fmla="*/ 2147483647 w 422"/>
                <a:gd name="T65" fmla="*/ 2147483647 h 439"/>
                <a:gd name="T66" fmla="*/ 2147483647 w 422"/>
                <a:gd name="T67" fmla="*/ 2147483647 h 439"/>
                <a:gd name="T68" fmla="*/ 2147483647 w 422"/>
                <a:gd name="T69" fmla="*/ 1675750188 h 439"/>
                <a:gd name="T70" fmla="*/ 2147483647 w 422"/>
                <a:gd name="T71" fmla="*/ 0 h 439"/>
                <a:gd name="T72" fmla="*/ 2147483647 w 422"/>
                <a:gd name="T73" fmla="*/ 64405200 h 439"/>
                <a:gd name="T74" fmla="*/ 2147483647 w 422"/>
                <a:gd name="T75" fmla="*/ 257823192 h 439"/>
                <a:gd name="T76" fmla="*/ 2147483647 w 422"/>
                <a:gd name="T77" fmla="*/ 612254503 h 439"/>
                <a:gd name="T78" fmla="*/ 1672338242 w 422"/>
                <a:gd name="T79" fmla="*/ 1063394491 h 439"/>
                <a:gd name="T80" fmla="*/ 1009713560 w 422"/>
                <a:gd name="T81" fmla="*/ 1579041192 h 439"/>
                <a:gd name="T82" fmla="*/ 504856780 w 422"/>
                <a:gd name="T83" fmla="*/ 2147483647 h 439"/>
                <a:gd name="T84" fmla="*/ 157767902 w 422"/>
                <a:gd name="T85" fmla="*/ 2147483647 h 439"/>
                <a:gd name="T86" fmla="*/ 0 w 422"/>
                <a:gd name="T87" fmla="*/ 2147483647 h 439"/>
                <a:gd name="T88" fmla="*/ 2147483647 w 422"/>
                <a:gd name="T89" fmla="*/ 2147483647 h 439"/>
                <a:gd name="T90" fmla="*/ 2082534218 w 422"/>
                <a:gd name="T91" fmla="*/ 2147483647 h 439"/>
                <a:gd name="T92" fmla="*/ 1356802755 w 422"/>
                <a:gd name="T93" fmla="*/ 2147483647 h 439"/>
                <a:gd name="T94" fmla="*/ 536410487 w 422"/>
                <a:gd name="T95" fmla="*/ 2147483647 h 439"/>
                <a:gd name="T96" fmla="*/ 0 w 422"/>
                <a:gd name="T97" fmla="*/ 2147483647 h 439"/>
                <a:gd name="T98" fmla="*/ 2147483647 w 422"/>
                <a:gd name="T99" fmla="*/ 2147483647 h 43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2"/>
                <a:gd name="T151" fmla="*/ 0 h 439"/>
                <a:gd name="T152" fmla="*/ 422 w 422"/>
                <a:gd name="T153" fmla="*/ 439 h 43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2" h="439">
                  <a:moveTo>
                    <a:pt x="88" y="373"/>
                  </a:moveTo>
                  <a:lnTo>
                    <a:pt x="89" y="346"/>
                  </a:lnTo>
                  <a:lnTo>
                    <a:pt x="93" y="319"/>
                  </a:lnTo>
                  <a:lnTo>
                    <a:pt x="99" y="292"/>
                  </a:lnTo>
                  <a:lnTo>
                    <a:pt x="106" y="265"/>
                  </a:lnTo>
                  <a:lnTo>
                    <a:pt x="116" y="240"/>
                  </a:lnTo>
                  <a:lnTo>
                    <a:pt x="128" y="214"/>
                  </a:lnTo>
                  <a:lnTo>
                    <a:pt x="142" y="188"/>
                  </a:lnTo>
                  <a:lnTo>
                    <a:pt x="158" y="165"/>
                  </a:lnTo>
                  <a:lnTo>
                    <a:pt x="174" y="143"/>
                  </a:lnTo>
                  <a:lnTo>
                    <a:pt x="192" y="123"/>
                  </a:lnTo>
                  <a:lnTo>
                    <a:pt x="212" y="105"/>
                  </a:lnTo>
                  <a:lnTo>
                    <a:pt x="231" y="89"/>
                  </a:lnTo>
                  <a:lnTo>
                    <a:pt x="241" y="82"/>
                  </a:lnTo>
                  <a:lnTo>
                    <a:pt x="252" y="76"/>
                  </a:lnTo>
                  <a:lnTo>
                    <a:pt x="263" y="69"/>
                  </a:lnTo>
                  <a:lnTo>
                    <a:pt x="273" y="66"/>
                  </a:lnTo>
                  <a:lnTo>
                    <a:pt x="284" y="61"/>
                  </a:lnTo>
                  <a:lnTo>
                    <a:pt x="295" y="58"/>
                  </a:lnTo>
                  <a:lnTo>
                    <a:pt x="307" y="56"/>
                  </a:lnTo>
                  <a:lnTo>
                    <a:pt x="318" y="55"/>
                  </a:lnTo>
                  <a:lnTo>
                    <a:pt x="245" y="426"/>
                  </a:lnTo>
                  <a:lnTo>
                    <a:pt x="260" y="439"/>
                  </a:lnTo>
                  <a:lnTo>
                    <a:pt x="422" y="339"/>
                  </a:lnTo>
                  <a:lnTo>
                    <a:pt x="413" y="318"/>
                  </a:lnTo>
                  <a:lnTo>
                    <a:pt x="331" y="355"/>
                  </a:lnTo>
                  <a:lnTo>
                    <a:pt x="333" y="334"/>
                  </a:lnTo>
                  <a:lnTo>
                    <a:pt x="335" y="313"/>
                  </a:lnTo>
                  <a:lnTo>
                    <a:pt x="339" y="292"/>
                  </a:lnTo>
                  <a:lnTo>
                    <a:pt x="344" y="271"/>
                  </a:lnTo>
                  <a:lnTo>
                    <a:pt x="354" y="230"/>
                  </a:lnTo>
                  <a:lnTo>
                    <a:pt x="365" y="187"/>
                  </a:lnTo>
                  <a:lnTo>
                    <a:pt x="376" y="145"/>
                  </a:lnTo>
                  <a:lnTo>
                    <a:pt x="386" y="104"/>
                  </a:lnTo>
                  <a:lnTo>
                    <a:pt x="389" y="83"/>
                  </a:lnTo>
                  <a:lnTo>
                    <a:pt x="392" y="62"/>
                  </a:lnTo>
                  <a:lnTo>
                    <a:pt x="394" y="41"/>
                  </a:lnTo>
                  <a:lnTo>
                    <a:pt x="394" y="22"/>
                  </a:lnTo>
                  <a:lnTo>
                    <a:pt x="394" y="16"/>
                  </a:lnTo>
                  <a:lnTo>
                    <a:pt x="392" y="12"/>
                  </a:lnTo>
                  <a:lnTo>
                    <a:pt x="389" y="8"/>
                  </a:lnTo>
                  <a:lnTo>
                    <a:pt x="386" y="5"/>
                  </a:lnTo>
                  <a:lnTo>
                    <a:pt x="381" y="2"/>
                  </a:lnTo>
                  <a:lnTo>
                    <a:pt x="375" y="1"/>
                  </a:lnTo>
                  <a:lnTo>
                    <a:pt x="369" y="0"/>
                  </a:lnTo>
                  <a:lnTo>
                    <a:pt x="362" y="0"/>
                  </a:lnTo>
                  <a:lnTo>
                    <a:pt x="351" y="0"/>
                  </a:lnTo>
                  <a:lnTo>
                    <a:pt x="343" y="0"/>
                  </a:lnTo>
                  <a:lnTo>
                    <a:pt x="334" y="1"/>
                  </a:lnTo>
                  <a:lnTo>
                    <a:pt x="326" y="2"/>
                  </a:lnTo>
                  <a:lnTo>
                    <a:pt x="318" y="5"/>
                  </a:lnTo>
                  <a:lnTo>
                    <a:pt x="301" y="11"/>
                  </a:lnTo>
                  <a:lnTo>
                    <a:pt x="285" y="19"/>
                  </a:lnTo>
                  <a:lnTo>
                    <a:pt x="271" y="29"/>
                  </a:lnTo>
                  <a:lnTo>
                    <a:pt x="255" y="39"/>
                  </a:lnTo>
                  <a:lnTo>
                    <a:pt x="240" y="51"/>
                  </a:lnTo>
                  <a:lnTo>
                    <a:pt x="226" y="63"/>
                  </a:lnTo>
                  <a:lnTo>
                    <a:pt x="200" y="90"/>
                  </a:lnTo>
                  <a:lnTo>
                    <a:pt x="174" y="115"/>
                  </a:lnTo>
                  <a:lnTo>
                    <a:pt x="163" y="127"/>
                  </a:lnTo>
                  <a:lnTo>
                    <a:pt x="152" y="137"/>
                  </a:lnTo>
                  <a:lnTo>
                    <a:pt x="141" y="145"/>
                  </a:lnTo>
                  <a:lnTo>
                    <a:pt x="131" y="153"/>
                  </a:lnTo>
                  <a:lnTo>
                    <a:pt x="133" y="133"/>
                  </a:lnTo>
                  <a:lnTo>
                    <a:pt x="136" y="117"/>
                  </a:lnTo>
                  <a:lnTo>
                    <a:pt x="139" y="104"/>
                  </a:lnTo>
                  <a:lnTo>
                    <a:pt x="143" y="92"/>
                  </a:lnTo>
                  <a:lnTo>
                    <a:pt x="147" y="80"/>
                  </a:lnTo>
                  <a:lnTo>
                    <a:pt x="151" y="68"/>
                  </a:lnTo>
                  <a:lnTo>
                    <a:pt x="153" y="52"/>
                  </a:lnTo>
                  <a:lnTo>
                    <a:pt x="153" y="33"/>
                  </a:lnTo>
                  <a:lnTo>
                    <a:pt x="153" y="0"/>
                  </a:lnTo>
                  <a:lnTo>
                    <a:pt x="141" y="0"/>
                  </a:lnTo>
                  <a:lnTo>
                    <a:pt x="127" y="2"/>
                  </a:lnTo>
                  <a:lnTo>
                    <a:pt x="114" y="5"/>
                  </a:lnTo>
                  <a:lnTo>
                    <a:pt x="100" y="8"/>
                  </a:lnTo>
                  <a:lnTo>
                    <a:pt x="88" y="13"/>
                  </a:lnTo>
                  <a:lnTo>
                    <a:pt x="76" y="19"/>
                  </a:lnTo>
                  <a:lnTo>
                    <a:pt x="64" y="25"/>
                  </a:lnTo>
                  <a:lnTo>
                    <a:pt x="53" y="33"/>
                  </a:lnTo>
                  <a:lnTo>
                    <a:pt x="42" y="40"/>
                  </a:lnTo>
                  <a:lnTo>
                    <a:pt x="32" y="49"/>
                  </a:lnTo>
                  <a:lnTo>
                    <a:pt x="23" y="57"/>
                  </a:lnTo>
                  <a:lnTo>
                    <a:pt x="16" y="67"/>
                  </a:lnTo>
                  <a:lnTo>
                    <a:pt x="10" y="77"/>
                  </a:lnTo>
                  <a:lnTo>
                    <a:pt x="5" y="88"/>
                  </a:lnTo>
                  <a:lnTo>
                    <a:pt x="1" y="99"/>
                  </a:lnTo>
                  <a:lnTo>
                    <a:pt x="0" y="109"/>
                  </a:lnTo>
                  <a:lnTo>
                    <a:pt x="73" y="61"/>
                  </a:lnTo>
                  <a:lnTo>
                    <a:pt x="77" y="99"/>
                  </a:lnTo>
                  <a:lnTo>
                    <a:pt x="73" y="117"/>
                  </a:lnTo>
                  <a:lnTo>
                    <a:pt x="66" y="153"/>
                  </a:lnTo>
                  <a:lnTo>
                    <a:pt x="55" y="199"/>
                  </a:lnTo>
                  <a:lnTo>
                    <a:pt x="43" y="253"/>
                  </a:lnTo>
                  <a:lnTo>
                    <a:pt x="29" y="308"/>
                  </a:lnTo>
                  <a:lnTo>
                    <a:pt x="17" y="358"/>
                  </a:lnTo>
                  <a:lnTo>
                    <a:pt x="6" y="400"/>
                  </a:lnTo>
                  <a:lnTo>
                    <a:pt x="0" y="427"/>
                  </a:lnTo>
                  <a:lnTo>
                    <a:pt x="86" y="400"/>
                  </a:lnTo>
                  <a:lnTo>
                    <a:pt x="88" y="3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" name="Freeform 572"/>
            <p:cNvSpPr>
              <a:spLocks/>
            </p:cNvSpPr>
            <p:nvPr/>
          </p:nvSpPr>
          <p:spPr bwMode="auto">
            <a:xfrm>
              <a:off x="47939325" y="9077326"/>
              <a:ext cx="100012" cy="139700"/>
            </a:xfrm>
            <a:custGeom>
              <a:avLst/>
              <a:gdLst>
                <a:gd name="T0" fmla="*/ 2147483647 w 318"/>
                <a:gd name="T1" fmla="*/ 2147483647 h 438"/>
                <a:gd name="T2" fmla="*/ 2147483647 w 318"/>
                <a:gd name="T3" fmla="*/ 2147483647 h 438"/>
                <a:gd name="T4" fmla="*/ 2147483647 w 318"/>
                <a:gd name="T5" fmla="*/ 2147483647 h 438"/>
                <a:gd name="T6" fmla="*/ 2147483647 w 318"/>
                <a:gd name="T7" fmla="*/ 2147483647 h 438"/>
                <a:gd name="T8" fmla="*/ 2147483647 w 318"/>
                <a:gd name="T9" fmla="*/ 2147483647 h 438"/>
                <a:gd name="T10" fmla="*/ 2147483647 w 318"/>
                <a:gd name="T11" fmla="*/ 2147483647 h 438"/>
                <a:gd name="T12" fmla="*/ 2147483647 w 318"/>
                <a:gd name="T13" fmla="*/ 2141496384 h 438"/>
                <a:gd name="T14" fmla="*/ 2147483647 w 318"/>
                <a:gd name="T15" fmla="*/ 1849432484 h 438"/>
                <a:gd name="T16" fmla="*/ 2147483647 w 318"/>
                <a:gd name="T17" fmla="*/ 1784529395 h 438"/>
                <a:gd name="T18" fmla="*/ 2147483647 w 318"/>
                <a:gd name="T19" fmla="*/ 1784529395 h 438"/>
                <a:gd name="T20" fmla="*/ 2147483647 w 318"/>
                <a:gd name="T21" fmla="*/ 1881884028 h 438"/>
                <a:gd name="T22" fmla="*/ 2147483647 w 318"/>
                <a:gd name="T23" fmla="*/ 2147483647 h 438"/>
                <a:gd name="T24" fmla="*/ 2147483647 w 318"/>
                <a:gd name="T25" fmla="*/ 2147483647 h 438"/>
                <a:gd name="T26" fmla="*/ 2147483647 w 318"/>
                <a:gd name="T27" fmla="*/ 2147483647 h 438"/>
                <a:gd name="T28" fmla="*/ 2147483647 w 318"/>
                <a:gd name="T29" fmla="*/ 1622271672 h 438"/>
                <a:gd name="T30" fmla="*/ 2147483647 w 318"/>
                <a:gd name="T31" fmla="*/ 940992727 h 438"/>
                <a:gd name="T32" fmla="*/ 2147483647 w 318"/>
                <a:gd name="T33" fmla="*/ 713832234 h 438"/>
                <a:gd name="T34" fmla="*/ 2147483647 w 318"/>
                <a:gd name="T35" fmla="*/ 421768334 h 438"/>
                <a:gd name="T36" fmla="*/ 2147483647 w 318"/>
                <a:gd name="T37" fmla="*/ 162257723 h 438"/>
                <a:gd name="T38" fmla="*/ 2147483647 w 318"/>
                <a:gd name="T39" fmla="*/ 0 h 438"/>
                <a:gd name="T40" fmla="*/ 2147483647 w 318"/>
                <a:gd name="T41" fmla="*/ 0 h 438"/>
                <a:gd name="T42" fmla="*/ 2147483647 w 318"/>
                <a:gd name="T43" fmla="*/ 32451545 h 438"/>
                <a:gd name="T44" fmla="*/ 2147483647 w 318"/>
                <a:gd name="T45" fmla="*/ 194709267 h 438"/>
                <a:gd name="T46" fmla="*/ 2147483647 w 318"/>
                <a:gd name="T47" fmla="*/ 778735324 h 438"/>
                <a:gd name="T48" fmla="*/ 2147483647 w 318"/>
                <a:gd name="T49" fmla="*/ 1687174761 h 438"/>
                <a:gd name="T50" fmla="*/ 2147483647 w 318"/>
                <a:gd name="T51" fmla="*/ 2147483647 h 438"/>
                <a:gd name="T52" fmla="*/ 1524336358 w 318"/>
                <a:gd name="T53" fmla="*/ 2147483647 h 438"/>
                <a:gd name="T54" fmla="*/ 715531136 w 318"/>
                <a:gd name="T55" fmla="*/ 2147483647 h 438"/>
                <a:gd name="T56" fmla="*/ 186647238 w 318"/>
                <a:gd name="T57" fmla="*/ 2147483647 h 438"/>
                <a:gd name="T58" fmla="*/ 31157198 w 318"/>
                <a:gd name="T59" fmla="*/ 2147483647 h 438"/>
                <a:gd name="T60" fmla="*/ 0 w 318"/>
                <a:gd name="T61" fmla="*/ 2147483647 h 438"/>
                <a:gd name="T62" fmla="*/ 0 w 318"/>
                <a:gd name="T63" fmla="*/ 2147483647 h 438"/>
                <a:gd name="T64" fmla="*/ 93373153 w 318"/>
                <a:gd name="T65" fmla="*/ 2147483647 h 438"/>
                <a:gd name="T66" fmla="*/ 280020391 w 318"/>
                <a:gd name="T67" fmla="*/ 2147483647 h 438"/>
                <a:gd name="T68" fmla="*/ 559942028 w 318"/>
                <a:gd name="T69" fmla="*/ 2147483647 h 438"/>
                <a:gd name="T70" fmla="*/ 871021177 w 318"/>
                <a:gd name="T71" fmla="*/ 2147483647 h 438"/>
                <a:gd name="T72" fmla="*/ 1244315967 w 318"/>
                <a:gd name="T73" fmla="*/ 2147483647 h 438"/>
                <a:gd name="T74" fmla="*/ 1710983595 w 318"/>
                <a:gd name="T75" fmla="*/ 2147483647 h 438"/>
                <a:gd name="T76" fmla="*/ 2115336829 w 318"/>
                <a:gd name="T77" fmla="*/ 2147483647 h 438"/>
                <a:gd name="T78" fmla="*/ 2147483647 w 318"/>
                <a:gd name="T79" fmla="*/ 2147483647 h 438"/>
                <a:gd name="T80" fmla="*/ 2147483647 w 318"/>
                <a:gd name="T81" fmla="*/ 2147483647 h 438"/>
                <a:gd name="T82" fmla="*/ 2147483647 w 318"/>
                <a:gd name="T83" fmla="*/ 2147483647 h 438"/>
                <a:gd name="T84" fmla="*/ 2147483647 w 318"/>
                <a:gd name="T85" fmla="*/ 2147483647 h 438"/>
                <a:gd name="T86" fmla="*/ 2147483647 w 318"/>
                <a:gd name="T87" fmla="*/ 2147483647 h 438"/>
                <a:gd name="T88" fmla="*/ 2147483647 w 318"/>
                <a:gd name="T89" fmla="*/ 2147483647 h 438"/>
                <a:gd name="T90" fmla="*/ 2147483647 w 318"/>
                <a:gd name="T91" fmla="*/ 2147483647 h 438"/>
                <a:gd name="T92" fmla="*/ 2147483647 w 318"/>
                <a:gd name="T93" fmla="*/ 2147483647 h 438"/>
                <a:gd name="T94" fmla="*/ 2147483647 w 318"/>
                <a:gd name="T95" fmla="*/ 2147483647 h 438"/>
                <a:gd name="T96" fmla="*/ 2147483647 w 318"/>
                <a:gd name="T97" fmla="*/ 2147483647 h 438"/>
                <a:gd name="T98" fmla="*/ 2147483647 w 318"/>
                <a:gd name="T99" fmla="*/ 2147483647 h 438"/>
                <a:gd name="T100" fmla="*/ 2147483647 w 318"/>
                <a:gd name="T101" fmla="*/ 2147483647 h 438"/>
                <a:gd name="T102" fmla="*/ 2147483647 w 318"/>
                <a:gd name="T103" fmla="*/ 2147483647 h 438"/>
                <a:gd name="T104" fmla="*/ 2147483647 w 318"/>
                <a:gd name="T105" fmla="*/ 2147483647 h 438"/>
                <a:gd name="T106" fmla="*/ 2147483647 w 318"/>
                <a:gd name="T107" fmla="*/ 2147483647 h 438"/>
                <a:gd name="T108" fmla="*/ 2147483647 w 318"/>
                <a:gd name="T109" fmla="*/ 2147483647 h 438"/>
                <a:gd name="T110" fmla="*/ 2147483647 w 318"/>
                <a:gd name="T111" fmla="*/ 2147483647 h 438"/>
                <a:gd name="T112" fmla="*/ 2147483647 w 318"/>
                <a:gd name="T113" fmla="*/ 2147483647 h 438"/>
                <a:gd name="T114" fmla="*/ 2147483647 w 318"/>
                <a:gd name="T115" fmla="*/ 2147483647 h 438"/>
                <a:gd name="T116" fmla="*/ 2147483647 w 318"/>
                <a:gd name="T117" fmla="*/ 2147483647 h 438"/>
                <a:gd name="T118" fmla="*/ 2147483647 w 318"/>
                <a:gd name="T119" fmla="*/ 2147483647 h 4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18"/>
                <a:gd name="T181" fmla="*/ 0 h 438"/>
                <a:gd name="T182" fmla="*/ 318 w 318"/>
                <a:gd name="T183" fmla="*/ 438 h 4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18" h="438">
                  <a:moveTo>
                    <a:pt x="76" y="241"/>
                  </a:moveTo>
                  <a:lnTo>
                    <a:pt x="77" y="226"/>
                  </a:lnTo>
                  <a:lnTo>
                    <a:pt x="78" y="211"/>
                  </a:lnTo>
                  <a:lnTo>
                    <a:pt x="82" y="197"/>
                  </a:lnTo>
                  <a:lnTo>
                    <a:pt x="85" y="181"/>
                  </a:lnTo>
                  <a:lnTo>
                    <a:pt x="90" y="165"/>
                  </a:lnTo>
                  <a:lnTo>
                    <a:pt x="95" y="149"/>
                  </a:lnTo>
                  <a:lnTo>
                    <a:pt x="102" y="134"/>
                  </a:lnTo>
                  <a:lnTo>
                    <a:pt x="110" y="120"/>
                  </a:lnTo>
                  <a:lnTo>
                    <a:pt x="118" y="106"/>
                  </a:lnTo>
                  <a:lnTo>
                    <a:pt x="127" y="94"/>
                  </a:lnTo>
                  <a:lnTo>
                    <a:pt x="137" y="83"/>
                  </a:lnTo>
                  <a:lnTo>
                    <a:pt x="148" y="73"/>
                  </a:lnTo>
                  <a:lnTo>
                    <a:pt x="159" y="66"/>
                  </a:lnTo>
                  <a:lnTo>
                    <a:pt x="171" y="60"/>
                  </a:lnTo>
                  <a:lnTo>
                    <a:pt x="177" y="57"/>
                  </a:lnTo>
                  <a:lnTo>
                    <a:pt x="183" y="56"/>
                  </a:lnTo>
                  <a:lnTo>
                    <a:pt x="191" y="55"/>
                  </a:lnTo>
                  <a:lnTo>
                    <a:pt x="197" y="55"/>
                  </a:lnTo>
                  <a:lnTo>
                    <a:pt x="208" y="55"/>
                  </a:lnTo>
                  <a:lnTo>
                    <a:pt x="218" y="56"/>
                  </a:lnTo>
                  <a:lnTo>
                    <a:pt x="226" y="58"/>
                  </a:lnTo>
                  <a:lnTo>
                    <a:pt x="233" y="65"/>
                  </a:lnTo>
                  <a:lnTo>
                    <a:pt x="242" y="71"/>
                  </a:lnTo>
                  <a:lnTo>
                    <a:pt x="257" y="84"/>
                  </a:lnTo>
                  <a:lnTo>
                    <a:pt x="274" y="99"/>
                  </a:lnTo>
                  <a:lnTo>
                    <a:pt x="306" y="85"/>
                  </a:lnTo>
                  <a:lnTo>
                    <a:pt x="311" y="72"/>
                  </a:lnTo>
                  <a:lnTo>
                    <a:pt x="314" y="62"/>
                  </a:lnTo>
                  <a:lnTo>
                    <a:pt x="317" y="50"/>
                  </a:lnTo>
                  <a:lnTo>
                    <a:pt x="318" y="33"/>
                  </a:lnTo>
                  <a:lnTo>
                    <a:pt x="317" y="29"/>
                  </a:lnTo>
                  <a:lnTo>
                    <a:pt x="316" y="25"/>
                  </a:lnTo>
                  <a:lnTo>
                    <a:pt x="313" y="22"/>
                  </a:lnTo>
                  <a:lnTo>
                    <a:pt x="311" y="19"/>
                  </a:lnTo>
                  <a:lnTo>
                    <a:pt x="303" y="13"/>
                  </a:lnTo>
                  <a:lnTo>
                    <a:pt x="293" y="8"/>
                  </a:lnTo>
                  <a:lnTo>
                    <a:pt x="284" y="5"/>
                  </a:lnTo>
                  <a:lnTo>
                    <a:pt x="273" y="2"/>
                  </a:lnTo>
                  <a:lnTo>
                    <a:pt x="262" y="0"/>
                  </a:lnTo>
                  <a:lnTo>
                    <a:pt x="252" y="0"/>
                  </a:lnTo>
                  <a:lnTo>
                    <a:pt x="241" y="0"/>
                  </a:lnTo>
                  <a:lnTo>
                    <a:pt x="231" y="0"/>
                  </a:lnTo>
                  <a:lnTo>
                    <a:pt x="221" y="1"/>
                  </a:lnTo>
                  <a:lnTo>
                    <a:pt x="211" y="3"/>
                  </a:lnTo>
                  <a:lnTo>
                    <a:pt x="202" y="6"/>
                  </a:lnTo>
                  <a:lnTo>
                    <a:pt x="181" y="14"/>
                  </a:lnTo>
                  <a:lnTo>
                    <a:pt x="160" y="24"/>
                  </a:lnTo>
                  <a:lnTo>
                    <a:pt x="140" y="38"/>
                  </a:lnTo>
                  <a:lnTo>
                    <a:pt x="120" y="52"/>
                  </a:lnTo>
                  <a:lnTo>
                    <a:pt x="100" y="68"/>
                  </a:lnTo>
                  <a:lnTo>
                    <a:pt x="82" y="87"/>
                  </a:lnTo>
                  <a:lnTo>
                    <a:pt x="64" y="106"/>
                  </a:lnTo>
                  <a:lnTo>
                    <a:pt x="49" y="127"/>
                  </a:lnTo>
                  <a:lnTo>
                    <a:pt x="35" y="148"/>
                  </a:lnTo>
                  <a:lnTo>
                    <a:pt x="23" y="169"/>
                  </a:lnTo>
                  <a:lnTo>
                    <a:pt x="13" y="191"/>
                  </a:lnTo>
                  <a:lnTo>
                    <a:pt x="6" y="211"/>
                  </a:lnTo>
                  <a:lnTo>
                    <a:pt x="3" y="221"/>
                  </a:lnTo>
                  <a:lnTo>
                    <a:pt x="1" y="232"/>
                  </a:lnTo>
                  <a:lnTo>
                    <a:pt x="0" y="242"/>
                  </a:lnTo>
                  <a:lnTo>
                    <a:pt x="0" y="252"/>
                  </a:lnTo>
                  <a:lnTo>
                    <a:pt x="0" y="340"/>
                  </a:lnTo>
                  <a:lnTo>
                    <a:pt x="0" y="348"/>
                  </a:lnTo>
                  <a:lnTo>
                    <a:pt x="1" y="357"/>
                  </a:lnTo>
                  <a:lnTo>
                    <a:pt x="3" y="366"/>
                  </a:lnTo>
                  <a:lnTo>
                    <a:pt x="6" y="374"/>
                  </a:lnTo>
                  <a:lnTo>
                    <a:pt x="9" y="383"/>
                  </a:lnTo>
                  <a:lnTo>
                    <a:pt x="13" y="390"/>
                  </a:lnTo>
                  <a:lnTo>
                    <a:pt x="18" y="399"/>
                  </a:lnTo>
                  <a:lnTo>
                    <a:pt x="23" y="406"/>
                  </a:lnTo>
                  <a:lnTo>
                    <a:pt x="28" y="412"/>
                  </a:lnTo>
                  <a:lnTo>
                    <a:pt x="34" y="419"/>
                  </a:lnTo>
                  <a:lnTo>
                    <a:pt x="40" y="424"/>
                  </a:lnTo>
                  <a:lnTo>
                    <a:pt x="47" y="429"/>
                  </a:lnTo>
                  <a:lnTo>
                    <a:pt x="55" y="433"/>
                  </a:lnTo>
                  <a:lnTo>
                    <a:pt x="61" y="435"/>
                  </a:lnTo>
                  <a:lnTo>
                    <a:pt x="68" y="438"/>
                  </a:lnTo>
                  <a:lnTo>
                    <a:pt x="76" y="438"/>
                  </a:lnTo>
                  <a:lnTo>
                    <a:pt x="91" y="438"/>
                  </a:lnTo>
                  <a:lnTo>
                    <a:pt x="106" y="435"/>
                  </a:lnTo>
                  <a:lnTo>
                    <a:pt x="122" y="433"/>
                  </a:lnTo>
                  <a:lnTo>
                    <a:pt x="139" y="429"/>
                  </a:lnTo>
                  <a:lnTo>
                    <a:pt x="155" y="424"/>
                  </a:lnTo>
                  <a:lnTo>
                    <a:pt x="171" y="418"/>
                  </a:lnTo>
                  <a:lnTo>
                    <a:pt x="187" y="412"/>
                  </a:lnTo>
                  <a:lnTo>
                    <a:pt x="202" y="404"/>
                  </a:lnTo>
                  <a:lnTo>
                    <a:pt x="215" y="396"/>
                  </a:lnTo>
                  <a:lnTo>
                    <a:pt x="229" y="386"/>
                  </a:lnTo>
                  <a:lnTo>
                    <a:pt x="241" y="377"/>
                  </a:lnTo>
                  <a:lnTo>
                    <a:pt x="251" y="366"/>
                  </a:lnTo>
                  <a:lnTo>
                    <a:pt x="259" y="355"/>
                  </a:lnTo>
                  <a:lnTo>
                    <a:pt x="267" y="342"/>
                  </a:lnTo>
                  <a:lnTo>
                    <a:pt x="271" y="330"/>
                  </a:lnTo>
                  <a:lnTo>
                    <a:pt x="274" y="318"/>
                  </a:lnTo>
                  <a:lnTo>
                    <a:pt x="265" y="320"/>
                  </a:lnTo>
                  <a:lnTo>
                    <a:pt x="257" y="324"/>
                  </a:lnTo>
                  <a:lnTo>
                    <a:pt x="249" y="328"/>
                  </a:lnTo>
                  <a:lnTo>
                    <a:pt x="243" y="331"/>
                  </a:lnTo>
                  <a:lnTo>
                    <a:pt x="231" y="341"/>
                  </a:lnTo>
                  <a:lnTo>
                    <a:pt x="219" y="350"/>
                  </a:lnTo>
                  <a:lnTo>
                    <a:pt x="205" y="358"/>
                  </a:lnTo>
                  <a:lnTo>
                    <a:pt x="191" y="366"/>
                  </a:lnTo>
                  <a:lnTo>
                    <a:pt x="182" y="368"/>
                  </a:lnTo>
                  <a:lnTo>
                    <a:pt x="173" y="371"/>
                  </a:lnTo>
                  <a:lnTo>
                    <a:pt x="164" y="372"/>
                  </a:lnTo>
                  <a:lnTo>
                    <a:pt x="153" y="373"/>
                  </a:lnTo>
                  <a:lnTo>
                    <a:pt x="120" y="373"/>
                  </a:lnTo>
                  <a:lnTo>
                    <a:pt x="113" y="372"/>
                  </a:lnTo>
                  <a:lnTo>
                    <a:pt x="107" y="371"/>
                  </a:lnTo>
                  <a:lnTo>
                    <a:pt x="101" y="368"/>
                  </a:lnTo>
                  <a:lnTo>
                    <a:pt x="96" y="364"/>
                  </a:lnTo>
                  <a:lnTo>
                    <a:pt x="93" y="359"/>
                  </a:lnTo>
                  <a:lnTo>
                    <a:pt x="89" y="355"/>
                  </a:lnTo>
                  <a:lnTo>
                    <a:pt x="87" y="350"/>
                  </a:lnTo>
                  <a:lnTo>
                    <a:pt x="84" y="344"/>
                  </a:lnTo>
                  <a:lnTo>
                    <a:pt x="79" y="330"/>
                  </a:lnTo>
                  <a:lnTo>
                    <a:pt x="78" y="315"/>
                  </a:lnTo>
                  <a:lnTo>
                    <a:pt x="77" y="300"/>
                  </a:lnTo>
                  <a:lnTo>
                    <a:pt x="76" y="285"/>
                  </a:lnTo>
                  <a:lnTo>
                    <a:pt x="76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" name="Freeform 573"/>
            <p:cNvSpPr>
              <a:spLocks noEditPoints="1"/>
            </p:cNvSpPr>
            <p:nvPr/>
          </p:nvSpPr>
          <p:spPr bwMode="auto">
            <a:xfrm>
              <a:off x="48042513" y="9080501"/>
              <a:ext cx="128587" cy="136525"/>
            </a:xfrm>
            <a:custGeom>
              <a:avLst/>
              <a:gdLst>
                <a:gd name="T0" fmla="*/ 2147483647 w 405"/>
                <a:gd name="T1" fmla="*/ 2147483647 h 427"/>
                <a:gd name="T2" fmla="*/ 2147483647 w 405"/>
                <a:gd name="T3" fmla="*/ 2147483647 h 427"/>
                <a:gd name="T4" fmla="*/ 2147483647 w 405"/>
                <a:gd name="T5" fmla="*/ 2147483647 h 427"/>
                <a:gd name="T6" fmla="*/ 2147483647 w 405"/>
                <a:gd name="T7" fmla="*/ 2147483647 h 427"/>
                <a:gd name="T8" fmla="*/ 2147483647 w 405"/>
                <a:gd name="T9" fmla="*/ 2147483647 h 427"/>
                <a:gd name="T10" fmla="*/ 2147483647 w 405"/>
                <a:gd name="T11" fmla="*/ 2147483647 h 427"/>
                <a:gd name="T12" fmla="*/ 2147483647 w 405"/>
                <a:gd name="T13" fmla="*/ 1470852247 h 427"/>
                <a:gd name="T14" fmla="*/ 2147483647 w 405"/>
                <a:gd name="T15" fmla="*/ 1176640872 h 427"/>
                <a:gd name="T16" fmla="*/ 2147483647 w 405"/>
                <a:gd name="T17" fmla="*/ 1078604412 h 427"/>
                <a:gd name="T18" fmla="*/ 2147483647 w 405"/>
                <a:gd name="T19" fmla="*/ 1078604412 h 427"/>
                <a:gd name="T20" fmla="*/ 2147483647 w 405"/>
                <a:gd name="T21" fmla="*/ 1111317337 h 427"/>
                <a:gd name="T22" fmla="*/ 2147483647 w 405"/>
                <a:gd name="T23" fmla="*/ 1274677333 h 427"/>
                <a:gd name="T24" fmla="*/ 2147483647 w 405"/>
                <a:gd name="T25" fmla="*/ 1634314237 h 427"/>
                <a:gd name="T26" fmla="*/ 2147483647 w 405"/>
                <a:gd name="T27" fmla="*/ 2147483647 h 427"/>
                <a:gd name="T28" fmla="*/ 2147483647 w 405"/>
                <a:gd name="T29" fmla="*/ 2147483647 h 427"/>
                <a:gd name="T30" fmla="*/ 2147483647 w 405"/>
                <a:gd name="T31" fmla="*/ 2147483647 h 427"/>
                <a:gd name="T32" fmla="*/ 2147483647 w 405"/>
                <a:gd name="T33" fmla="*/ 2147483647 h 427"/>
                <a:gd name="T34" fmla="*/ 2147483647 w 405"/>
                <a:gd name="T35" fmla="*/ 2147483647 h 427"/>
                <a:gd name="T36" fmla="*/ 2147483647 w 405"/>
                <a:gd name="T37" fmla="*/ 2147483647 h 427"/>
                <a:gd name="T38" fmla="*/ 2147483647 w 405"/>
                <a:gd name="T39" fmla="*/ 2147483647 h 427"/>
                <a:gd name="T40" fmla="*/ 2147483647 w 405"/>
                <a:gd name="T41" fmla="*/ 2147483647 h 427"/>
                <a:gd name="T42" fmla="*/ 2147483647 w 405"/>
                <a:gd name="T43" fmla="*/ 2147483647 h 427"/>
                <a:gd name="T44" fmla="*/ 2147483647 w 405"/>
                <a:gd name="T45" fmla="*/ 2147483647 h 427"/>
                <a:gd name="T46" fmla="*/ 2147483647 w 405"/>
                <a:gd name="T47" fmla="*/ 2147483647 h 427"/>
                <a:gd name="T48" fmla="*/ 2147483647 w 405"/>
                <a:gd name="T49" fmla="*/ 0 h 427"/>
                <a:gd name="T50" fmla="*/ 2147483647 w 405"/>
                <a:gd name="T51" fmla="*/ 65323536 h 427"/>
                <a:gd name="T52" fmla="*/ 2147483647 w 405"/>
                <a:gd name="T53" fmla="*/ 228785526 h 427"/>
                <a:gd name="T54" fmla="*/ 2147483647 w 405"/>
                <a:gd name="T55" fmla="*/ 555607511 h 427"/>
                <a:gd name="T56" fmla="*/ 2147483647 w 405"/>
                <a:gd name="T57" fmla="*/ 980568271 h 427"/>
                <a:gd name="T58" fmla="*/ 2147483647 w 405"/>
                <a:gd name="T59" fmla="*/ 1503565172 h 427"/>
                <a:gd name="T60" fmla="*/ 2147483647 w 405"/>
                <a:gd name="T61" fmla="*/ 2124496219 h 427"/>
                <a:gd name="T62" fmla="*/ 2147483647 w 405"/>
                <a:gd name="T63" fmla="*/ 2147483647 h 427"/>
                <a:gd name="T64" fmla="*/ 1344240878 w 405"/>
                <a:gd name="T65" fmla="*/ 2147483647 h 427"/>
                <a:gd name="T66" fmla="*/ 640114658 w 405"/>
                <a:gd name="T67" fmla="*/ 2147483647 h 427"/>
                <a:gd name="T68" fmla="*/ 159978420 w 405"/>
                <a:gd name="T69" fmla="*/ 2147483647 h 427"/>
                <a:gd name="T70" fmla="*/ 31955298 w 405"/>
                <a:gd name="T71" fmla="*/ 2147483647 h 427"/>
                <a:gd name="T72" fmla="*/ 0 w 405"/>
                <a:gd name="T73" fmla="*/ 2147483647 h 427"/>
                <a:gd name="T74" fmla="*/ 64011561 w 405"/>
                <a:gd name="T75" fmla="*/ 2147483647 h 427"/>
                <a:gd name="T76" fmla="*/ 352012786 w 405"/>
                <a:gd name="T77" fmla="*/ 2147483647 h 427"/>
                <a:gd name="T78" fmla="*/ 576103097 w 405"/>
                <a:gd name="T79" fmla="*/ 2147483647 h 427"/>
                <a:gd name="T80" fmla="*/ 864104323 w 405"/>
                <a:gd name="T81" fmla="*/ 2147483647 h 427"/>
                <a:gd name="T82" fmla="*/ 1248173372 w 405"/>
                <a:gd name="T83" fmla="*/ 2147483647 h 427"/>
                <a:gd name="T84" fmla="*/ 1728309610 w 405"/>
                <a:gd name="T85" fmla="*/ 2147483647 h 427"/>
                <a:gd name="T86" fmla="*/ 2147483647 w 405"/>
                <a:gd name="T87" fmla="*/ 2147483647 h 427"/>
                <a:gd name="T88" fmla="*/ 2147483647 w 405"/>
                <a:gd name="T89" fmla="*/ 2147483647 h 427"/>
                <a:gd name="T90" fmla="*/ 2147483647 w 405"/>
                <a:gd name="T91" fmla="*/ 2147483647 h 427"/>
                <a:gd name="T92" fmla="*/ 2147483647 w 405"/>
                <a:gd name="T93" fmla="*/ 2147483647 h 427"/>
                <a:gd name="T94" fmla="*/ 2147483647 w 405"/>
                <a:gd name="T95" fmla="*/ 2147483647 h 427"/>
                <a:gd name="T96" fmla="*/ 2147483647 w 405"/>
                <a:gd name="T97" fmla="*/ 2147483647 h 427"/>
                <a:gd name="T98" fmla="*/ 2147483647 w 405"/>
                <a:gd name="T99" fmla="*/ 2147483647 h 427"/>
                <a:gd name="T100" fmla="*/ 2147483647 w 405"/>
                <a:gd name="T101" fmla="*/ 2147483647 h 427"/>
                <a:gd name="T102" fmla="*/ 2147483647 w 405"/>
                <a:gd name="T103" fmla="*/ 2147483647 h 427"/>
                <a:gd name="T104" fmla="*/ 2147483647 w 405"/>
                <a:gd name="T105" fmla="*/ 2147483647 h 427"/>
                <a:gd name="T106" fmla="*/ 2147483647 w 405"/>
                <a:gd name="T107" fmla="*/ 2147483647 h 427"/>
                <a:gd name="T108" fmla="*/ 2147483647 w 405"/>
                <a:gd name="T109" fmla="*/ 2147483647 h 427"/>
                <a:gd name="T110" fmla="*/ 2147483647 w 405"/>
                <a:gd name="T111" fmla="*/ 2147483647 h 427"/>
                <a:gd name="T112" fmla="*/ 2147483647 w 405"/>
                <a:gd name="T113" fmla="*/ 2147483647 h 427"/>
                <a:gd name="T114" fmla="*/ 2147483647 w 405"/>
                <a:gd name="T115" fmla="*/ 2147483647 h 427"/>
                <a:gd name="T116" fmla="*/ 2147483647 w 405"/>
                <a:gd name="T117" fmla="*/ 2147483647 h 427"/>
                <a:gd name="T118" fmla="*/ 2147483647 w 405"/>
                <a:gd name="T119" fmla="*/ 2147483647 h 427"/>
                <a:gd name="T120" fmla="*/ 2147483647 w 405"/>
                <a:gd name="T121" fmla="*/ 0 h 4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05"/>
                <a:gd name="T184" fmla="*/ 0 h 427"/>
                <a:gd name="T185" fmla="*/ 405 w 405"/>
                <a:gd name="T186" fmla="*/ 427 h 4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05" h="427">
                  <a:moveTo>
                    <a:pt x="87" y="230"/>
                  </a:moveTo>
                  <a:lnTo>
                    <a:pt x="88" y="218"/>
                  </a:lnTo>
                  <a:lnTo>
                    <a:pt x="91" y="204"/>
                  </a:lnTo>
                  <a:lnTo>
                    <a:pt x="96" y="188"/>
                  </a:lnTo>
                  <a:lnTo>
                    <a:pt x="100" y="172"/>
                  </a:lnTo>
                  <a:lnTo>
                    <a:pt x="108" y="156"/>
                  </a:lnTo>
                  <a:lnTo>
                    <a:pt x="116" y="140"/>
                  </a:lnTo>
                  <a:lnTo>
                    <a:pt x="125" y="123"/>
                  </a:lnTo>
                  <a:lnTo>
                    <a:pt x="136" y="107"/>
                  </a:lnTo>
                  <a:lnTo>
                    <a:pt x="146" y="93"/>
                  </a:lnTo>
                  <a:lnTo>
                    <a:pt x="158" y="78"/>
                  </a:lnTo>
                  <a:lnTo>
                    <a:pt x="169" y="66"/>
                  </a:lnTo>
                  <a:lnTo>
                    <a:pt x="181" y="55"/>
                  </a:lnTo>
                  <a:lnTo>
                    <a:pt x="194" y="45"/>
                  </a:lnTo>
                  <a:lnTo>
                    <a:pt x="206" y="39"/>
                  </a:lnTo>
                  <a:lnTo>
                    <a:pt x="212" y="36"/>
                  </a:lnTo>
                  <a:lnTo>
                    <a:pt x="218" y="34"/>
                  </a:lnTo>
                  <a:lnTo>
                    <a:pt x="224" y="33"/>
                  </a:lnTo>
                  <a:lnTo>
                    <a:pt x="230" y="33"/>
                  </a:lnTo>
                  <a:lnTo>
                    <a:pt x="263" y="33"/>
                  </a:lnTo>
                  <a:lnTo>
                    <a:pt x="272" y="33"/>
                  </a:lnTo>
                  <a:lnTo>
                    <a:pt x="278" y="34"/>
                  </a:lnTo>
                  <a:lnTo>
                    <a:pt x="284" y="36"/>
                  </a:lnTo>
                  <a:lnTo>
                    <a:pt x="289" y="39"/>
                  </a:lnTo>
                  <a:lnTo>
                    <a:pt x="291" y="44"/>
                  </a:lnTo>
                  <a:lnTo>
                    <a:pt x="294" y="50"/>
                  </a:lnTo>
                  <a:lnTo>
                    <a:pt x="295" y="57"/>
                  </a:lnTo>
                  <a:lnTo>
                    <a:pt x="295" y="66"/>
                  </a:lnTo>
                  <a:lnTo>
                    <a:pt x="295" y="77"/>
                  </a:lnTo>
                  <a:lnTo>
                    <a:pt x="294" y="96"/>
                  </a:lnTo>
                  <a:lnTo>
                    <a:pt x="290" y="118"/>
                  </a:lnTo>
                  <a:lnTo>
                    <a:pt x="284" y="142"/>
                  </a:lnTo>
                  <a:lnTo>
                    <a:pt x="276" y="165"/>
                  </a:lnTo>
                  <a:lnTo>
                    <a:pt x="266" y="188"/>
                  </a:lnTo>
                  <a:lnTo>
                    <a:pt x="254" y="211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9" y="276"/>
                  </a:lnTo>
                  <a:lnTo>
                    <a:pt x="194" y="296"/>
                  </a:lnTo>
                  <a:lnTo>
                    <a:pt x="176" y="313"/>
                  </a:lnTo>
                  <a:lnTo>
                    <a:pt x="158" y="329"/>
                  </a:lnTo>
                  <a:lnTo>
                    <a:pt x="141" y="341"/>
                  </a:lnTo>
                  <a:lnTo>
                    <a:pt x="122" y="351"/>
                  </a:lnTo>
                  <a:lnTo>
                    <a:pt x="114" y="355"/>
                  </a:lnTo>
                  <a:lnTo>
                    <a:pt x="104" y="358"/>
                  </a:lnTo>
                  <a:lnTo>
                    <a:pt x="96" y="361"/>
                  </a:lnTo>
                  <a:lnTo>
                    <a:pt x="87" y="362"/>
                  </a:lnTo>
                  <a:lnTo>
                    <a:pt x="87" y="230"/>
                  </a:lnTo>
                  <a:close/>
                  <a:moveTo>
                    <a:pt x="382" y="0"/>
                  </a:moveTo>
                  <a:lnTo>
                    <a:pt x="241" y="0"/>
                  </a:lnTo>
                  <a:lnTo>
                    <a:pt x="229" y="0"/>
                  </a:lnTo>
                  <a:lnTo>
                    <a:pt x="217" y="2"/>
                  </a:lnTo>
                  <a:lnTo>
                    <a:pt x="206" y="5"/>
                  </a:lnTo>
                  <a:lnTo>
                    <a:pt x="194" y="7"/>
                  </a:lnTo>
                  <a:lnTo>
                    <a:pt x="182" y="12"/>
                  </a:lnTo>
                  <a:lnTo>
                    <a:pt x="170" y="17"/>
                  </a:lnTo>
                  <a:lnTo>
                    <a:pt x="159" y="23"/>
                  </a:lnTo>
                  <a:lnTo>
                    <a:pt x="149" y="30"/>
                  </a:lnTo>
                  <a:lnTo>
                    <a:pt x="138" y="38"/>
                  </a:lnTo>
                  <a:lnTo>
                    <a:pt x="127" y="46"/>
                  </a:lnTo>
                  <a:lnTo>
                    <a:pt x="118" y="55"/>
                  </a:lnTo>
                  <a:lnTo>
                    <a:pt x="108" y="65"/>
                  </a:lnTo>
                  <a:lnTo>
                    <a:pt x="89" y="85"/>
                  </a:lnTo>
                  <a:lnTo>
                    <a:pt x="72" y="107"/>
                  </a:lnTo>
                  <a:lnTo>
                    <a:pt x="56" y="132"/>
                  </a:lnTo>
                  <a:lnTo>
                    <a:pt x="42" y="159"/>
                  </a:lnTo>
                  <a:lnTo>
                    <a:pt x="29" y="186"/>
                  </a:lnTo>
                  <a:lnTo>
                    <a:pt x="20" y="214"/>
                  </a:lnTo>
                  <a:lnTo>
                    <a:pt x="11" y="242"/>
                  </a:lnTo>
                  <a:lnTo>
                    <a:pt x="5" y="271"/>
                  </a:lnTo>
                  <a:lnTo>
                    <a:pt x="2" y="286"/>
                  </a:lnTo>
                  <a:lnTo>
                    <a:pt x="1" y="300"/>
                  </a:lnTo>
                  <a:lnTo>
                    <a:pt x="0" y="314"/>
                  </a:lnTo>
                  <a:lnTo>
                    <a:pt x="0" y="329"/>
                  </a:lnTo>
                  <a:lnTo>
                    <a:pt x="0" y="346"/>
                  </a:lnTo>
                  <a:lnTo>
                    <a:pt x="2" y="363"/>
                  </a:lnTo>
                  <a:lnTo>
                    <a:pt x="5" y="379"/>
                  </a:lnTo>
                  <a:lnTo>
                    <a:pt x="11" y="395"/>
                  </a:lnTo>
                  <a:lnTo>
                    <a:pt x="13" y="401"/>
                  </a:lnTo>
                  <a:lnTo>
                    <a:pt x="18" y="407"/>
                  </a:lnTo>
                  <a:lnTo>
                    <a:pt x="22" y="413"/>
                  </a:lnTo>
                  <a:lnTo>
                    <a:pt x="27" y="418"/>
                  </a:lnTo>
                  <a:lnTo>
                    <a:pt x="33" y="422"/>
                  </a:lnTo>
                  <a:lnTo>
                    <a:pt x="39" y="424"/>
                  </a:lnTo>
                  <a:lnTo>
                    <a:pt x="47" y="427"/>
                  </a:lnTo>
                  <a:lnTo>
                    <a:pt x="54" y="427"/>
                  </a:lnTo>
                  <a:lnTo>
                    <a:pt x="66" y="426"/>
                  </a:lnTo>
                  <a:lnTo>
                    <a:pt x="77" y="422"/>
                  </a:lnTo>
                  <a:lnTo>
                    <a:pt x="91" y="416"/>
                  </a:lnTo>
                  <a:lnTo>
                    <a:pt x="103" y="407"/>
                  </a:lnTo>
                  <a:lnTo>
                    <a:pt x="116" y="397"/>
                  </a:lnTo>
                  <a:lnTo>
                    <a:pt x="130" y="386"/>
                  </a:lnTo>
                  <a:lnTo>
                    <a:pt x="143" y="375"/>
                  </a:lnTo>
                  <a:lnTo>
                    <a:pt x="158" y="362"/>
                  </a:lnTo>
                  <a:lnTo>
                    <a:pt x="184" y="336"/>
                  </a:lnTo>
                  <a:lnTo>
                    <a:pt x="209" y="311"/>
                  </a:lnTo>
                  <a:lnTo>
                    <a:pt x="233" y="290"/>
                  </a:lnTo>
                  <a:lnTo>
                    <a:pt x="252" y="274"/>
                  </a:lnTo>
                  <a:lnTo>
                    <a:pt x="239" y="394"/>
                  </a:lnTo>
                  <a:lnTo>
                    <a:pt x="238" y="401"/>
                  </a:lnTo>
                  <a:lnTo>
                    <a:pt x="239" y="408"/>
                  </a:lnTo>
                  <a:lnTo>
                    <a:pt x="240" y="413"/>
                  </a:lnTo>
                  <a:lnTo>
                    <a:pt x="243" y="417"/>
                  </a:lnTo>
                  <a:lnTo>
                    <a:pt x="245" y="421"/>
                  </a:lnTo>
                  <a:lnTo>
                    <a:pt x="249" y="423"/>
                  </a:lnTo>
                  <a:lnTo>
                    <a:pt x="254" y="424"/>
                  </a:lnTo>
                  <a:lnTo>
                    <a:pt x="258" y="424"/>
                  </a:lnTo>
                  <a:lnTo>
                    <a:pt x="269" y="423"/>
                  </a:lnTo>
                  <a:lnTo>
                    <a:pt x="283" y="418"/>
                  </a:lnTo>
                  <a:lnTo>
                    <a:pt x="298" y="412"/>
                  </a:lnTo>
                  <a:lnTo>
                    <a:pt x="312" y="404"/>
                  </a:lnTo>
                  <a:lnTo>
                    <a:pt x="327" y="395"/>
                  </a:lnTo>
                  <a:lnTo>
                    <a:pt x="343" y="384"/>
                  </a:lnTo>
                  <a:lnTo>
                    <a:pt x="358" y="373"/>
                  </a:lnTo>
                  <a:lnTo>
                    <a:pt x="371" y="362"/>
                  </a:lnTo>
                  <a:lnTo>
                    <a:pt x="382" y="352"/>
                  </a:lnTo>
                  <a:lnTo>
                    <a:pt x="393" y="342"/>
                  </a:lnTo>
                  <a:lnTo>
                    <a:pt x="400" y="335"/>
                  </a:lnTo>
                  <a:lnTo>
                    <a:pt x="405" y="329"/>
                  </a:lnTo>
                  <a:lnTo>
                    <a:pt x="399" y="317"/>
                  </a:lnTo>
                  <a:lnTo>
                    <a:pt x="312" y="361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Freeform 574"/>
            <p:cNvSpPr>
              <a:spLocks/>
            </p:cNvSpPr>
            <p:nvPr/>
          </p:nvSpPr>
          <p:spPr bwMode="auto">
            <a:xfrm>
              <a:off x="48188563" y="9077326"/>
              <a:ext cx="133350" cy="139700"/>
            </a:xfrm>
            <a:custGeom>
              <a:avLst/>
              <a:gdLst>
                <a:gd name="T0" fmla="*/ 2147483647 w 417"/>
                <a:gd name="T1" fmla="*/ 2147483647 h 438"/>
                <a:gd name="T2" fmla="*/ 2147483647 w 417"/>
                <a:gd name="T3" fmla="*/ 2147483647 h 438"/>
                <a:gd name="T4" fmla="*/ 2147483647 w 417"/>
                <a:gd name="T5" fmla="*/ 2147483647 h 438"/>
                <a:gd name="T6" fmla="*/ 2147483647 w 417"/>
                <a:gd name="T7" fmla="*/ 1395212605 h 438"/>
                <a:gd name="T8" fmla="*/ 2147483647 w 417"/>
                <a:gd name="T9" fmla="*/ 519122967 h 438"/>
                <a:gd name="T10" fmla="*/ 2147483647 w 417"/>
                <a:gd name="T11" fmla="*/ 259612356 h 438"/>
                <a:gd name="T12" fmla="*/ 2147483647 w 417"/>
                <a:gd name="T13" fmla="*/ 64903089 h 438"/>
                <a:gd name="T14" fmla="*/ 2147483647 w 417"/>
                <a:gd name="T15" fmla="*/ 0 h 438"/>
                <a:gd name="T16" fmla="*/ 2147483647 w 417"/>
                <a:gd name="T17" fmla="*/ 32451545 h 438"/>
                <a:gd name="T18" fmla="*/ 2147483647 w 417"/>
                <a:gd name="T19" fmla="*/ 227160812 h 438"/>
                <a:gd name="T20" fmla="*/ 2147483647 w 417"/>
                <a:gd name="T21" fmla="*/ 908541183 h 438"/>
                <a:gd name="T22" fmla="*/ 1340755903 w 417"/>
                <a:gd name="T23" fmla="*/ 2141496384 h 438"/>
                <a:gd name="T24" fmla="*/ 457826686 w 417"/>
                <a:gd name="T25" fmla="*/ 2147483647 h 438"/>
                <a:gd name="T26" fmla="*/ 98069172 w 417"/>
                <a:gd name="T27" fmla="*/ 2147483647 h 438"/>
                <a:gd name="T28" fmla="*/ 2147483647 w 417"/>
                <a:gd name="T29" fmla="*/ 2147483647 h 438"/>
                <a:gd name="T30" fmla="*/ 2147483647 w 417"/>
                <a:gd name="T31" fmla="*/ 2147483647 h 438"/>
                <a:gd name="T32" fmla="*/ 2147483647 w 417"/>
                <a:gd name="T33" fmla="*/ 2147483647 h 438"/>
                <a:gd name="T34" fmla="*/ 2147483647 w 417"/>
                <a:gd name="T35" fmla="*/ 2147483647 h 438"/>
                <a:gd name="T36" fmla="*/ 2147483647 w 417"/>
                <a:gd name="T37" fmla="*/ 2147483647 h 438"/>
                <a:gd name="T38" fmla="*/ 2147483647 w 417"/>
                <a:gd name="T39" fmla="*/ 2147483647 h 438"/>
                <a:gd name="T40" fmla="*/ 2147483647 w 417"/>
                <a:gd name="T41" fmla="*/ 2147483647 h 438"/>
                <a:gd name="T42" fmla="*/ 2147483647 w 417"/>
                <a:gd name="T43" fmla="*/ 2147483647 h 438"/>
                <a:gd name="T44" fmla="*/ 2147483647 w 417"/>
                <a:gd name="T45" fmla="*/ 2147483647 h 438"/>
                <a:gd name="T46" fmla="*/ 2147483647 w 417"/>
                <a:gd name="T47" fmla="*/ 2147483647 h 438"/>
                <a:gd name="T48" fmla="*/ 2147483647 w 417"/>
                <a:gd name="T49" fmla="*/ 2147483647 h 438"/>
                <a:gd name="T50" fmla="*/ 2147483647 w 417"/>
                <a:gd name="T51" fmla="*/ 2147483647 h 438"/>
                <a:gd name="T52" fmla="*/ 2147483647 w 417"/>
                <a:gd name="T53" fmla="*/ 2147483647 h 438"/>
                <a:gd name="T54" fmla="*/ 2147483647 w 417"/>
                <a:gd name="T55" fmla="*/ 2147483647 h 438"/>
                <a:gd name="T56" fmla="*/ 2147483647 w 417"/>
                <a:gd name="T57" fmla="*/ 2147483647 h 438"/>
                <a:gd name="T58" fmla="*/ 2147483647 w 417"/>
                <a:gd name="T59" fmla="*/ 2147483647 h 438"/>
                <a:gd name="T60" fmla="*/ 2147483647 w 417"/>
                <a:gd name="T61" fmla="*/ 2147483647 h 438"/>
                <a:gd name="T62" fmla="*/ 2147483647 w 417"/>
                <a:gd name="T63" fmla="*/ 2147483647 h 438"/>
                <a:gd name="T64" fmla="*/ 2147483647 w 417"/>
                <a:gd name="T65" fmla="*/ 2147483647 h 438"/>
                <a:gd name="T66" fmla="*/ 2147483647 w 417"/>
                <a:gd name="T67" fmla="*/ 2147483647 h 438"/>
                <a:gd name="T68" fmla="*/ 2147483647 w 417"/>
                <a:gd name="T69" fmla="*/ 2147483647 h 438"/>
                <a:gd name="T70" fmla="*/ 2147483647 w 417"/>
                <a:gd name="T71" fmla="*/ 2147483647 h 438"/>
                <a:gd name="T72" fmla="*/ 2147483647 w 417"/>
                <a:gd name="T73" fmla="*/ 2147483647 h 438"/>
                <a:gd name="T74" fmla="*/ 2147483647 w 417"/>
                <a:gd name="T75" fmla="*/ 2147483647 h 438"/>
                <a:gd name="T76" fmla="*/ 2147483647 w 417"/>
                <a:gd name="T77" fmla="*/ 2147483647 h 438"/>
                <a:gd name="T78" fmla="*/ 2147483647 w 417"/>
                <a:gd name="T79" fmla="*/ 2147483647 h 438"/>
                <a:gd name="T80" fmla="*/ 2147483647 w 417"/>
                <a:gd name="T81" fmla="*/ 2147483647 h 438"/>
                <a:gd name="T82" fmla="*/ 2147483647 w 417"/>
                <a:gd name="T83" fmla="*/ 2147483647 h 438"/>
                <a:gd name="T84" fmla="*/ 2147483647 w 417"/>
                <a:gd name="T85" fmla="*/ 2147483647 h 438"/>
                <a:gd name="T86" fmla="*/ 2147483647 w 417"/>
                <a:gd name="T87" fmla="*/ 2147483647 h 438"/>
                <a:gd name="T88" fmla="*/ 2147483647 w 417"/>
                <a:gd name="T89" fmla="*/ 2147483647 h 438"/>
                <a:gd name="T90" fmla="*/ 2147483647 w 417"/>
                <a:gd name="T91" fmla="*/ 2147483647 h 438"/>
                <a:gd name="T92" fmla="*/ 2147483647 w 417"/>
                <a:gd name="T93" fmla="*/ 2147483647 h 438"/>
                <a:gd name="T94" fmla="*/ 2147483647 w 417"/>
                <a:gd name="T95" fmla="*/ 2147483647 h 438"/>
                <a:gd name="T96" fmla="*/ 2147483647 w 417"/>
                <a:gd name="T97" fmla="*/ 2147483647 h 438"/>
                <a:gd name="T98" fmla="*/ 2147483647 w 417"/>
                <a:gd name="T99" fmla="*/ 2147483647 h 438"/>
                <a:gd name="T100" fmla="*/ 2147483647 w 417"/>
                <a:gd name="T101" fmla="*/ 2147483647 h 438"/>
                <a:gd name="T102" fmla="*/ 2147483647 w 417"/>
                <a:gd name="T103" fmla="*/ 1070697160 h 438"/>
                <a:gd name="T104" fmla="*/ 2147483647 w 417"/>
                <a:gd name="T105" fmla="*/ 713832234 h 438"/>
                <a:gd name="T106" fmla="*/ 2147483647 w 417"/>
                <a:gd name="T107" fmla="*/ 356865245 h 438"/>
                <a:gd name="T108" fmla="*/ 2147483647 w 417"/>
                <a:gd name="T109" fmla="*/ 97354634 h 438"/>
                <a:gd name="T110" fmla="*/ 2147483647 w 417"/>
                <a:gd name="T111" fmla="*/ 0 h 438"/>
                <a:gd name="T112" fmla="*/ 2147483647 w 417"/>
                <a:gd name="T113" fmla="*/ 162257723 h 438"/>
                <a:gd name="T114" fmla="*/ 2147483647 w 417"/>
                <a:gd name="T115" fmla="*/ 616477601 h 438"/>
                <a:gd name="T116" fmla="*/ 2147483647 w 417"/>
                <a:gd name="T117" fmla="*/ 1297857972 h 438"/>
                <a:gd name="T118" fmla="*/ 2147483647 w 417"/>
                <a:gd name="T119" fmla="*/ 2109044840 h 438"/>
                <a:gd name="T120" fmla="*/ 2147483647 w 417"/>
                <a:gd name="T121" fmla="*/ 2147483647 h 438"/>
                <a:gd name="T122" fmla="*/ 2147483647 w 417"/>
                <a:gd name="T123" fmla="*/ 2147483647 h 43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17"/>
                <a:gd name="T187" fmla="*/ 0 h 438"/>
                <a:gd name="T188" fmla="*/ 417 w 417"/>
                <a:gd name="T189" fmla="*/ 438 h 43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17" h="438">
                  <a:moveTo>
                    <a:pt x="143" y="153"/>
                  </a:moveTo>
                  <a:lnTo>
                    <a:pt x="145" y="134"/>
                  </a:lnTo>
                  <a:lnTo>
                    <a:pt x="149" y="118"/>
                  </a:lnTo>
                  <a:lnTo>
                    <a:pt x="152" y="105"/>
                  </a:lnTo>
                  <a:lnTo>
                    <a:pt x="156" y="91"/>
                  </a:lnTo>
                  <a:lnTo>
                    <a:pt x="158" y="77"/>
                  </a:lnTo>
                  <a:lnTo>
                    <a:pt x="162" y="61"/>
                  </a:lnTo>
                  <a:lnTo>
                    <a:pt x="165" y="43"/>
                  </a:lnTo>
                  <a:lnTo>
                    <a:pt x="165" y="22"/>
                  </a:lnTo>
                  <a:lnTo>
                    <a:pt x="165" y="16"/>
                  </a:lnTo>
                  <a:lnTo>
                    <a:pt x="162" y="12"/>
                  </a:lnTo>
                  <a:lnTo>
                    <a:pt x="160" y="8"/>
                  </a:lnTo>
                  <a:lnTo>
                    <a:pt x="155" y="5"/>
                  </a:lnTo>
                  <a:lnTo>
                    <a:pt x="150" y="2"/>
                  </a:lnTo>
                  <a:lnTo>
                    <a:pt x="145" y="1"/>
                  </a:lnTo>
                  <a:lnTo>
                    <a:pt x="139" y="0"/>
                  </a:lnTo>
                  <a:lnTo>
                    <a:pt x="132" y="0"/>
                  </a:lnTo>
                  <a:lnTo>
                    <a:pt x="128" y="1"/>
                  </a:lnTo>
                  <a:lnTo>
                    <a:pt x="121" y="3"/>
                  </a:lnTo>
                  <a:lnTo>
                    <a:pt x="113" y="7"/>
                  </a:lnTo>
                  <a:lnTo>
                    <a:pt x="105" y="13"/>
                  </a:lnTo>
                  <a:lnTo>
                    <a:pt x="84" y="28"/>
                  </a:lnTo>
                  <a:lnTo>
                    <a:pt x="63" y="46"/>
                  </a:lnTo>
                  <a:lnTo>
                    <a:pt x="41" y="66"/>
                  </a:lnTo>
                  <a:lnTo>
                    <a:pt x="23" y="85"/>
                  </a:lnTo>
                  <a:lnTo>
                    <a:pt x="14" y="95"/>
                  </a:lnTo>
                  <a:lnTo>
                    <a:pt x="8" y="104"/>
                  </a:lnTo>
                  <a:lnTo>
                    <a:pt x="3" y="112"/>
                  </a:lnTo>
                  <a:lnTo>
                    <a:pt x="0" y="120"/>
                  </a:lnTo>
                  <a:lnTo>
                    <a:pt x="74" y="82"/>
                  </a:lnTo>
                  <a:lnTo>
                    <a:pt x="8" y="438"/>
                  </a:lnTo>
                  <a:lnTo>
                    <a:pt x="86" y="412"/>
                  </a:lnTo>
                  <a:lnTo>
                    <a:pt x="87" y="385"/>
                  </a:lnTo>
                  <a:lnTo>
                    <a:pt x="91" y="357"/>
                  </a:lnTo>
                  <a:lnTo>
                    <a:pt x="97" y="329"/>
                  </a:lnTo>
                  <a:lnTo>
                    <a:pt x="105" y="301"/>
                  </a:lnTo>
                  <a:lnTo>
                    <a:pt x="114" y="273"/>
                  </a:lnTo>
                  <a:lnTo>
                    <a:pt x="125" y="244"/>
                  </a:lnTo>
                  <a:lnTo>
                    <a:pt x="139" y="218"/>
                  </a:lnTo>
                  <a:lnTo>
                    <a:pt x="154" y="192"/>
                  </a:lnTo>
                  <a:lnTo>
                    <a:pt x="170" y="169"/>
                  </a:lnTo>
                  <a:lnTo>
                    <a:pt x="188" y="147"/>
                  </a:lnTo>
                  <a:lnTo>
                    <a:pt x="196" y="137"/>
                  </a:lnTo>
                  <a:lnTo>
                    <a:pt x="206" y="127"/>
                  </a:lnTo>
                  <a:lnTo>
                    <a:pt x="217" y="118"/>
                  </a:lnTo>
                  <a:lnTo>
                    <a:pt x="227" y="110"/>
                  </a:lnTo>
                  <a:lnTo>
                    <a:pt x="238" y="103"/>
                  </a:lnTo>
                  <a:lnTo>
                    <a:pt x="248" y="96"/>
                  </a:lnTo>
                  <a:lnTo>
                    <a:pt x="259" y="90"/>
                  </a:lnTo>
                  <a:lnTo>
                    <a:pt x="271" y="85"/>
                  </a:lnTo>
                  <a:lnTo>
                    <a:pt x="282" y="82"/>
                  </a:lnTo>
                  <a:lnTo>
                    <a:pt x="294" y="79"/>
                  </a:lnTo>
                  <a:lnTo>
                    <a:pt x="307" y="77"/>
                  </a:lnTo>
                  <a:lnTo>
                    <a:pt x="319" y="77"/>
                  </a:lnTo>
                  <a:lnTo>
                    <a:pt x="319" y="110"/>
                  </a:lnTo>
                  <a:lnTo>
                    <a:pt x="318" y="128"/>
                  </a:lnTo>
                  <a:lnTo>
                    <a:pt x="315" y="148"/>
                  </a:lnTo>
                  <a:lnTo>
                    <a:pt x="313" y="167"/>
                  </a:lnTo>
                  <a:lnTo>
                    <a:pt x="308" y="187"/>
                  </a:lnTo>
                  <a:lnTo>
                    <a:pt x="298" y="225"/>
                  </a:lnTo>
                  <a:lnTo>
                    <a:pt x="286" y="263"/>
                  </a:lnTo>
                  <a:lnTo>
                    <a:pt x="274" y="300"/>
                  </a:lnTo>
                  <a:lnTo>
                    <a:pt x="263" y="336"/>
                  </a:lnTo>
                  <a:lnTo>
                    <a:pt x="259" y="353"/>
                  </a:lnTo>
                  <a:lnTo>
                    <a:pt x="255" y="372"/>
                  </a:lnTo>
                  <a:lnTo>
                    <a:pt x="253" y="389"/>
                  </a:lnTo>
                  <a:lnTo>
                    <a:pt x="253" y="405"/>
                  </a:lnTo>
                  <a:lnTo>
                    <a:pt x="253" y="412"/>
                  </a:lnTo>
                  <a:lnTo>
                    <a:pt x="254" y="418"/>
                  </a:lnTo>
                  <a:lnTo>
                    <a:pt x="255" y="423"/>
                  </a:lnTo>
                  <a:lnTo>
                    <a:pt x="258" y="428"/>
                  </a:lnTo>
                  <a:lnTo>
                    <a:pt x="261" y="433"/>
                  </a:lnTo>
                  <a:lnTo>
                    <a:pt x="265" y="435"/>
                  </a:lnTo>
                  <a:lnTo>
                    <a:pt x="269" y="438"/>
                  </a:lnTo>
                  <a:lnTo>
                    <a:pt x="275" y="438"/>
                  </a:lnTo>
                  <a:lnTo>
                    <a:pt x="285" y="438"/>
                  </a:lnTo>
                  <a:lnTo>
                    <a:pt x="294" y="435"/>
                  </a:lnTo>
                  <a:lnTo>
                    <a:pt x="305" y="432"/>
                  </a:lnTo>
                  <a:lnTo>
                    <a:pt x="316" y="428"/>
                  </a:lnTo>
                  <a:lnTo>
                    <a:pt x="329" y="422"/>
                  </a:lnTo>
                  <a:lnTo>
                    <a:pt x="340" y="416"/>
                  </a:lnTo>
                  <a:lnTo>
                    <a:pt x="351" y="408"/>
                  </a:lnTo>
                  <a:lnTo>
                    <a:pt x="362" y="401"/>
                  </a:lnTo>
                  <a:lnTo>
                    <a:pt x="373" y="393"/>
                  </a:lnTo>
                  <a:lnTo>
                    <a:pt x="383" y="384"/>
                  </a:lnTo>
                  <a:lnTo>
                    <a:pt x="391" y="375"/>
                  </a:lnTo>
                  <a:lnTo>
                    <a:pt x="400" y="366"/>
                  </a:lnTo>
                  <a:lnTo>
                    <a:pt x="406" y="356"/>
                  </a:lnTo>
                  <a:lnTo>
                    <a:pt x="412" y="347"/>
                  </a:lnTo>
                  <a:lnTo>
                    <a:pt x="416" y="337"/>
                  </a:lnTo>
                  <a:lnTo>
                    <a:pt x="417" y="329"/>
                  </a:lnTo>
                  <a:lnTo>
                    <a:pt x="342" y="366"/>
                  </a:lnTo>
                  <a:lnTo>
                    <a:pt x="343" y="342"/>
                  </a:lnTo>
                  <a:lnTo>
                    <a:pt x="346" y="319"/>
                  </a:lnTo>
                  <a:lnTo>
                    <a:pt x="348" y="297"/>
                  </a:lnTo>
                  <a:lnTo>
                    <a:pt x="353" y="276"/>
                  </a:lnTo>
                  <a:lnTo>
                    <a:pt x="363" y="233"/>
                  </a:lnTo>
                  <a:lnTo>
                    <a:pt x="374" y="193"/>
                  </a:lnTo>
                  <a:lnTo>
                    <a:pt x="386" y="154"/>
                  </a:lnTo>
                  <a:lnTo>
                    <a:pt x="396" y="114"/>
                  </a:lnTo>
                  <a:lnTo>
                    <a:pt x="400" y="94"/>
                  </a:lnTo>
                  <a:lnTo>
                    <a:pt x="403" y="73"/>
                  </a:lnTo>
                  <a:lnTo>
                    <a:pt x="406" y="54"/>
                  </a:lnTo>
                  <a:lnTo>
                    <a:pt x="406" y="33"/>
                  </a:lnTo>
                  <a:lnTo>
                    <a:pt x="405" y="28"/>
                  </a:lnTo>
                  <a:lnTo>
                    <a:pt x="402" y="22"/>
                  </a:lnTo>
                  <a:lnTo>
                    <a:pt x="397" y="17"/>
                  </a:lnTo>
                  <a:lnTo>
                    <a:pt x="392" y="11"/>
                  </a:lnTo>
                  <a:lnTo>
                    <a:pt x="385" y="7"/>
                  </a:lnTo>
                  <a:lnTo>
                    <a:pt x="378" y="3"/>
                  </a:lnTo>
                  <a:lnTo>
                    <a:pt x="370" y="1"/>
                  </a:lnTo>
                  <a:lnTo>
                    <a:pt x="362" y="0"/>
                  </a:lnTo>
                  <a:lnTo>
                    <a:pt x="350" y="1"/>
                  </a:lnTo>
                  <a:lnTo>
                    <a:pt x="335" y="5"/>
                  </a:lnTo>
                  <a:lnTo>
                    <a:pt x="321" y="11"/>
                  </a:lnTo>
                  <a:lnTo>
                    <a:pt x="307" y="19"/>
                  </a:lnTo>
                  <a:lnTo>
                    <a:pt x="291" y="29"/>
                  </a:lnTo>
                  <a:lnTo>
                    <a:pt x="276" y="40"/>
                  </a:lnTo>
                  <a:lnTo>
                    <a:pt x="260" y="52"/>
                  </a:lnTo>
                  <a:lnTo>
                    <a:pt x="245" y="65"/>
                  </a:lnTo>
                  <a:lnTo>
                    <a:pt x="215" y="90"/>
                  </a:lnTo>
                  <a:lnTo>
                    <a:pt x="188" y="116"/>
                  </a:lnTo>
                  <a:lnTo>
                    <a:pt x="163" y="138"/>
                  </a:lnTo>
                  <a:lnTo>
                    <a:pt x="143" y="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" name="Freeform 575"/>
            <p:cNvSpPr>
              <a:spLocks/>
            </p:cNvSpPr>
            <p:nvPr/>
          </p:nvSpPr>
          <p:spPr bwMode="auto">
            <a:xfrm>
              <a:off x="48841025" y="9077326"/>
              <a:ext cx="90487" cy="139700"/>
            </a:xfrm>
            <a:custGeom>
              <a:avLst/>
              <a:gdLst>
                <a:gd name="T0" fmla="*/ 2147483647 w 285"/>
                <a:gd name="T1" fmla="*/ 2147483647 h 438"/>
                <a:gd name="T2" fmla="*/ 2147483647 w 285"/>
                <a:gd name="T3" fmla="*/ 2044141751 h 438"/>
                <a:gd name="T4" fmla="*/ 2147483647 w 285"/>
                <a:gd name="T5" fmla="*/ 1784529395 h 438"/>
                <a:gd name="T6" fmla="*/ 2147483647 w 285"/>
                <a:gd name="T7" fmla="*/ 1849432484 h 438"/>
                <a:gd name="T8" fmla="*/ 2147483647 w 285"/>
                <a:gd name="T9" fmla="*/ 2147483647 h 438"/>
                <a:gd name="T10" fmla="*/ 2147483647 w 285"/>
                <a:gd name="T11" fmla="*/ 2147483647 h 438"/>
                <a:gd name="T12" fmla="*/ 2147483647 w 285"/>
                <a:gd name="T13" fmla="*/ 2147483647 h 438"/>
                <a:gd name="T14" fmla="*/ 2147483647 w 285"/>
                <a:gd name="T15" fmla="*/ 2147483647 h 438"/>
                <a:gd name="T16" fmla="*/ 2147483647 w 285"/>
                <a:gd name="T17" fmla="*/ 1427664150 h 438"/>
                <a:gd name="T18" fmla="*/ 2147483647 w 285"/>
                <a:gd name="T19" fmla="*/ 1038245616 h 438"/>
                <a:gd name="T20" fmla="*/ 2147483647 w 285"/>
                <a:gd name="T21" fmla="*/ 421768334 h 438"/>
                <a:gd name="T22" fmla="*/ 2147483647 w 285"/>
                <a:gd name="T23" fmla="*/ 32451545 h 438"/>
                <a:gd name="T24" fmla="*/ 2147483647 w 285"/>
                <a:gd name="T25" fmla="*/ 97354634 h 438"/>
                <a:gd name="T26" fmla="*/ 2147483647 w 285"/>
                <a:gd name="T27" fmla="*/ 616477601 h 438"/>
                <a:gd name="T28" fmla="*/ 2147483647 w 285"/>
                <a:gd name="T29" fmla="*/ 1492567239 h 438"/>
                <a:gd name="T30" fmla="*/ 2147483647 w 285"/>
                <a:gd name="T31" fmla="*/ 2147483647 h 438"/>
                <a:gd name="T32" fmla="*/ 1888281764 w 285"/>
                <a:gd name="T33" fmla="*/ 2147483647 h 438"/>
                <a:gd name="T34" fmla="*/ 1760259168 w 285"/>
                <a:gd name="T35" fmla="*/ 2147483647 h 438"/>
                <a:gd name="T36" fmla="*/ 1888281764 w 285"/>
                <a:gd name="T37" fmla="*/ 2147483647 h 438"/>
                <a:gd name="T38" fmla="*/ 2147483647 w 285"/>
                <a:gd name="T39" fmla="*/ 2147483647 h 438"/>
                <a:gd name="T40" fmla="*/ 2147483647 w 285"/>
                <a:gd name="T41" fmla="*/ 2147483647 h 438"/>
                <a:gd name="T42" fmla="*/ 2147483647 w 285"/>
                <a:gd name="T43" fmla="*/ 2147483647 h 438"/>
                <a:gd name="T44" fmla="*/ 2147483647 w 285"/>
                <a:gd name="T45" fmla="*/ 2147483647 h 438"/>
                <a:gd name="T46" fmla="*/ 2147483647 w 285"/>
                <a:gd name="T47" fmla="*/ 2147483647 h 438"/>
                <a:gd name="T48" fmla="*/ 2147483647 w 285"/>
                <a:gd name="T49" fmla="*/ 2147483647 h 438"/>
                <a:gd name="T50" fmla="*/ 2147483647 w 285"/>
                <a:gd name="T51" fmla="*/ 2147483647 h 438"/>
                <a:gd name="T52" fmla="*/ 2147483647 w 285"/>
                <a:gd name="T53" fmla="*/ 2147483647 h 438"/>
                <a:gd name="T54" fmla="*/ 2147483647 w 285"/>
                <a:gd name="T55" fmla="*/ 2147483647 h 438"/>
                <a:gd name="T56" fmla="*/ 2147483647 w 285"/>
                <a:gd name="T57" fmla="*/ 2147483647 h 438"/>
                <a:gd name="T58" fmla="*/ 2147483647 w 285"/>
                <a:gd name="T59" fmla="*/ 2147483647 h 438"/>
                <a:gd name="T60" fmla="*/ 1632236891 w 285"/>
                <a:gd name="T61" fmla="*/ 2147483647 h 438"/>
                <a:gd name="T62" fmla="*/ 1056135372 w 285"/>
                <a:gd name="T63" fmla="*/ 2147483647 h 438"/>
                <a:gd name="T64" fmla="*/ 352011575 w 285"/>
                <a:gd name="T65" fmla="*/ 2147483647 h 438"/>
                <a:gd name="T66" fmla="*/ 31955246 w 285"/>
                <a:gd name="T67" fmla="*/ 2147483647 h 438"/>
                <a:gd name="T68" fmla="*/ 0 w 285"/>
                <a:gd name="T69" fmla="*/ 2147483647 h 438"/>
                <a:gd name="T70" fmla="*/ 159977841 w 285"/>
                <a:gd name="T71" fmla="*/ 2147483647 h 438"/>
                <a:gd name="T72" fmla="*/ 832146392 w 285"/>
                <a:gd name="T73" fmla="*/ 2147483647 h 438"/>
                <a:gd name="T74" fmla="*/ 1824270625 w 285"/>
                <a:gd name="T75" fmla="*/ 2147483647 h 438"/>
                <a:gd name="T76" fmla="*/ 2147483647 w 285"/>
                <a:gd name="T77" fmla="*/ 2147483647 h 438"/>
                <a:gd name="T78" fmla="*/ 2147483647 w 285"/>
                <a:gd name="T79" fmla="*/ 2147483647 h 438"/>
                <a:gd name="T80" fmla="*/ 2147483647 w 285"/>
                <a:gd name="T81" fmla="*/ 2147483647 h 438"/>
                <a:gd name="T82" fmla="*/ 2147483647 w 285"/>
                <a:gd name="T83" fmla="*/ 2147483647 h 438"/>
                <a:gd name="T84" fmla="*/ 2147483647 w 285"/>
                <a:gd name="T85" fmla="*/ 2147483647 h 438"/>
                <a:gd name="T86" fmla="*/ 2147483647 w 285"/>
                <a:gd name="T87" fmla="*/ 2147483647 h 438"/>
                <a:gd name="T88" fmla="*/ 2147483647 w 285"/>
                <a:gd name="T89" fmla="*/ 2147483647 h 438"/>
                <a:gd name="T90" fmla="*/ 2147483647 w 285"/>
                <a:gd name="T91" fmla="*/ 2147483647 h 438"/>
                <a:gd name="T92" fmla="*/ 2147483647 w 285"/>
                <a:gd name="T93" fmla="*/ 2147483647 h 438"/>
                <a:gd name="T94" fmla="*/ 2147483647 w 285"/>
                <a:gd name="T95" fmla="*/ 2147483647 h 438"/>
                <a:gd name="T96" fmla="*/ 2147483647 w 285"/>
                <a:gd name="T97" fmla="*/ 2147483647 h 438"/>
                <a:gd name="T98" fmla="*/ 2147483647 w 285"/>
                <a:gd name="T99" fmla="*/ 2147483647 h 4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5"/>
                <a:gd name="T151" fmla="*/ 0 h 438"/>
                <a:gd name="T152" fmla="*/ 285 w 285"/>
                <a:gd name="T153" fmla="*/ 438 h 43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5" h="438">
                  <a:moveTo>
                    <a:pt x="121" y="99"/>
                  </a:moveTo>
                  <a:lnTo>
                    <a:pt x="121" y="90"/>
                  </a:lnTo>
                  <a:lnTo>
                    <a:pt x="124" y="83"/>
                  </a:lnTo>
                  <a:lnTo>
                    <a:pt x="127" y="76"/>
                  </a:lnTo>
                  <a:lnTo>
                    <a:pt x="132" y="68"/>
                  </a:lnTo>
                  <a:lnTo>
                    <a:pt x="137" y="63"/>
                  </a:lnTo>
                  <a:lnTo>
                    <a:pt x="143" y="58"/>
                  </a:lnTo>
                  <a:lnTo>
                    <a:pt x="148" y="56"/>
                  </a:lnTo>
                  <a:lnTo>
                    <a:pt x="154" y="55"/>
                  </a:lnTo>
                  <a:lnTo>
                    <a:pt x="164" y="55"/>
                  </a:lnTo>
                  <a:lnTo>
                    <a:pt x="173" y="56"/>
                  </a:lnTo>
                  <a:lnTo>
                    <a:pt x="181" y="57"/>
                  </a:lnTo>
                  <a:lnTo>
                    <a:pt x="188" y="60"/>
                  </a:lnTo>
                  <a:lnTo>
                    <a:pt x="202" y="65"/>
                  </a:lnTo>
                  <a:lnTo>
                    <a:pt x="214" y="71"/>
                  </a:lnTo>
                  <a:lnTo>
                    <a:pt x="224" y="77"/>
                  </a:lnTo>
                  <a:lnTo>
                    <a:pt x="234" y="82"/>
                  </a:lnTo>
                  <a:lnTo>
                    <a:pt x="242" y="85"/>
                  </a:lnTo>
                  <a:lnTo>
                    <a:pt x="252" y="88"/>
                  </a:lnTo>
                  <a:lnTo>
                    <a:pt x="257" y="87"/>
                  </a:lnTo>
                  <a:lnTo>
                    <a:pt x="263" y="83"/>
                  </a:lnTo>
                  <a:lnTo>
                    <a:pt x="268" y="79"/>
                  </a:lnTo>
                  <a:lnTo>
                    <a:pt x="274" y="73"/>
                  </a:lnTo>
                  <a:lnTo>
                    <a:pt x="278" y="67"/>
                  </a:lnTo>
                  <a:lnTo>
                    <a:pt x="282" y="60"/>
                  </a:lnTo>
                  <a:lnTo>
                    <a:pt x="284" y="51"/>
                  </a:lnTo>
                  <a:lnTo>
                    <a:pt x="285" y="44"/>
                  </a:lnTo>
                  <a:lnTo>
                    <a:pt x="285" y="39"/>
                  </a:lnTo>
                  <a:lnTo>
                    <a:pt x="283" y="35"/>
                  </a:lnTo>
                  <a:lnTo>
                    <a:pt x="280" y="32"/>
                  </a:lnTo>
                  <a:lnTo>
                    <a:pt x="278" y="28"/>
                  </a:lnTo>
                  <a:lnTo>
                    <a:pt x="269" y="21"/>
                  </a:lnTo>
                  <a:lnTo>
                    <a:pt x="258" y="13"/>
                  </a:lnTo>
                  <a:lnTo>
                    <a:pt x="246" y="8"/>
                  </a:lnTo>
                  <a:lnTo>
                    <a:pt x="234" y="3"/>
                  </a:lnTo>
                  <a:lnTo>
                    <a:pt x="220" y="1"/>
                  </a:lnTo>
                  <a:lnTo>
                    <a:pt x="208" y="0"/>
                  </a:lnTo>
                  <a:lnTo>
                    <a:pt x="196" y="1"/>
                  </a:lnTo>
                  <a:lnTo>
                    <a:pt x="182" y="3"/>
                  </a:lnTo>
                  <a:lnTo>
                    <a:pt x="170" y="7"/>
                  </a:lnTo>
                  <a:lnTo>
                    <a:pt x="157" y="13"/>
                  </a:lnTo>
                  <a:lnTo>
                    <a:pt x="143" y="19"/>
                  </a:lnTo>
                  <a:lnTo>
                    <a:pt x="131" y="28"/>
                  </a:lnTo>
                  <a:lnTo>
                    <a:pt x="119" y="36"/>
                  </a:lnTo>
                  <a:lnTo>
                    <a:pt x="106" y="46"/>
                  </a:lnTo>
                  <a:lnTo>
                    <a:pt x="95" y="57"/>
                  </a:lnTo>
                  <a:lnTo>
                    <a:pt x="86" y="68"/>
                  </a:lnTo>
                  <a:lnTo>
                    <a:pt x="77" y="79"/>
                  </a:lnTo>
                  <a:lnTo>
                    <a:pt x="70" y="91"/>
                  </a:lnTo>
                  <a:lnTo>
                    <a:pt x="64" y="105"/>
                  </a:lnTo>
                  <a:lnTo>
                    <a:pt x="59" y="117"/>
                  </a:lnTo>
                  <a:lnTo>
                    <a:pt x="56" y="129"/>
                  </a:lnTo>
                  <a:lnTo>
                    <a:pt x="55" y="142"/>
                  </a:lnTo>
                  <a:lnTo>
                    <a:pt x="55" y="164"/>
                  </a:lnTo>
                  <a:lnTo>
                    <a:pt x="55" y="171"/>
                  </a:lnTo>
                  <a:lnTo>
                    <a:pt x="56" y="176"/>
                  </a:lnTo>
                  <a:lnTo>
                    <a:pt x="59" y="182"/>
                  </a:lnTo>
                  <a:lnTo>
                    <a:pt x="61" y="187"/>
                  </a:lnTo>
                  <a:lnTo>
                    <a:pt x="67" y="197"/>
                  </a:lnTo>
                  <a:lnTo>
                    <a:pt x="76" y="205"/>
                  </a:lnTo>
                  <a:lnTo>
                    <a:pt x="97" y="221"/>
                  </a:lnTo>
                  <a:lnTo>
                    <a:pt x="121" y="236"/>
                  </a:lnTo>
                  <a:lnTo>
                    <a:pt x="133" y="243"/>
                  </a:lnTo>
                  <a:lnTo>
                    <a:pt x="144" y="252"/>
                  </a:lnTo>
                  <a:lnTo>
                    <a:pt x="155" y="262"/>
                  </a:lnTo>
                  <a:lnTo>
                    <a:pt x="166" y="271"/>
                  </a:lnTo>
                  <a:lnTo>
                    <a:pt x="170" y="278"/>
                  </a:lnTo>
                  <a:lnTo>
                    <a:pt x="174" y="282"/>
                  </a:lnTo>
                  <a:lnTo>
                    <a:pt x="177" y="290"/>
                  </a:lnTo>
                  <a:lnTo>
                    <a:pt x="181" y="296"/>
                  </a:lnTo>
                  <a:lnTo>
                    <a:pt x="184" y="303"/>
                  </a:lnTo>
                  <a:lnTo>
                    <a:pt x="185" y="312"/>
                  </a:lnTo>
                  <a:lnTo>
                    <a:pt x="186" y="319"/>
                  </a:lnTo>
                  <a:lnTo>
                    <a:pt x="186" y="329"/>
                  </a:lnTo>
                  <a:lnTo>
                    <a:pt x="186" y="340"/>
                  </a:lnTo>
                  <a:lnTo>
                    <a:pt x="186" y="348"/>
                  </a:lnTo>
                  <a:lnTo>
                    <a:pt x="184" y="357"/>
                  </a:lnTo>
                  <a:lnTo>
                    <a:pt x="180" y="364"/>
                  </a:lnTo>
                  <a:lnTo>
                    <a:pt x="174" y="371"/>
                  </a:lnTo>
                  <a:lnTo>
                    <a:pt x="168" y="377"/>
                  </a:lnTo>
                  <a:lnTo>
                    <a:pt x="160" y="380"/>
                  </a:lnTo>
                  <a:lnTo>
                    <a:pt x="152" y="383"/>
                  </a:lnTo>
                  <a:lnTo>
                    <a:pt x="143" y="384"/>
                  </a:lnTo>
                  <a:lnTo>
                    <a:pt x="132" y="384"/>
                  </a:lnTo>
                  <a:lnTo>
                    <a:pt x="120" y="383"/>
                  </a:lnTo>
                  <a:lnTo>
                    <a:pt x="110" y="382"/>
                  </a:lnTo>
                  <a:lnTo>
                    <a:pt x="101" y="379"/>
                  </a:lnTo>
                  <a:lnTo>
                    <a:pt x="94" y="377"/>
                  </a:lnTo>
                  <a:lnTo>
                    <a:pt x="82" y="369"/>
                  </a:lnTo>
                  <a:lnTo>
                    <a:pt x="72" y="362"/>
                  </a:lnTo>
                  <a:lnTo>
                    <a:pt x="65" y="353"/>
                  </a:lnTo>
                  <a:lnTo>
                    <a:pt x="56" y="346"/>
                  </a:lnTo>
                  <a:lnTo>
                    <a:pt x="51" y="344"/>
                  </a:lnTo>
                  <a:lnTo>
                    <a:pt x="46" y="341"/>
                  </a:lnTo>
                  <a:lnTo>
                    <a:pt x="40" y="340"/>
                  </a:lnTo>
                  <a:lnTo>
                    <a:pt x="33" y="340"/>
                  </a:lnTo>
                  <a:lnTo>
                    <a:pt x="24" y="340"/>
                  </a:lnTo>
                  <a:lnTo>
                    <a:pt x="17" y="341"/>
                  </a:lnTo>
                  <a:lnTo>
                    <a:pt x="11" y="344"/>
                  </a:lnTo>
                  <a:lnTo>
                    <a:pt x="7" y="346"/>
                  </a:lnTo>
                  <a:lnTo>
                    <a:pt x="4" y="351"/>
                  </a:lnTo>
                  <a:lnTo>
                    <a:pt x="1" y="357"/>
                  </a:lnTo>
                  <a:lnTo>
                    <a:pt x="0" y="364"/>
                  </a:lnTo>
                  <a:lnTo>
                    <a:pt x="0" y="373"/>
                  </a:lnTo>
                  <a:lnTo>
                    <a:pt x="0" y="384"/>
                  </a:lnTo>
                  <a:lnTo>
                    <a:pt x="1" y="389"/>
                  </a:lnTo>
                  <a:lnTo>
                    <a:pt x="2" y="394"/>
                  </a:lnTo>
                  <a:lnTo>
                    <a:pt x="5" y="399"/>
                  </a:lnTo>
                  <a:lnTo>
                    <a:pt x="7" y="404"/>
                  </a:lnTo>
                  <a:lnTo>
                    <a:pt x="16" y="413"/>
                  </a:lnTo>
                  <a:lnTo>
                    <a:pt x="26" y="421"/>
                  </a:lnTo>
                  <a:lnTo>
                    <a:pt x="37" y="428"/>
                  </a:lnTo>
                  <a:lnTo>
                    <a:pt x="46" y="434"/>
                  </a:lnTo>
                  <a:lnTo>
                    <a:pt x="57" y="437"/>
                  </a:lnTo>
                  <a:lnTo>
                    <a:pt x="66" y="438"/>
                  </a:lnTo>
                  <a:lnTo>
                    <a:pt x="99" y="438"/>
                  </a:lnTo>
                  <a:lnTo>
                    <a:pt x="111" y="438"/>
                  </a:lnTo>
                  <a:lnTo>
                    <a:pt x="125" y="434"/>
                  </a:lnTo>
                  <a:lnTo>
                    <a:pt x="138" y="430"/>
                  </a:lnTo>
                  <a:lnTo>
                    <a:pt x="152" y="424"/>
                  </a:lnTo>
                  <a:lnTo>
                    <a:pt x="165" y="417"/>
                  </a:lnTo>
                  <a:lnTo>
                    <a:pt x="177" y="407"/>
                  </a:lnTo>
                  <a:lnTo>
                    <a:pt x="190" y="397"/>
                  </a:lnTo>
                  <a:lnTo>
                    <a:pt x="201" y="388"/>
                  </a:lnTo>
                  <a:lnTo>
                    <a:pt x="212" y="375"/>
                  </a:lnTo>
                  <a:lnTo>
                    <a:pt x="222" y="363"/>
                  </a:lnTo>
                  <a:lnTo>
                    <a:pt x="230" y="351"/>
                  </a:lnTo>
                  <a:lnTo>
                    <a:pt x="237" y="337"/>
                  </a:lnTo>
                  <a:lnTo>
                    <a:pt x="244" y="324"/>
                  </a:lnTo>
                  <a:lnTo>
                    <a:pt x="248" y="311"/>
                  </a:lnTo>
                  <a:lnTo>
                    <a:pt x="251" y="298"/>
                  </a:lnTo>
                  <a:lnTo>
                    <a:pt x="252" y="285"/>
                  </a:lnTo>
                  <a:lnTo>
                    <a:pt x="252" y="263"/>
                  </a:lnTo>
                  <a:lnTo>
                    <a:pt x="252" y="257"/>
                  </a:lnTo>
                  <a:lnTo>
                    <a:pt x="251" y="252"/>
                  </a:lnTo>
                  <a:lnTo>
                    <a:pt x="250" y="247"/>
                  </a:lnTo>
                  <a:lnTo>
                    <a:pt x="247" y="241"/>
                  </a:lnTo>
                  <a:lnTo>
                    <a:pt x="240" y="231"/>
                  </a:lnTo>
                  <a:lnTo>
                    <a:pt x="231" y="221"/>
                  </a:lnTo>
                  <a:lnTo>
                    <a:pt x="222" y="213"/>
                  </a:lnTo>
                  <a:lnTo>
                    <a:pt x="210" y="204"/>
                  </a:lnTo>
                  <a:lnTo>
                    <a:pt x="198" y="196"/>
                  </a:lnTo>
                  <a:lnTo>
                    <a:pt x="186" y="187"/>
                  </a:lnTo>
                  <a:lnTo>
                    <a:pt x="163" y="171"/>
                  </a:lnTo>
                  <a:lnTo>
                    <a:pt x="141" y="155"/>
                  </a:lnTo>
                  <a:lnTo>
                    <a:pt x="133" y="147"/>
                  </a:lnTo>
                  <a:lnTo>
                    <a:pt x="126" y="138"/>
                  </a:lnTo>
                  <a:lnTo>
                    <a:pt x="124" y="134"/>
                  </a:lnTo>
                  <a:lnTo>
                    <a:pt x="122" y="129"/>
                  </a:lnTo>
                  <a:lnTo>
                    <a:pt x="121" y="125"/>
                  </a:lnTo>
                  <a:lnTo>
                    <a:pt x="121" y="120"/>
                  </a:lnTo>
                  <a:lnTo>
                    <a:pt x="121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" name="Freeform 576"/>
            <p:cNvSpPr>
              <a:spLocks/>
            </p:cNvSpPr>
            <p:nvPr/>
          </p:nvSpPr>
          <p:spPr bwMode="auto">
            <a:xfrm>
              <a:off x="49569688" y="9080501"/>
              <a:ext cx="58737" cy="134938"/>
            </a:xfrm>
            <a:custGeom>
              <a:avLst/>
              <a:gdLst>
                <a:gd name="T0" fmla="*/ 2147483647 w 186"/>
                <a:gd name="T1" fmla="*/ 0 h 425"/>
                <a:gd name="T2" fmla="*/ 2147483647 w 186"/>
                <a:gd name="T3" fmla="*/ 0 h 425"/>
                <a:gd name="T4" fmla="*/ 2147483647 w 186"/>
                <a:gd name="T5" fmla="*/ 64012365 h 425"/>
                <a:gd name="T6" fmla="*/ 2147483647 w 186"/>
                <a:gd name="T7" fmla="*/ 160081553 h 425"/>
                <a:gd name="T8" fmla="*/ 2147483647 w 186"/>
                <a:gd name="T9" fmla="*/ 288106283 h 425"/>
                <a:gd name="T10" fmla="*/ 2147483647 w 186"/>
                <a:gd name="T11" fmla="*/ 416131329 h 425"/>
                <a:gd name="T12" fmla="*/ 2147483647 w 186"/>
                <a:gd name="T13" fmla="*/ 640124282 h 425"/>
                <a:gd name="T14" fmla="*/ 2147483647 w 186"/>
                <a:gd name="T15" fmla="*/ 832161693 h 425"/>
                <a:gd name="T16" fmla="*/ 2046925081 w 186"/>
                <a:gd name="T17" fmla="*/ 1056255611 h 425"/>
                <a:gd name="T18" fmla="*/ 1637560086 w 186"/>
                <a:gd name="T19" fmla="*/ 1344261246 h 425"/>
                <a:gd name="T20" fmla="*/ 1291120418 w 186"/>
                <a:gd name="T21" fmla="*/ 1600311022 h 425"/>
                <a:gd name="T22" fmla="*/ 1007706183 w 186"/>
                <a:gd name="T23" fmla="*/ 1888417622 h 425"/>
                <a:gd name="T24" fmla="*/ 692779231 w 186"/>
                <a:gd name="T25" fmla="*/ 2147483647 h 425"/>
                <a:gd name="T26" fmla="*/ 440877711 w 186"/>
                <a:gd name="T27" fmla="*/ 2147483647 h 425"/>
                <a:gd name="T28" fmla="*/ 251901519 w 186"/>
                <a:gd name="T29" fmla="*/ 2147483647 h 425"/>
                <a:gd name="T30" fmla="*/ 63025117 w 186"/>
                <a:gd name="T31" fmla="*/ 2147483647 h 425"/>
                <a:gd name="T32" fmla="*/ 0 w 186"/>
                <a:gd name="T33" fmla="*/ 2147483647 h 425"/>
                <a:gd name="T34" fmla="*/ 2147483647 w 186"/>
                <a:gd name="T35" fmla="*/ 2048398210 h 425"/>
                <a:gd name="T36" fmla="*/ 377852595 w 186"/>
                <a:gd name="T37" fmla="*/ 2147483647 h 425"/>
                <a:gd name="T38" fmla="*/ 787317380 w 186"/>
                <a:gd name="T39" fmla="*/ 2147483647 h 425"/>
                <a:gd name="T40" fmla="*/ 1228195091 w 186"/>
                <a:gd name="T41" fmla="*/ 2147483647 h 425"/>
                <a:gd name="T42" fmla="*/ 1637560086 w 186"/>
                <a:gd name="T43" fmla="*/ 2147483647 h 425"/>
                <a:gd name="T44" fmla="*/ 2109950514 w 186"/>
                <a:gd name="T45" fmla="*/ 2147483647 h 425"/>
                <a:gd name="T46" fmla="*/ 2147483647 w 186"/>
                <a:gd name="T47" fmla="*/ 2147483647 h 425"/>
                <a:gd name="T48" fmla="*/ 2147483647 w 186"/>
                <a:gd name="T49" fmla="*/ 2147483647 h 425"/>
                <a:gd name="T50" fmla="*/ 2147483647 w 186"/>
                <a:gd name="T51" fmla="*/ 2147483647 h 425"/>
                <a:gd name="T52" fmla="*/ 2147483647 w 186"/>
                <a:gd name="T53" fmla="*/ 2147483647 h 425"/>
                <a:gd name="T54" fmla="*/ 2147483647 w 186"/>
                <a:gd name="T55" fmla="*/ 2147483647 h 425"/>
                <a:gd name="T56" fmla="*/ 2147483647 w 186"/>
                <a:gd name="T57" fmla="*/ 2147483647 h 425"/>
                <a:gd name="T58" fmla="*/ 2147483647 w 186"/>
                <a:gd name="T59" fmla="*/ 2147483647 h 425"/>
                <a:gd name="T60" fmla="*/ 2147483647 w 186"/>
                <a:gd name="T61" fmla="*/ 2147483647 h 425"/>
                <a:gd name="T62" fmla="*/ 2147483647 w 186"/>
                <a:gd name="T63" fmla="*/ 2147483647 h 425"/>
                <a:gd name="T64" fmla="*/ 2147483647 w 186"/>
                <a:gd name="T65" fmla="*/ 2147483647 h 425"/>
                <a:gd name="T66" fmla="*/ 2147483647 w 186"/>
                <a:gd name="T67" fmla="*/ 2147483647 h 425"/>
                <a:gd name="T68" fmla="*/ 2147483647 w 186"/>
                <a:gd name="T69" fmla="*/ 2147483647 h 425"/>
                <a:gd name="T70" fmla="*/ 2147483647 w 186"/>
                <a:gd name="T71" fmla="*/ 2147483647 h 425"/>
                <a:gd name="T72" fmla="*/ 2147483647 w 186"/>
                <a:gd name="T73" fmla="*/ 0 h 4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86"/>
                <a:gd name="T112" fmla="*/ 0 h 425"/>
                <a:gd name="T113" fmla="*/ 186 w 186"/>
                <a:gd name="T114" fmla="*/ 425 h 42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86" h="425">
                  <a:moveTo>
                    <a:pt x="180" y="0"/>
                  </a:moveTo>
                  <a:lnTo>
                    <a:pt x="165" y="0"/>
                  </a:lnTo>
                  <a:lnTo>
                    <a:pt x="150" y="2"/>
                  </a:lnTo>
                  <a:lnTo>
                    <a:pt x="134" y="5"/>
                  </a:lnTo>
                  <a:lnTo>
                    <a:pt x="120" y="9"/>
                  </a:lnTo>
                  <a:lnTo>
                    <a:pt x="105" y="13"/>
                  </a:lnTo>
                  <a:lnTo>
                    <a:pt x="92" y="20"/>
                  </a:lnTo>
                  <a:lnTo>
                    <a:pt x="78" y="26"/>
                  </a:lnTo>
                  <a:lnTo>
                    <a:pt x="65" y="33"/>
                  </a:lnTo>
                  <a:lnTo>
                    <a:pt x="52" y="42"/>
                  </a:lnTo>
                  <a:lnTo>
                    <a:pt x="41" y="50"/>
                  </a:lnTo>
                  <a:lnTo>
                    <a:pt x="32" y="59"/>
                  </a:lnTo>
                  <a:lnTo>
                    <a:pt x="22" y="68"/>
                  </a:lnTo>
                  <a:lnTo>
                    <a:pt x="14" y="78"/>
                  </a:lnTo>
                  <a:lnTo>
                    <a:pt x="8" y="88"/>
                  </a:lnTo>
                  <a:lnTo>
                    <a:pt x="2" y="98"/>
                  </a:lnTo>
                  <a:lnTo>
                    <a:pt x="0" y="108"/>
                  </a:lnTo>
                  <a:lnTo>
                    <a:pt x="87" y="64"/>
                  </a:lnTo>
                  <a:lnTo>
                    <a:pt x="12" y="425"/>
                  </a:lnTo>
                  <a:lnTo>
                    <a:pt x="25" y="423"/>
                  </a:lnTo>
                  <a:lnTo>
                    <a:pt x="39" y="421"/>
                  </a:lnTo>
                  <a:lnTo>
                    <a:pt x="52" y="418"/>
                  </a:lnTo>
                  <a:lnTo>
                    <a:pt x="67" y="414"/>
                  </a:lnTo>
                  <a:lnTo>
                    <a:pt x="81" y="407"/>
                  </a:lnTo>
                  <a:lnTo>
                    <a:pt x="95" y="400"/>
                  </a:lnTo>
                  <a:lnTo>
                    <a:pt x="109" y="393"/>
                  </a:lnTo>
                  <a:lnTo>
                    <a:pt x="122" y="384"/>
                  </a:lnTo>
                  <a:lnTo>
                    <a:pt x="134" y="376"/>
                  </a:lnTo>
                  <a:lnTo>
                    <a:pt x="147" y="366"/>
                  </a:lnTo>
                  <a:lnTo>
                    <a:pt x="156" y="356"/>
                  </a:lnTo>
                  <a:lnTo>
                    <a:pt x="166" y="346"/>
                  </a:lnTo>
                  <a:lnTo>
                    <a:pt x="174" y="335"/>
                  </a:lnTo>
                  <a:lnTo>
                    <a:pt x="180" y="325"/>
                  </a:lnTo>
                  <a:lnTo>
                    <a:pt x="183" y="316"/>
                  </a:lnTo>
                  <a:lnTo>
                    <a:pt x="186" y="306"/>
                  </a:lnTo>
                  <a:lnTo>
                    <a:pt x="98" y="35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4" name="Freeform 577"/>
            <p:cNvSpPr>
              <a:spLocks noEditPoints="1"/>
            </p:cNvSpPr>
            <p:nvPr/>
          </p:nvSpPr>
          <p:spPr bwMode="auto">
            <a:xfrm>
              <a:off x="49649063" y="9080501"/>
              <a:ext cx="104775" cy="136525"/>
            </a:xfrm>
            <a:custGeom>
              <a:avLst/>
              <a:gdLst>
                <a:gd name="T0" fmla="*/ 2147483647 w 328"/>
                <a:gd name="T1" fmla="*/ 2147483647 h 427"/>
                <a:gd name="T2" fmla="*/ 2147483647 w 328"/>
                <a:gd name="T3" fmla="*/ 2147483647 h 427"/>
                <a:gd name="T4" fmla="*/ 2147483647 w 328"/>
                <a:gd name="T5" fmla="*/ 2147483647 h 427"/>
                <a:gd name="T6" fmla="*/ 2147483647 w 328"/>
                <a:gd name="T7" fmla="*/ 1961136223 h 427"/>
                <a:gd name="T8" fmla="*/ 2147483647 w 328"/>
                <a:gd name="T9" fmla="*/ 1242066722 h 427"/>
                <a:gd name="T10" fmla="*/ 2147483647 w 328"/>
                <a:gd name="T11" fmla="*/ 1078604412 h 427"/>
                <a:gd name="T12" fmla="*/ 2147483647 w 328"/>
                <a:gd name="T13" fmla="*/ 1307390257 h 427"/>
                <a:gd name="T14" fmla="*/ 2147483647 w 328"/>
                <a:gd name="T15" fmla="*/ 1895710694 h 427"/>
                <a:gd name="T16" fmla="*/ 2147483647 w 328"/>
                <a:gd name="T17" fmla="*/ 2147483647 h 427"/>
                <a:gd name="T18" fmla="*/ 2147483647 w 328"/>
                <a:gd name="T19" fmla="*/ 2147483647 h 427"/>
                <a:gd name="T20" fmla="*/ 2147483647 w 328"/>
                <a:gd name="T21" fmla="*/ 2147483647 h 427"/>
                <a:gd name="T22" fmla="*/ 2147483647 w 328"/>
                <a:gd name="T23" fmla="*/ 2147483647 h 427"/>
                <a:gd name="T24" fmla="*/ 2147483647 w 328"/>
                <a:gd name="T25" fmla="*/ 2147483647 h 427"/>
                <a:gd name="T26" fmla="*/ 2147483647 w 328"/>
                <a:gd name="T27" fmla="*/ 2147483647 h 427"/>
                <a:gd name="T28" fmla="*/ 2147483647 w 328"/>
                <a:gd name="T29" fmla="*/ 2147483647 h 427"/>
                <a:gd name="T30" fmla="*/ 2147483647 w 328"/>
                <a:gd name="T31" fmla="*/ 2147483647 h 427"/>
                <a:gd name="T32" fmla="*/ 2147483647 w 328"/>
                <a:gd name="T33" fmla="*/ 2147483647 h 427"/>
                <a:gd name="T34" fmla="*/ 2147483647 w 328"/>
                <a:gd name="T35" fmla="*/ 2147483647 h 427"/>
                <a:gd name="T36" fmla="*/ 2147483647 w 328"/>
                <a:gd name="T37" fmla="*/ 2147483647 h 427"/>
                <a:gd name="T38" fmla="*/ 2147483647 w 328"/>
                <a:gd name="T39" fmla="*/ 2147483647 h 427"/>
                <a:gd name="T40" fmla="*/ 2147483647 w 328"/>
                <a:gd name="T41" fmla="*/ 2147483647 h 427"/>
                <a:gd name="T42" fmla="*/ 2147483647 w 328"/>
                <a:gd name="T43" fmla="*/ 1601601632 h 427"/>
                <a:gd name="T44" fmla="*/ 2147483647 w 328"/>
                <a:gd name="T45" fmla="*/ 621033361 h 427"/>
                <a:gd name="T46" fmla="*/ 2147483647 w 328"/>
                <a:gd name="T47" fmla="*/ 196072601 h 427"/>
                <a:gd name="T48" fmla="*/ 2147483647 w 328"/>
                <a:gd name="T49" fmla="*/ 0 h 427"/>
                <a:gd name="T50" fmla="*/ 2147483647 w 328"/>
                <a:gd name="T51" fmla="*/ 0 h 427"/>
                <a:gd name="T52" fmla="*/ 2147483647 w 328"/>
                <a:gd name="T53" fmla="*/ 196072601 h 427"/>
                <a:gd name="T54" fmla="*/ 2147483647 w 328"/>
                <a:gd name="T55" fmla="*/ 1176640872 h 427"/>
                <a:gd name="T56" fmla="*/ 2147483647 w 328"/>
                <a:gd name="T57" fmla="*/ 2147483647 h 427"/>
                <a:gd name="T58" fmla="*/ 1043046305 w 328"/>
                <a:gd name="T59" fmla="*/ 2147483647 h 427"/>
                <a:gd name="T60" fmla="*/ 162956749 w 328"/>
                <a:gd name="T61" fmla="*/ 2147483647 h 427"/>
                <a:gd name="T62" fmla="*/ 0 w 328"/>
                <a:gd name="T63" fmla="*/ 2147483647 h 427"/>
                <a:gd name="T64" fmla="*/ 0 w 328"/>
                <a:gd name="T65" fmla="*/ 2147483647 h 427"/>
                <a:gd name="T66" fmla="*/ 162956749 w 328"/>
                <a:gd name="T67" fmla="*/ 2147483647 h 427"/>
                <a:gd name="T68" fmla="*/ 586726264 w 328"/>
                <a:gd name="T69" fmla="*/ 2147483647 h 427"/>
                <a:gd name="T70" fmla="*/ 1238655480 w 328"/>
                <a:gd name="T71" fmla="*/ 2147483647 h 427"/>
                <a:gd name="T72" fmla="*/ 2086092291 w 328"/>
                <a:gd name="T73" fmla="*/ 2147483647 h 427"/>
                <a:gd name="T74" fmla="*/ 2147483647 w 328"/>
                <a:gd name="T75" fmla="*/ 2147483647 h 427"/>
                <a:gd name="T76" fmla="*/ 2147483647 w 328"/>
                <a:gd name="T77" fmla="*/ 2147483647 h 427"/>
                <a:gd name="T78" fmla="*/ 2147483647 w 328"/>
                <a:gd name="T79" fmla="*/ 2147483647 h 427"/>
                <a:gd name="T80" fmla="*/ 2147483647 w 328"/>
                <a:gd name="T81" fmla="*/ 2147483647 h 427"/>
                <a:gd name="T82" fmla="*/ 2147483647 w 328"/>
                <a:gd name="T83" fmla="*/ 2147483647 h 427"/>
                <a:gd name="T84" fmla="*/ 2147483647 w 328"/>
                <a:gd name="T85" fmla="*/ 2147483647 h 427"/>
                <a:gd name="T86" fmla="*/ 2147483647 w 328"/>
                <a:gd name="T87" fmla="*/ 2147483647 h 427"/>
                <a:gd name="T88" fmla="*/ 2147483647 w 328"/>
                <a:gd name="T89" fmla="*/ 2147483647 h 427"/>
                <a:gd name="T90" fmla="*/ 2147483647 w 328"/>
                <a:gd name="T91" fmla="*/ 2147483647 h 427"/>
                <a:gd name="T92" fmla="*/ 2147483647 w 328"/>
                <a:gd name="T93" fmla="*/ 2147483647 h 427"/>
                <a:gd name="T94" fmla="*/ 2147483647 w 328"/>
                <a:gd name="T95" fmla="*/ 2147483647 h 427"/>
                <a:gd name="T96" fmla="*/ 2147483647 w 328"/>
                <a:gd name="T97" fmla="*/ 2147483647 h 427"/>
                <a:gd name="T98" fmla="*/ 2147483647 w 328"/>
                <a:gd name="T99" fmla="*/ 2147483647 h 427"/>
                <a:gd name="T100" fmla="*/ 2147483647 w 328"/>
                <a:gd name="T101" fmla="*/ 2147483647 h 427"/>
                <a:gd name="T102" fmla="*/ 2147483647 w 328"/>
                <a:gd name="T103" fmla="*/ 2147483647 h 4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28"/>
                <a:gd name="T157" fmla="*/ 0 h 427"/>
                <a:gd name="T158" fmla="*/ 328 w 328"/>
                <a:gd name="T159" fmla="*/ 427 h 4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28" h="427">
                  <a:moveTo>
                    <a:pt x="87" y="197"/>
                  </a:moveTo>
                  <a:lnTo>
                    <a:pt x="88" y="186"/>
                  </a:lnTo>
                  <a:lnTo>
                    <a:pt x="91" y="174"/>
                  </a:lnTo>
                  <a:lnTo>
                    <a:pt x="93" y="161"/>
                  </a:lnTo>
                  <a:lnTo>
                    <a:pt x="98" y="148"/>
                  </a:lnTo>
                  <a:lnTo>
                    <a:pt x="103" y="134"/>
                  </a:lnTo>
                  <a:lnTo>
                    <a:pt x="110" y="121"/>
                  </a:lnTo>
                  <a:lnTo>
                    <a:pt x="116" y="107"/>
                  </a:lnTo>
                  <a:lnTo>
                    <a:pt x="124" y="94"/>
                  </a:lnTo>
                  <a:lnTo>
                    <a:pt x="132" y="82"/>
                  </a:lnTo>
                  <a:lnTo>
                    <a:pt x="141" y="69"/>
                  </a:lnTo>
                  <a:lnTo>
                    <a:pt x="151" y="60"/>
                  </a:lnTo>
                  <a:lnTo>
                    <a:pt x="159" y="50"/>
                  </a:lnTo>
                  <a:lnTo>
                    <a:pt x="169" y="43"/>
                  </a:lnTo>
                  <a:lnTo>
                    <a:pt x="179" y="38"/>
                  </a:lnTo>
                  <a:lnTo>
                    <a:pt x="187" y="34"/>
                  </a:lnTo>
                  <a:lnTo>
                    <a:pt x="197" y="33"/>
                  </a:lnTo>
                  <a:lnTo>
                    <a:pt x="208" y="33"/>
                  </a:lnTo>
                  <a:lnTo>
                    <a:pt x="217" y="33"/>
                  </a:lnTo>
                  <a:lnTo>
                    <a:pt x="225" y="35"/>
                  </a:lnTo>
                  <a:lnTo>
                    <a:pt x="233" y="40"/>
                  </a:lnTo>
                  <a:lnTo>
                    <a:pt x="240" y="45"/>
                  </a:lnTo>
                  <a:lnTo>
                    <a:pt x="245" y="51"/>
                  </a:lnTo>
                  <a:lnTo>
                    <a:pt x="249" y="58"/>
                  </a:lnTo>
                  <a:lnTo>
                    <a:pt x="251" y="67"/>
                  </a:lnTo>
                  <a:lnTo>
                    <a:pt x="252" y="77"/>
                  </a:lnTo>
                  <a:lnTo>
                    <a:pt x="252" y="88"/>
                  </a:lnTo>
                  <a:lnTo>
                    <a:pt x="251" y="96"/>
                  </a:lnTo>
                  <a:lnTo>
                    <a:pt x="247" y="106"/>
                  </a:lnTo>
                  <a:lnTo>
                    <a:pt x="241" y="116"/>
                  </a:lnTo>
                  <a:lnTo>
                    <a:pt x="234" y="126"/>
                  </a:lnTo>
                  <a:lnTo>
                    <a:pt x="225" y="134"/>
                  </a:lnTo>
                  <a:lnTo>
                    <a:pt x="216" y="143"/>
                  </a:lnTo>
                  <a:lnTo>
                    <a:pt x="204" y="151"/>
                  </a:lnTo>
                  <a:lnTo>
                    <a:pt x="191" y="160"/>
                  </a:lnTo>
                  <a:lnTo>
                    <a:pt x="179" y="167"/>
                  </a:lnTo>
                  <a:lnTo>
                    <a:pt x="165" y="174"/>
                  </a:lnTo>
                  <a:lnTo>
                    <a:pt x="152" y="180"/>
                  </a:lnTo>
                  <a:lnTo>
                    <a:pt x="138" y="185"/>
                  </a:lnTo>
                  <a:lnTo>
                    <a:pt x="125" y="189"/>
                  </a:lnTo>
                  <a:lnTo>
                    <a:pt x="111" y="193"/>
                  </a:lnTo>
                  <a:lnTo>
                    <a:pt x="99" y="196"/>
                  </a:lnTo>
                  <a:lnTo>
                    <a:pt x="87" y="197"/>
                  </a:lnTo>
                  <a:close/>
                  <a:moveTo>
                    <a:pt x="76" y="263"/>
                  </a:moveTo>
                  <a:lnTo>
                    <a:pt x="77" y="258"/>
                  </a:lnTo>
                  <a:lnTo>
                    <a:pt x="80" y="253"/>
                  </a:lnTo>
                  <a:lnTo>
                    <a:pt x="82" y="248"/>
                  </a:lnTo>
                  <a:lnTo>
                    <a:pt x="87" y="243"/>
                  </a:lnTo>
                  <a:lnTo>
                    <a:pt x="99" y="235"/>
                  </a:lnTo>
                  <a:lnTo>
                    <a:pt x="116" y="225"/>
                  </a:lnTo>
                  <a:lnTo>
                    <a:pt x="157" y="208"/>
                  </a:lnTo>
                  <a:lnTo>
                    <a:pt x="202" y="188"/>
                  </a:lnTo>
                  <a:lnTo>
                    <a:pt x="227" y="177"/>
                  </a:lnTo>
                  <a:lnTo>
                    <a:pt x="249" y="166"/>
                  </a:lnTo>
                  <a:lnTo>
                    <a:pt x="271" y="154"/>
                  </a:lnTo>
                  <a:lnTo>
                    <a:pt x="289" y="142"/>
                  </a:lnTo>
                  <a:lnTo>
                    <a:pt x="298" y="134"/>
                  </a:lnTo>
                  <a:lnTo>
                    <a:pt x="305" y="127"/>
                  </a:lnTo>
                  <a:lnTo>
                    <a:pt x="312" y="120"/>
                  </a:lnTo>
                  <a:lnTo>
                    <a:pt x="318" y="112"/>
                  </a:lnTo>
                  <a:lnTo>
                    <a:pt x="322" y="104"/>
                  </a:lnTo>
                  <a:lnTo>
                    <a:pt x="326" y="95"/>
                  </a:lnTo>
                  <a:lnTo>
                    <a:pt x="328" y="85"/>
                  </a:lnTo>
                  <a:lnTo>
                    <a:pt x="328" y="77"/>
                  </a:lnTo>
                  <a:lnTo>
                    <a:pt x="328" y="62"/>
                  </a:lnTo>
                  <a:lnTo>
                    <a:pt x="325" y="49"/>
                  </a:lnTo>
                  <a:lnTo>
                    <a:pt x="321" y="36"/>
                  </a:lnTo>
                  <a:lnTo>
                    <a:pt x="315" y="24"/>
                  </a:lnTo>
                  <a:lnTo>
                    <a:pt x="311" y="19"/>
                  </a:lnTo>
                  <a:lnTo>
                    <a:pt x="306" y="14"/>
                  </a:lnTo>
                  <a:lnTo>
                    <a:pt x="302" y="10"/>
                  </a:lnTo>
                  <a:lnTo>
                    <a:pt x="298" y="6"/>
                  </a:lnTo>
                  <a:lnTo>
                    <a:pt x="291" y="3"/>
                  </a:lnTo>
                  <a:lnTo>
                    <a:pt x="287" y="1"/>
                  </a:lnTo>
                  <a:lnTo>
                    <a:pt x="280" y="0"/>
                  </a:lnTo>
                  <a:lnTo>
                    <a:pt x="274" y="0"/>
                  </a:lnTo>
                  <a:lnTo>
                    <a:pt x="197" y="0"/>
                  </a:lnTo>
                  <a:lnTo>
                    <a:pt x="190" y="0"/>
                  </a:lnTo>
                  <a:lnTo>
                    <a:pt x="184" y="1"/>
                  </a:lnTo>
                  <a:lnTo>
                    <a:pt x="176" y="3"/>
                  </a:lnTo>
                  <a:lnTo>
                    <a:pt x="169" y="6"/>
                  </a:lnTo>
                  <a:lnTo>
                    <a:pt x="153" y="14"/>
                  </a:lnTo>
                  <a:lnTo>
                    <a:pt x="137" y="24"/>
                  </a:lnTo>
                  <a:lnTo>
                    <a:pt x="120" y="36"/>
                  </a:lnTo>
                  <a:lnTo>
                    <a:pt x="104" y="51"/>
                  </a:lnTo>
                  <a:lnTo>
                    <a:pt x="88" y="67"/>
                  </a:lnTo>
                  <a:lnTo>
                    <a:pt x="72" y="85"/>
                  </a:lnTo>
                  <a:lnTo>
                    <a:pt x="58" y="103"/>
                  </a:lnTo>
                  <a:lnTo>
                    <a:pt x="44" y="122"/>
                  </a:lnTo>
                  <a:lnTo>
                    <a:pt x="32" y="142"/>
                  </a:lnTo>
                  <a:lnTo>
                    <a:pt x="21" y="160"/>
                  </a:lnTo>
                  <a:lnTo>
                    <a:pt x="12" y="178"/>
                  </a:lnTo>
                  <a:lnTo>
                    <a:pt x="5" y="197"/>
                  </a:lnTo>
                  <a:lnTo>
                    <a:pt x="2" y="205"/>
                  </a:lnTo>
                  <a:lnTo>
                    <a:pt x="1" y="214"/>
                  </a:lnTo>
                  <a:lnTo>
                    <a:pt x="0" y="222"/>
                  </a:lnTo>
                  <a:lnTo>
                    <a:pt x="0" y="230"/>
                  </a:lnTo>
                  <a:lnTo>
                    <a:pt x="0" y="307"/>
                  </a:lnTo>
                  <a:lnTo>
                    <a:pt x="0" y="319"/>
                  </a:lnTo>
                  <a:lnTo>
                    <a:pt x="1" y="331"/>
                  </a:lnTo>
                  <a:lnTo>
                    <a:pt x="2" y="344"/>
                  </a:lnTo>
                  <a:lnTo>
                    <a:pt x="5" y="355"/>
                  </a:lnTo>
                  <a:lnTo>
                    <a:pt x="9" y="364"/>
                  </a:lnTo>
                  <a:lnTo>
                    <a:pt x="13" y="375"/>
                  </a:lnTo>
                  <a:lnTo>
                    <a:pt x="18" y="384"/>
                  </a:lnTo>
                  <a:lnTo>
                    <a:pt x="23" y="393"/>
                  </a:lnTo>
                  <a:lnTo>
                    <a:pt x="31" y="400"/>
                  </a:lnTo>
                  <a:lnTo>
                    <a:pt x="38" y="407"/>
                  </a:lnTo>
                  <a:lnTo>
                    <a:pt x="45" y="413"/>
                  </a:lnTo>
                  <a:lnTo>
                    <a:pt x="54" y="418"/>
                  </a:lnTo>
                  <a:lnTo>
                    <a:pt x="64" y="422"/>
                  </a:lnTo>
                  <a:lnTo>
                    <a:pt x="75" y="424"/>
                  </a:lnTo>
                  <a:lnTo>
                    <a:pt x="86" y="427"/>
                  </a:lnTo>
                  <a:lnTo>
                    <a:pt x="98" y="427"/>
                  </a:lnTo>
                  <a:lnTo>
                    <a:pt x="113" y="427"/>
                  </a:lnTo>
                  <a:lnTo>
                    <a:pt x="127" y="424"/>
                  </a:lnTo>
                  <a:lnTo>
                    <a:pt x="143" y="421"/>
                  </a:lnTo>
                  <a:lnTo>
                    <a:pt x="159" y="417"/>
                  </a:lnTo>
                  <a:lnTo>
                    <a:pt x="175" y="411"/>
                  </a:lnTo>
                  <a:lnTo>
                    <a:pt x="190" y="405"/>
                  </a:lnTo>
                  <a:lnTo>
                    <a:pt x="206" y="397"/>
                  </a:lnTo>
                  <a:lnTo>
                    <a:pt x="219" y="389"/>
                  </a:lnTo>
                  <a:lnTo>
                    <a:pt x="234" y="380"/>
                  </a:lnTo>
                  <a:lnTo>
                    <a:pt x="246" y="371"/>
                  </a:lnTo>
                  <a:lnTo>
                    <a:pt x="258" y="361"/>
                  </a:lnTo>
                  <a:lnTo>
                    <a:pt x="269" y="350"/>
                  </a:lnTo>
                  <a:lnTo>
                    <a:pt x="278" y="339"/>
                  </a:lnTo>
                  <a:lnTo>
                    <a:pt x="285" y="329"/>
                  </a:lnTo>
                  <a:lnTo>
                    <a:pt x="291" y="318"/>
                  </a:lnTo>
                  <a:lnTo>
                    <a:pt x="296" y="307"/>
                  </a:lnTo>
                  <a:lnTo>
                    <a:pt x="283" y="311"/>
                  </a:lnTo>
                  <a:lnTo>
                    <a:pt x="272" y="314"/>
                  </a:lnTo>
                  <a:lnTo>
                    <a:pt x="262" y="319"/>
                  </a:lnTo>
                  <a:lnTo>
                    <a:pt x="253" y="324"/>
                  </a:lnTo>
                  <a:lnTo>
                    <a:pt x="236" y="335"/>
                  </a:lnTo>
                  <a:lnTo>
                    <a:pt x="222" y="346"/>
                  </a:lnTo>
                  <a:lnTo>
                    <a:pt x="213" y="351"/>
                  </a:lnTo>
                  <a:lnTo>
                    <a:pt x="204" y="356"/>
                  </a:lnTo>
                  <a:lnTo>
                    <a:pt x="196" y="361"/>
                  </a:lnTo>
                  <a:lnTo>
                    <a:pt x="186" y="364"/>
                  </a:lnTo>
                  <a:lnTo>
                    <a:pt x="174" y="368"/>
                  </a:lnTo>
                  <a:lnTo>
                    <a:pt x="162" y="371"/>
                  </a:lnTo>
                  <a:lnTo>
                    <a:pt x="147" y="372"/>
                  </a:lnTo>
                  <a:lnTo>
                    <a:pt x="131" y="373"/>
                  </a:lnTo>
                  <a:lnTo>
                    <a:pt x="127" y="372"/>
                  </a:lnTo>
                  <a:lnTo>
                    <a:pt x="122" y="371"/>
                  </a:lnTo>
                  <a:lnTo>
                    <a:pt x="118" y="367"/>
                  </a:lnTo>
                  <a:lnTo>
                    <a:pt x="114" y="363"/>
                  </a:lnTo>
                  <a:lnTo>
                    <a:pt x="104" y="355"/>
                  </a:lnTo>
                  <a:lnTo>
                    <a:pt x="95" y="342"/>
                  </a:lnTo>
                  <a:lnTo>
                    <a:pt x="88" y="329"/>
                  </a:lnTo>
                  <a:lnTo>
                    <a:pt x="82" y="313"/>
                  </a:lnTo>
                  <a:lnTo>
                    <a:pt x="80" y="306"/>
                  </a:lnTo>
                  <a:lnTo>
                    <a:pt x="78" y="298"/>
                  </a:lnTo>
                  <a:lnTo>
                    <a:pt x="77" y="292"/>
                  </a:lnTo>
                  <a:lnTo>
                    <a:pt x="76" y="285"/>
                  </a:lnTo>
                  <a:lnTo>
                    <a:pt x="76" y="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" name="Freeform 578"/>
            <p:cNvSpPr>
              <a:spLocks/>
            </p:cNvSpPr>
            <p:nvPr/>
          </p:nvSpPr>
          <p:spPr bwMode="auto">
            <a:xfrm>
              <a:off x="50022125" y="9001126"/>
              <a:ext cx="155575" cy="285750"/>
            </a:xfrm>
            <a:custGeom>
              <a:avLst/>
              <a:gdLst>
                <a:gd name="T0" fmla="*/ 2147483647 w 494"/>
                <a:gd name="T1" fmla="*/ 2147483647 h 899"/>
                <a:gd name="T2" fmla="*/ 2147483647 w 494"/>
                <a:gd name="T3" fmla="*/ 2147483647 h 899"/>
                <a:gd name="T4" fmla="*/ 2147483647 w 494"/>
                <a:gd name="T5" fmla="*/ 2147483647 h 899"/>
                <a:gd name="T6" fmla="*/ 2147483647 w 494"/>
                <a:gd name="T7" fmla="*/ 1830473179 h 899"/>
                <a:gd name="T8" fmla="*/ 2147483647 w 494"/>
                <a:gd name="T9" fmla="*/ 1445041246 h 899"/>
                <a:gd name="T10" fmla="*/ 2147483647 w 494"/>
                <a:gd name="T11" fmla="*/ 1413014361 h 899"/>
                <a:gd name="T12" fmla="*/ 2147483647 w 494"/>
                <a:gd name="T13" fmla="*/ 1477168891 h 899"/>
                <a:gd name="T14" fmla="*/ 2147483647 w 494"/>
                <a:gd name="T15" fmla="*/ 1926755354 h 899"/>
                <a:gd name="T16" fmla="*/ 2147483647 w 494"/>
                <a:gd name="T17" fmla="*/ 2147483647 h 899"/>
                <a:gd name="T18" fmla="*/ 2147483647 w 494"/>
                <a:gd name="T19" fmla="*/ 2147483647 h 899"/>
                <a:gd name="T20" fmla="*/ 2147483647 w 494"/>
                <a:gd name="T21" fmla="*/ 2147483647 h 899"/>
                <a:gd name="T22" fmla="*/ 2147483647 w 494"/>
                <a:gd name="T23" fmla="*/ 1798345216 h 899"/>
                <a:gd name="T24" fmla="*/ 2147483647 w 494"/>
                <a:gd name="T25" fmla="*/ 353203211 h 899"/>
                <a:gd name="T26" fmla="*/ 2147483647 w 494"/>
                <a:gd name="T27" fmla="*/ 32127645 h 899"/>
                <a:gd name="T28" fmla="*/ 2147483647 w 494"/>
                <a:gd name="T29" fmla="*/ 0 h 899"/>
                <a:gd name="T30" fmla="*/ 2147483647 w 494"/>
                <a:gd name="T31" fmla="*/ 192665428 h 899"/>
                <a:gd name="T32" fmla="*/ 2147483647 w 494"/>
                <a:gd name="T33" fmla="*/ 577996283 h 899"/>
                <a:gd name="T34" fmla="*/ 2147483647 w 494"/>
                <a:gd name="T35" fmla="*/ 1637807751 h 899"/>
                <a:gd name="T36" fmla="*/ 2147483647 w 494"/>
                <a:gd name="T37" fmla="*/ 2147483647 h 899"/>
                <a:gd name="T38" fmla="*/ 2147483647 w 494"/>
                <a:gd name="T39" fmla="*/ 2147483647 h 899"/>
                <a:gd name="T40" fmla="*/ 2147483647 w 494"/>
                <a:gd name="T41" fmla="*/ 2147483647 h 899"/>
                <a:gd name="T42" fmla="*/ 2147483647 w 494"/>
                <a:gd name="T43" fmla="*/ 2147483647 h 899"/>
                <a:gd name="T44" fmla="*/ 2147483647 w 494"/>
                <a:gd name="T45" fmla="*/ 2147483647 h 899"/>
                <a:gd name="T46" fmla="*/ 2147483647 w 494"/>
                <a:gd name="T47" fmla="*/ 2147483647 h 899"/>
                <a:gd name="T48" fmla="*/ 2147483647 w 494"/>
                <a:gd name="T49" fmla="*/ 2147483647 h 899"/>
                <a:gd name="T50" fmla="*/ 999539772 w 494"/>
                <a:gd name="T51" fmla="*/ 2147483647 h 899"/>
                <a:gd name="T52" fmla="*/ 437286368 w 494"/>
                <a:gd name="T53" fmla="*/ 2147483647 h 899"/>
                <a:gd name="T54" fmla="*/ 93725434 w 494"/>
                <a:gd name="T55" fmla="*/ 2147483647 h 899"/>
                <a:gd name="T56" fmla="*/ 0 w 494"/>
                <a:gd name="T57" fmla="*/ 2147483647 h 899"/>
                <a:gd name="T58" fmla="*/ 124967351 w 494"/>
                <a:gd name="T59" fmla="*/ 2147483647 h 899"/>
                <a:gd name="T60" fmla="*/ 531011802 w 494"/>
                <a:gd name="T61" fmla="*/ 2147483647 h 899"/>
                <a:gd name="T62" fmla="*/ 1374342307 w 494"/>
                <a:gd name="T63" fmla="*/ 2147483647 h 899"/>
                <a:gd name="T64" fmla="*/ 2147483647 w 494"/>
                <a:gd name="T65" fmla="*/ 2147483647 h 899"/>
                <a:gd name="T66" fmla="*/ 2147483647 w 494"/>
                <a:gd name="T67" fmla="*/ 2147483647 h 899"/>
                <a:gd name="T68" fmla="*/ 2147483647 w 494"/>
                <a:gd name="T69" fmla="*/ 2147483647 h 899"/>
                <a:gd name="T70" fmla="*/ 2147483647 w 494"/>
                <a:gd name="T71" fmla="*/ 2147483647 h 899"/>
                <a:gd name="T72" fmla="*/ 2147483647 w 494"/>
                <a:gd name="T73" fmla="*/ 2147483647 h 899"/>
                <a:gd name="T74" fmla="*/ 2147483647 w 494"/>
                <a:gd name="T75" fmla="*/ 2147483647 h 899"/>
                <a:gd name="T76" fmla="*/ 2147483647 w 494"/>
                <a:gd name="T77" fmla="*/ 2147483647 h 899"/>
                <a:gd name="T78" fmla="*/ 2147483647 w 494"/>
                <a:gd name="T79" fmla="*/ 2147483647 h 899"/>
                <a:gd name="T80" fmla="*/ 2147483647 w 494"/>
                <a:gd name="T81" fmla="*/ 2147483647 h 899"/>
                <a:gd name="T82" fmla="*/ 2147483647 w 494"/>
                <a:gd name="T83" fmla="*/ 2147483647 h 899"/>
                <a:gd name="T84" fmla="*/ 2147483647 w 494"/>
                <a:gd name="T85" fmla="*/ 2147483647 h 899"/>
                <a:gd name="T86" fmla="*/ 2147483647 w 494"/>
                <a:gd name="T87" fmla="*/ 2147483647 h 899"/>
                <a:gd name="T88" fmla="*/ 2147483647 w 494"/>
                <a:gd name="T89" fmla="*/ 2147483647 h 899"/>
                <a:gd name="T90" fmla="*/ 2147483647 w 494"/>
                <a:gd name="T91" fmla="*/ 2147483647 h 899"/>
                <a:gd name="T92" fmla="*/ 2147483647 w 494"/>
                <a:gd name="T93" fmla="*/ 2147483647 h 899"/>
                <a:gd name="T94" fmla="*/ 2147483647 w 494"/>
                <a:gd name="T95" fmla="*/ 2147483647 h 899"/>
                <a:gd name="T96" fmla="*/ 2147483647 w 494"/>
                <a:gd name="T97" fmla="*/ 2147483647 h 89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94"/>
                <a:gd name="T148" fmla="*/ 0 h 899"/>
                <a:gd name="T149" fmla="*/ 494 w 494"/>
                <a:gd name="T150" fmla="*/ 899 h 89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94" h="899">
                  <a:moveTo>
                    <a:pt x="297" y="263"/>
                  </a:moveTo>
                  <a:lnTo>
                    <a:pt x="298" y="232"/>
                  </a:lnTo>
                  <a:lnTo>
                    <a:pt x="301" y="197"/>
                  </a:lnTo>
                  <a:lnTo>
                    <a:pt x="304" y="180"/>
                  </a:lnTo>
                  <a:lnTo>
                    <a:pt x="308" y="161"/>
                  </a:lnTo>
                  <a:lnTo>
                    <a:pt x="311" y="143"/>
                  </a:lnTo>
                  <a:lnTo>
                    <a:pt x="316" y="126"/>
                  </a:lnTo>
                  <a:lnTo>
                    <a:pt x="322" y="109"/>
                  </a:lnTo>
                  <a:lnTo>
                    <a:pt x="328" y="93"/>
                  </a:lnTo>
                  <a:lnTo>
                    <a:pt x="336" y="79"/>
                  </a:lnTo>
                  <a:lnTo>
                    <a:pt x="343" y="67"/>
                  </a:lnTo>
                  <a:lnTo>
                    <a:pt x="353" y="57"/>
                  </a:lnTo>
                  <a:lnTo>
                    <a:pt x="363" y="50"/>
                  </a:lnTo>
                  <a:lnTo>
                    <a:pt x="368" y="47"/>
                  </a:lnTo>
                  <a:lnTo>
                    <a:pt x="373" y="45"/>
                  </a:lnTo>
                  <a:lnTo>
                    <a:pt x="379" y="44"/>
                  </a:lnTo>
                  <a:lnTo>
                    <a:pt x="385" y="44"/>
                  </a:lnTo>
                  <a:lnTo>
                    <a:pt x="396" y="44"/>
                  </a:lnTo>
                  <a:lnTo>
                    <a:pt x="402" y="44"/>
                  </a:lnTo>
                  <a:lnTo>
                    <a:pt x="407" y="45"/>
                  </a:lnTo>
                  <a:lnTo>
                    <a:pt x="412" y="46"/>
                  </a:lnTo>
                  <a:lnTo>
                    <a:pt x="417" y="49"/>
                  </a:lnTo>
                  <a:lnTo>
                    <a:pt x="424" y="53"/>
                  </a:lnTo>
                  <a:lnTo>
                    <a:pt x="431" y="60"/>
                  </a:lnTo>
                  <a:lnTo>
                    <a:pt x="439" y="66"/>
                  </a:lnTo>
                  <a:lnTo>
                    <a:pt x="448" y="71"/>
                  </a:lnTo>
                  <a:lnTo>
                    <a:pt x="453" y="73"/>
                  </a:lnTo>
                  <a:lnTo>
                    <a:pt x="458" y="74"/>
                  </a:lnTo>
                  <a:lnTo>
                    <a:pt x="466" y="76"/>
                  </a:lnTo>
                  <a:lnTo>
                    <a:pt x="472" y="77"/>
                  </a:lnTo>
                  <a:lnTo>
                    <a:pt x="478" y="76"/>
                  </a:lnTo>
                  <a:lnTo>
                    <a:pt x="483" y="73"/>
                  </a:lnTo>
                  <a:lnTo>
                    <a:pt x="486" y="71"/>
                  </a:lnTo>
                  <a:lnTo>
                    <a:pt x="489" y="67"/>
                  </a:lnTo>
                  <a:lnTo>
                    <a:pt x="491" y="62"/>
                  </a:lnTo>
                  <a:lnTo>
                    <a:pt x="493" y="56"/>
                  </a:lnTo>
                  <a:lnTo>
                    <a:pt x="494" y="50"/>
                  </a:lnTo>
                  <a:lnTo>
                    <a:pt x="494" y="44"/>
                  </a:lnTo>
                  <a:lnTo>
                    <a:pt x="494" y="11"/>
                  </a:lnTo>
                  <a:lnTo>
                    <a:pt x="479" y="6"/>
                  </a:lnTo>
                  <a:lnTo>
                    <a:pt x="469" y="3"/>
                  </a:lnTo>
                  <a:lnTo>
                    <a:pt x="457" y="1"/>
                  </a:lnTo>
                  <a:lnTo>
                    <a:pt x="440" y="0"/>
                  </a:lnTo>
                  <a:lnTo>
                    <a:pt x="418" y="0"/>
                  </a:lnTo>
                  <a:lnTo>
                    <a:pt x="407" y="0"/>
                  </a:lnTo>
                  <a:lnTo>
                    <a:pt x="397" y="1"/>
                  </a:lnTo>
                  <a:lnTo>
                    <a:pt x="386" y="3"/>
                  </a:lnTo>
                  <a:lnTo>
                    <a:pt x="376" y="6"/>
                  </a:lnTo>
                  <a:lnTo>
                    <a:pt x="366" y="9"/>
                  </a:lnTo>
                  <a:lnTo>
                    <a:pt x="358" y="13"/>
                  </a:lnTo>
                  <a:lnTo>
                    <a:pt x="348" y="18"/>
                  </a:lnTo>
                  <a:lnTo>
                    <a:pt x="339" y="24"/>
                  </a:lnTo>
                  <a:lnTo>
                    <a:pt x="322" y="36"/>
                  </a:lnTo>
                  <a:lnTo>
                    <a:pt x="306" y="51"/>
                  </a:lnTo>
                  <a:lnTo>
                    <a:pt x="292" y="68"/>
                  </a:lnTo>
                  <a:lnTo>
                    <a:pt x="277" y="87"/>
                  </a:lnTo>
                  <a:lnTo>
                    <a:pt x="265" y="106"/>
                  </a:lnTo>
                  <a:lnTo>
                    <a:pt x="254" y="127"/>
                  </a:lnTo>
                  <a:lnTo>
                    <a:pt x="244" y="149"/>
                  </a:lnTo>
                  <a:lnTo>
                    <a:pt x="237" y="171"/>
                  </a:lnTo>
                  <a:lnTo>
                    <a:pt x="229" y="194"/>
                  </a:lnTo>
                  <a:lnTo>
                    <a:pt x="224" y="217"/>
                  </a:lnTo>
                  <a:lnTo>
                    <a:pt x="222" y="239"/>
                  </a:lnTo>
                  <a:lnTo>
                    <a:pt x="219" y="263"/>
                  </a:lnTo>
                  <a:lnTo>
                    <a:pt x="177" y="263"/>
                  </a:lnTo>
                  <a:lnTo>
                    <a:pt x="166" y="264"/>
                  </a:lnTo>
                  <a:lnTo>
                    <a:pt x="156" y="266"/>
                  </a:lnTo>
                  <a:lnTo>
                    <a:pt x="148" y="270"/>
                  </a:lnTo>
                  <a:lnTo>
                    <a:pt x="141" y="276"/>
                  </a:lnTo>
                  <a:lnTo>
                    <a:pt x="135" y="282"/>
                  </a:lnTo>
                  <a:lnTo>
                    <a:pt x="129" y="290"/>
                  </a:lnTo>
                  <a:lnTo>
                    <a:pt x="125" y="298"/>
                  </a:lnTo>
                  <a:lnTo>
                    <a:pt x="121" y="307"/>
                  </a:lnTo>
                  <a:lnTo>
                    <a:pt x="197" y="307"/>
                  </a:lnTo>
                  <a:lnTo>
                    <a:pt x="123" y="811"/>
                  </a:lnTo>
                  <a:lnTo>
                    <a:pt x="90" y="834"/>
                  </a:lnTo>
                  <a:lnTo>
                    <a:pt x="60" y="828"/>
                  </a:lnTo>
                  <a:lnTo>
                    <a:pt x="32" y="822"/>
                  </a:lnTo>
                  <a:lnTo>
                    <a:pt x="25" y="822"/>
                  </a:lnTo>
                  <a:lnTo>
                    <a:pt x="20" y="823"/>
                  </a:lnTo>
                  <a:lnTo>
                    <a:pt x="14" y="824"/>
                  </a:lnTo>
                  <a:lnTo>
                    <a:pt x="9" y="828"/>
                  </a:lnTo>
                  <a:lnTo>
                    <a:pt x="5" y="832"/>
                  </a:lnTo>
                  <a:lnTo>
                    <a:pt x="3" y="838"/>
                  </a:lnTo>
                  <a:lnTo>
                    <a:pt x="1" y="845"/>
                  </a:lnTo>
                  <a:lnTo>
                    <a:pt x="0" y="855"/>
                  </a:lnTo>
                  <a:lnTo>
                    <a:pt x="0" y="866"/>
                  </a:lnTo>
                  <a:lnTo>
                    <a:pt x="1" y="875"/>
                  </a:lnTo>
                  <a:lnTo>
                    <a:pt x="3" y="882"/>
                  </a:lnTo>
                  <a:lnTo>
                    <a:pt x="4" y="887"/>
                  </a:lnTo>
                  <a:lnTo>
                    <a:pt x="8" y="892"/>
                  </a:lnTo>
                  <a:lnTo>
                    <a:pt x="12" y="894"/>
                  </a:lnTo>
                  <a:lnTo>
                    <a:pt x="17" y="897"/>
                  </a:lnTo>
                  <a:lnTo>
                    <a:pt x="25" y="898"/>
                  </a:lnTo>
                  <a:lnTo>
                    <a:pt x="33" y="899"/>
                  </a:lnTo>
                  <a:lnTo>
                    <a:pt x="44" y="899"/>
                  </a:lnTo>
                  <a:lnTo>
                    <a:pt x="53" y="898"/>
                  </a:lnTo>
                  <a:lnTo>
                    <a:pt x="61" y="897"/>
                  </a:lnTo>
                  <a:lnTo>
                    <a:pt x="70" y="893"/>
                  </a:lnTo>
                  <a:lnTo>
                    <a:pt x="79" y="889"/>
                  </a:lnTo>
                  <a:lnTo>
                    <a:pt x="87" y="884"/>
                  </a:lnTo>
                  <a:lnTo>
                    <a:pt x="95" y="878"/>
                  </a:lnTo>
                  <a:lnTo>
                    <a:pt x="103" y="871"/>
                  </a:lnTo>
                  <a:lnTo>
                    <a:pt x="110" y="864"/>
                  </a:lnTo>
                  <a:lnTo>
                    <a:pt x="126" y="846"/>
                  </a:lnTo>
                  <a:lnTo>
                    <a:pt x="140" y="827"/>
                  </a:lnTo>
                  <a:lnTo>
                    <a:pt x="155" y="805"/>
                  </a:lnTo>
                  <a:lnTo>
                    <a:pt x="167" y="780"/>
                  </a:lnTo>
                  <a:lnTo>
                    <a:pt x="179" y="756"/>
                  </a:lnTo>
                  <a:lnTo>
                    <a:pt x="190" y="730"/>
                  </a:lnTo>
                  <a:lnTo>
                    <a:pt x="200" y="705"/>
                  </a:lnTo>
                  <a:lnTo>
                    <a:pt x="208" y="680"/>
                  </a:lnTo>
                  <a:lnTo>
                    <a:pt x="217" y="656"/>
                  </a:lnTo>
                  <a:lnTo>
                    <a:pt x="223" y="632"/>
                  </a:lnTo>
                  <a:lnTo>
                    <a:pt x="228" y="610"/>
                  </a:lnTo>
                  <a:lnTo>
                    <a:pt x="230" y="592"/>
                  </a:lnTo>
                  <a:lnTo>
                    <a:pt x="235" y="565"/>
                  </a:lnTo>
                  <a:lnTo>
                    <a:pt x="240" y="539"/>
                  </a:lnTo>
                  <a:lnTo>
                    <a:pt x="246" y="512"/>
                  </a:lnTo>
                  <a:lnTo>
                    <a:pt x="253" y="487"/>
                  </a:lnTo>
                  <a:lnTo>
                    <a:pt x="257" y="460"/>
                  </a:lnTo>
                  <a:lnTo>
                    <a:pt x="264" y="433"/>
                  </a:lnTo>
                  <a:lnTo>
                    <a:pt x="268" y="407"/>
                  </a:lnTo>
                  <a:lnTo>
                    <a:pt x="272" y="380"/>
                  </a:lnTo>
                  <a:lnTo>
                    <a:pt x="278" y="348"/>
                  </a:lnTo>
                  <a:lnTo>
                    <a:pt x="284" y="325"/>
                  </a:lnTo>
                  <a:lnTo>
                    <a:pt x="287" y="315"/>
                  </a:lnTo>
                  <a:lnTo>
                    <a:pt x="290" y="308"/>
                  </a:lnTo>
                  <a:lnTo>
                    <a:pt x="294" y="302"/>
                  </a:lnTo>
                  <a:lnTo>
                    <a:pt x="298" y="297"/>
                  </a:lnTo>
                  <a:lnTo>
                    <a:pt x="303" y="293"/>
                  </a:lnTo>
                  <a:lnTo>
                    <a:pt x="306" y="290"/>
                  </a:lnTo>
                  <a:lnTo>
                    <a:pt x="310" y="288"/>
                  </a:lnTo>
                  <a:lnTo>
                    <a:pt x="315" y="288"/>
                  </a:lnTo>
                  <a:lnTo>
                    <a:pt x="324" y="288"/>
                  </a:lnTo>
                  <a:lnTo>
                    <a:pt x="332" y="291"/>
                  </a:lnTo>
                  <a:lnTo>
                    <a:pt x="342" y="295"/>
                  </a:lnTo>
                  <a:lnTo>
                    <a:pt x="350" y="298"/>
                  </a:lnTo>
                  <a:lnTo>
                    <a:pt x="359" y="301"/>
                  </a:lnTo>
                  <a:lnTo>
                    <a:pt x="368" y="301"/>
                  </a:lnTo>
                  <a:lnTo>
                    <a:pt x="371" y="301"/>
                  </a:lnTo>
                  <a:lnTo>
                    <a:pt x="375" y="298"/>
                  </a:lnTo>
                  <a:lnTo>
                    <a:pt x="379" y="296"/>
                  </a:lnTo>
                  <a:lnTo>
                    <a:pt x="382" y="292"/>
                  </a:lnTo>
                  <a:lnTo>
                    <a:pt x="386" y="287"/>
                  </a:lnTo>
                  <a:lnTo>
                    <a:pt x="390" y="280"/>
                  </a:lnTo>
                  <a:lnTo>
                    <a:pt x="392" y="273"/>
                  </a:lnTo>
                  <a:lnTo>
                    <a:pt x="396" y="263"/>
                  </a:lnTo>
                  <a:lnTo>
                    <a:pt x="297" y="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" name="Freeform 579"/>
            <p:cNvSpPr>
              <a:spLocks/>
            </p:cNvSpPr>
            <p:nvPr/>
          </p:nvSpPr>
          <p:spPr bwMode="auto">
            <a:xfrm>
              <a:off x="49512538" y="9345613"/>
              <a:ext cx="90487" cy="169863"/>
            </a:xfrm>
            <a:custGeom>
              <a:avLst/>
              <a:gdLst>
                <a:gd name="T0" fmla="*/ 2147483647 w 286"/>
                <a:gd name="T1" fmla="*/ 94954366 h 537"/>
                <a:gd name="T2" fmla="*/ 2147483647 w 286"/>
                <a:gd name="T3" fmla="*/ 348199538 h 537"/>
                <a:gd name="T4" fmla="*/ 2147483647 w 286"/>
                <a:gd name="T5" fmla="*/ 664680878 h 537"/>
                <a:gd name="T6" fmla="*/ 2147483647 w 286"/>
                <a:gd name="T7" fmla="*/ 1076116900 h 537"/>
                <a:gd name="T8" fmla="*/ 2147483647 w 286"/>
                <a:gd name="T9" fmla="*/ 1582506972 h 537"/>
                <a:gd name="T10" fmla="*/ 2147483647 w 286"/>
                <a:gd name="T11" fmla="*/ 2120515602 h 537"/>
                <a:gd name="T12" fmla="*/ 2147483647 w 286"/>
                <a:gd name="T13" fmla="*/ 2147483647 h 537"/>
                <a:gd name="T14" fmla="*/ 2147483647 w 286"/>
                <a:gd name="T15" fmla="*/ 2147483647 h 537"/>
                <a:gd name="T16" fmla="*/ 2090318356 w 286"/>
                <a:gd name="T17" fmla="*/ 2147483647 h 537"/>
                <a:gd name="T18" fmla="*/ 1203519496 w 286"/>
                <a:gd name="T19" fmla="*/ 2147483647 h 537"/>
                <a:gd name="T20" fmla="*/ 633441904 w 286"/>
                <a:gd name="T21" fmla="*/ 2147483647 h 537"/>
                <a:gd name="T22" fmla="*/ 284988807 w 286"/>
                <a:gd name="T23" fmla="*/ 2147483647 h 537"/>
                <a:gd name="T24" fmla="*/ 0 w 286"/>
                <a:gd name="T25" fmla="*/ 2147483647 h 537"/>
                <a:gd name="T26" fmla="*/ 2147483647 w 286"/>
                <a:gd name="T27" fmla="*/ 2147483647 h 537"/>
                <a:gd name="T28" fmla="*/ 2090318356 w 286"/>
                <a:gd name="T29" fmla="*/ 2147483647 h 537"/>
                <a:gd name="T30" fmla="*/ 1646868779 w 286"/>
                <a:gd name="T31" fmla="*/ 2147483647 h 537"/>
                <a:gd name="T32" fmla="*/ 1140155500 w 286"/>
                <a:gd name="T33" fmla="*/ 2147483647 h 537"/>
                <a:gd name="T34" fmla="*/ 950162857 w 286"/>
                <a:gd name="T35" fmla="*/ 2147483647 h 537"/>
                <a:gd name="T36" fmla="*/ 823434547 w 286"/>
                <a:gd name="T37" fmla="*/ 2147483647 h 537"/>
                <a:gd name="T38" fmla="*/ 950162857 w 286"/>
                <a:gd name="T39" fmla="*/ 2147483647 h 537"/>
                <a:gd name="T40" fmla="*/ 1456876452 w 286"/>
                <a:gd name="T41" fmla="*/ 2147483647 h 537"/>
                <a:gd name="T42" fmla="*/ 2147483647 w 286"/>
                <a:gd name="T43" fmla="*/ 2147483647 h 537"/>
                <a:gd name="T44" fmla="*/ 2147483647 w 286"/>
                <a:gd name="T45" fmla="*/ 2147483647 h 537"/>
                <a:gd name="T46" fmla="*/ 2147483647 w 286"/>
                <a:gd name="T47" fmla="*/ 2147483647 h 537"/>
                <a:gd name="T48" fmla="*/ 2147483647 w 286"/>
                <a:gd name="T49" fmla="*/ 2147483647 h 537"/>
                <a:gd name="T50" fmla="*/ 2147483647 w 286"/>
                <a:gd name="T51" fmla="*/ 2147483647 h 537"/>
                <a:gd name="T52" fmla="*/ 2147483647 w 286"/>
                <a:gd name="T53" fmla="*/ 2147483647 h 537"/>
                <a:gd name="T54" fmla="*/ 2147483647 w 286"/>
                <a:gd name="T55" fmla="*/ 2147483647 h 537"/>
                <a:gd name="T56" fmla="*/ 2147483647 w 286"/>
                <a:gd name="T57" fmla="*/ 2147483647 h 537"/>
                <a:gd name="T58" fmla="*/ 2147483647 w 286"/>
                <a:gd name="T59" fmla="*/ 2147483647 h 537"/>
                <a:gd name="T60" fmla="*/ 2147483647 w 286"/>
                <a:gd name="T61" fmla="*/ 2147483647 h 537"/>
                <a:gd name="T62" fmla="*/ 2147483647 w 286"/>
                <a:gd name="T63" fmla="*/ 2147483647 h 537"/>
                <a:gd name="T64" fmla="*/ 2147483647 w 286"/>
                <a:gd name="T65" fmla="*/ 2147483647 h 537"/>
                <a:gd name="T66" fmla="*/ 2147483647 w 286"/>
                <a:gd name="T67" fmla="*/ 2147483647 h 537"/>
                <a:gd name="T68" fmla="*/ 2147483647 w 286"/>
                <a:gd name="T69" fmla="*/ 2147483647 h 53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6"/>
                <a:gd name="T106" fmla="*/ 0 h 537"/>
                <a:gd name="T107" fmla="*/ 286 w 286"/>
                <a:gd name="T108" fmla="*/ 537 h 53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6" h="537">
                  <a:moveTo>
                    <a:pt x="188" y="0"/>
                  </a:moveTo>
                  <a:lnTo>
                    <a:pt x="178" y="3"/>
                  </a:lnTo>
                  <a:lnTo>
                    <a:pt x="169" y="6"/>
                  </a:lnTo>
                  <a:lnTo>
                    <a:pt x="161" y="11"/>
                  </a:lnTo>
                  <a:lnTo>
                    <a:pt x="153" y="16"/>
                  </a:lnTo>
                  <a:lnTo>
                    <a:pt x="146" y="21"/>
                  </a:lnTo>
                  <a:lnTo>
                    <a:pt x="139" y="27"/>
                  </a:lnTo>
                  <a:lnTo>
                    <a:pt x="131" y="34"/>
                  </a:lnTo>
                  <a:lnTo>
                    <a:pt x="125" y="42"/>
                  </a:lnTo>
                  <a:lnTo>
                    <a:pt x="120" y="50"/>
                  </a:lnTo>
                  <a:lnTo>
                    <a:pt x="115" y="59"/>
                  </a:lnTo>
                  <a:lnTo>
                    <a:pt x="111" y="67"/>
                  </a:lnTo>
                  <a:lnTo>
                    <a:pt x="107" y="77"/>
                  </a:lnTo>
                  <a:lnTo>
                    <a:pt x="103" y="87"/>
                  </a:lnTo>
                  <a:lnTo>
                    <a:pt x="102" y="98"/>
                  </a:lnTo>
                  <a:lnTo>
                    <a:pt x="100" y="109"/>
                  </a:lnTo>
                  <a:lnTo>
                    <a:pt x="100" y="120"/>
                  </a:lnTo>
                  <a:lnTo>
                    <a:pt x="66" y="120"/>
                  </a:lnTo>
                  <a:lnTo>
                    <a:pt x="52" y="121"/>
                  </a:lnTo>
                  <a:lnTo>
                    <a:pt x="38" y="122"/>
                  </a:lnTo>
                  <a:lnTo>
                    <a:pt x="28" y="125"/>
                  </a:lnTo>
                  <a:lnTo>
                    <a:pt x="20" y="130"/>
                  </a:lnTo>
                  <a:lnTo>
                    <a:pt x="14" y="136"/>
                  </a:lnTo>
                  <a:lnTo>
                    <a:pt x="9" y="143"/>
                  </a:lnTo>
                  <a:lnTo>
                    <a:pt x="4" y="153"/>
                  </a:lnTo>
                  <a:lnTo>
                    <a:pt x="0" y="164"/>
                  </a:lnTo>
                  <a:lnTo>
                    <a:pt x="77" y="164"/>
                  </a:lnTo>
                  <a:lnTo>
                    <a:pt x="75" y="187"/>
                  </a:lnTo>
                  <a:lnTo>
                    <a:pt x="71" y="212"/>
                  </a:lnTo>
                  <a:lnTo>
                    <a:pt x="66" y="235"/>
                  </a:lnTo>
                  <a:lnTo>
                    <a:pt x="63" y="258"/>
                  </a:lnTo>
                  <a:lnTo>
                    <a:pt x="52" y="305"/>
                  </a:lnTo>
                  <a:lnTo>
                    <a:pt x="41" y="353"/>
                  </a:lnTo>
                  <a:lnTo>
                    <a:pt x="36" y="376"/>
                  </a:lnTo>
                  <a:lnTo>
                    <a:pt x="32" y="399"/>
                  </a:lnTo>
                  <a:lnTo>
                    <a:pt x="30" y="422"/>
                  </a:lnTo>
                  <a:lnTo>
                    <a:pt x="27" y="446"/>
                  </a:lnTo>
                  <a:lnTo>
                    <a:pt x="26" y="469"/>
                  </a:lnTo>
                  <a:lnTo>
                    <a:pt x="27" y="492"/>
                  </a:lnTo>
                  <a:lnTo>
                    <a:pt x="30" y="514"/>
                  </a:lnTo>
                  <a:lnTo>
                    <a:pt x="33" y="537"/>
                  </a:lnTo>
                  <a:lnTo>
                    <a:pt x="46" y="535"/>
                  </a:lnTo>
                  <a:lnTo>
                    <a:pt x="59" y="532"/>
                  </a:lnTo>
                  <a:lnTo>
                    <a:pt x="74" y="528"/>
                  </a:lnTo>
                  <a:lnTo>
                    <a:pt x="87" y="521"/>
                  </a:lnTo>
                  <a:lnTo>
                    <a:pt x="102" y="514"/>
                  </a:lnTo>
                  <a:lnTo>
                    <a:pt x="117" y="507"/>
                  </a:lnTo>
                  <a:lnTo>
                    <a:pt x="131" y="497"/>
                  </a:lnTo>
                  <a:lnTo>
                    <a:pt x="145" y="488"/>
                  </a:lnTo>
                  <a:lnTo>
                    <a:pt x="158" y="479"/>
                  </a:lnTo>
                  <a:lnTo>
                    <a:pt x="169" y="469"/>
                  </a:lnTo>
                  <a:lnTo>
                    <a:pt x="179" y="459"/>
                  </a:lnTo>
                  <a:lnTo>
                    <a:pt x="188" y="449"/>
                  </a:lnTo>
                  <a:lnTo>
                    <a:pt x="194" y="441"/>
                  </a:lnTo>
                  <a:lnTo>
                    <a:pt x="198" y="432"/>
                  </a:lnTo>
                  <a:lnTo>
                    <a:pt x="199" y="427"/>
                  </a:lnTo>
                  <a:lnTo>
                    <a:pt x="200" y="423"/>
                  </a:lnTo>
                  <a:lnTo>
                    <a:pt x="199" y="420"/>
                  </a:lnTo>
                  <a:lnTo>
                    <a:pt x="198" y="416"/>
                  </a:lnTo>
                  <a:lnTo>
                    <a:pt x="103" y="476"/>
                  </a:lnTo>
                  <a:lnTo>
                    <a:pt x="93" y="470"/>
                  </a:lnTo>
                  <a:lnTo>
                    <a:pt x="156" y="154"/>
                  </a:lnTo>
                  <a:lnTo>
                    <a:pt x="242" y="153"/>
                  </a:lnTo>
                  <a:lnTo>
                    <a:pt x="251" y="153"/>
                  </a:lnTo>
                  <a:lnTo>
                    <a:pt x="260" y="151"/>
                  </a:lnTo>
                  <a:lnTo>
                    <a:pt x="266" y="147"/>
                  </a:lnTo>
                  <a:lnTo>
                    <a:pt x="271" y="143"/>
                  </a:lnTo>
                  <a:lnTo>
                    <a:pt x="278" y="133"/>
                  </a:lnTo>
                  <a:lnTo>
                    <a:pt x="286" y="120"/>
                  </a:lnTo>
                  <a:lnTo>
                    <a:pt x="173" y="12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7" name="Freeform 580"/>
            <p:cNvSpPr>
              <a:spLocks noEditPoints="1"/>
            </p:cNvSpPr>
            <p:nvPr/>
          </p:nvSpPr>
          <p:spPr bwMode="auto">
            <a:xfrm>
              <a:off x="47102713" y="9310688"/>
              <a:ext cx="195262" cy="204788"/>
            </a:xfrm>
            <a:custGeom>
              <a:avLst/>
              <a:gdLst>
                <a:gd name="T0" fmla="*/ 2147483647 w 614"/>
                <a:gd name="T1" fmla="*/ 2147483647 h 647"/>
                <a:gd name="T2" fmla="*/ 2147483647 w 614"/>
                <a:gd name="T3" fmla="*/ 2147483647 h 647"/>
                <a:gd name="T4" fmla="*/ 2147483647 w 614"/>
                <a:gd name="T5" fmla="*/ 2147483647 h 647"/>
                <a:gd name="T6" fmla="*/ 2147483647 w 614"/>
                <a:gd name="T7" fmla="*/ 2147483647 h 647"/>
                <a:gd name="T8" fmla="*/ 2147483647 w 614"/>
                <a:gd name="T9" fmla="*/ 2147483647 h 647"/>
                <a:gd name="T10" fmla="*/ 2147483647 w 614"/>
                <a:gd name="T11" fmla="*/ 2147483647 h 647"/>
                <a:gd name="T12" fmla="*/ 2147483647 w 614"/>
                <a:gd name="T13" fmla="*/ 2147483647 h 647"/>
                <a:gd name="T14" fmla="*/ 2147483647 w 614"/>
                <a:gd name="T15" fmla="*/ 2147483647 h 647"/>
                <a:gd name="T16" fmla="*/ 2147483647 w 614"/>
                <a:gd name="T17" fmla="*/ 2147483647 h 647"/>
                <a:gd name="T18" fmla="*/ 2147483647 w 614"/>
                <a:gd name="T19" fmla="*/ 2147483647 h 647"/>
                <a:gd name="T20" fmla="*/ 2147483647 w 614"/>
                <a:gd name="T21" fmla="*/ 2147483647 h 647"/>
                <a:gd name="T22" fmla="*/ 2147483647 w 614"/>
                <a:gd name="T23" fmla="*/ 1775769923 h 647"/>
                <a:gd name="T24" fmla="*/ 2147483647 w 614"/>
                <a:gd name="T25" fmla="*/ 1458685933 h 647"/>
                <a:gd name="T26" fmla="*/ 2147483647 w 614"/>
                <a:gd name="T27" fmla="*/ 1395269388 h 647"/>
                <a:gd name="T28" fmla="*/ 2147483647 w 614"/>
                <a:gd name="T29" fmla="*/ 1712353062 h 647"/>
                <a:gd name="T30" fmla="*/ 2147483647 w 614"/>
                <a:gd name="T31" fmla="*/ 2147483647 h 647"/>
                <a:gd name="T32" fmla="*/ 2147483647 w 614"/>
                <a:gd name="T33" fmla="*/ 2147483647 h 647"/>
                <a:gd name="T34" fmla="*/ 2147483647 w 614"/>
                <a:gd name="T35" fmla="*/ 2147483647 h 647"/>
                <a:gd name="T36" fmla="*/ 2147483647 w 614"/>
                <a:gd name="T37" fmla="*/ 2147483647 h 647"/>
                <a:gd name="T38" fmla="*/ 2147483647 w 614"/>
                <a:gd name="T39" fmla="*/ 2147483647 h 647"/>
                <a:gd name="T40" fmla="*/ 2147483647 w 614"/>
                <a:gd name="T41" fmla="*/ 2147483647 h 647"/>
                <a:gd name="T42" fmla="*/ 2147483647 w 614"/>
                <a:gd name="T43" fmla="*/ 2147483647 h 647"/>
                <a:gd name="T44" fmla="*/ 2147483647 w 614"/>
                <a:gd name="T45" fmla="*/ 2147483647 h 647"/>
                <a:gd name="T46" fmla="*/ 2147483647 w 614"/>
                <a:gd name="T47" fmla="*/ 2147483647 h 647"/>
                <a:gd name="T48" fmla="*/ 2147483647 w 614"/>
                <a:gd name="T49" fmla="*/ 2147483647 h 647"/>
                <a:gd name="T50" fmla="*/ 2147483647 w 614"/>
                <a:gd name="T51" fmla="*/ 2147483647 h 647"/>
                <a:gd name="T52" fmla="*/ 2147483647 w 614"/>
                <a:gd name="T53" fmla="*/ 2147483647 h 647"/>
                <a:gd name="T54" fmla="*/ 2147483647 w 614"/>
                <a:gd name="T55" fmla="*/ 2147483647 h 647"/>
                <a:gd name="T56" fmla="*/ 2147483647 w 614"/>
                <a:gd name="T57" fmla="*/ 2147483647 h 647"/>
                <a:gd name="T58" fmla="*/ 2147483647 w 614"/>
                <a:gd name="T59" fmla="*/ 2147483647 h 647"/>
                <a:gd name="T60" fmla="*/ 2147483647 w 614"/>
                <a:gd name="T61" fmla="*/ 2147483647 h 647"/>
                <a:gd name="T62" fmla="*/ 2147483647 w 614"/>
                <a:gd name="T63" fmla="*/ 2147483647 h 647"/>
                <a:gd name="T64" fmla="*/ 2147483647 w 614"/>
                <a:gd name="T65" fmla="*/ 2147483647 h 647"/>
                <a:gd name="T66" fmla="*/ 2147483647 w 614"/>
                <a:gd name="T67" fmla="*/ 2147483647 h 647"/>
                <a:gd name="T68" fmla="*/ 2147483647 w 614"/>
                <a:gd name="T69" fmla="*/ 2147483647 h 647"/>
                <a:gd name="T70" fmla="*/ 2147483647 w 614"/>
                <a:gd name="T71" fmla="*/ 2147483647 h 647"/>
                <a:gd name="T72" fmla="*/ 2147483647 w 614"/>
                <a:gd name="T73" fmla="*/ 2147483647 h 647"/>
                <a:gd name="T74" fmla="*/ 2147483647 w 614"/>
                <a:gd name="T75" fmla="*/ 2147483647 h 647"/>
                <a:gd name="T76" fmla="*/ 2147483647 w 614"/>
                <a:gd name="T77" fmla="*/ 2147483647 h 647"/>
                <a:gd name="T78" fmla="*/ 2147483647 w 614"/>
                <a:gd name="T79" fmla="*/ 2147483647 h 647"/>
                <a:gd name="T80" fmla="*/ 2147483647 w 614"/>
                <a:gd name="T81" fmla="*/ 1236677066 h 647"/>
                <a:gd name="T82" fmla="*/ 2147483647 w 614"/>
                <a:gd name="T83" fmla="*/ 348842273 h 647"/>
                <a:gd name="T84" fmla="*/ 2147483647 w 614"/>
                <a:gd name="T85" fmla="*/ 0 h 647"/>
                <a:gd name="T86" fmla="*/ 2147483647 w 614"/>
                <a:gd name="T87" fmla="*/ 158592005 h 647"/>
                <a:gd name="T88" fmla="*/ 2147483647 w 614"/>
                <a:gd name="T89" fmla="*/ 570751119 h 647"/>
                <a:gd name="T90" fmla="*/ 2147483647 w 614"/>
                <a:gd name="T91" fmla="*/ 1236677066 h 647"/>
                <a:gd name="T92" fmla="*/ 2147483647 w 614"/>
                <a:gd name="T93" fmla="*/ 2092853914 h 647"/>
                <a:gd name="T94" fmla="*/ 2147483647 w 614"/>
                <a:gd name="T95" fmla="*/ 2147483647 h 647"/>
                <a:gd name="T96" fmla="*/ 2147483647 w 614"/>
                <a:gd name="T97" fmla="*/ 2147483647 h 647"/>
                <a:gd name="T98" fmla="*/ 1736780438 w 614"/>
                <a:gd name="T99" fmla="*/ 2147483647 h 647"/>
                <a:gd name="T100" fmla="*/ 964821662 w 614"/>
                <a:gd name="T101" fmla="*/ 2147483647 h 647"/>
                <a:gd name="T102" fmla="*/ 385928665 w 614"/>
                <a:gd name="T103" fmla="*/ 2147483647 h 647"/>
                <a:gd name="T104" fmla="*/ 64321338 w 614"/>
                <a:gd name="T105" fmla="*/ 2147483647 h 647"/>
                <a:gd name="T106" fmla="*/ 0 w 614"/>
                <a:gd name="T107" fmla="*/ 2147483647 h 647"/>
                <a:gd name="T108" fmla="*/ 321607327 w 614"/>
                <a:gd name="T109" fmla="*/ 2147483647 h 647"/>
                <a:gd name="T110" fmla="*/ 1222208779 w 614"/>
                <a:gd name="T111" fmla="*/ 2147483647 h 647"/>
                <a:gd name="T112" fmla="*/ 2147483647 w 614"/>
                <a:gd name="T113" fmla="*/ 2147483647 h 647"/>
                <a:gd name="T114" fmla="*/ 2147483647 w 614"/>
                <a:gd name="T115" fmla="*/ 2147483647 h 647"/>
                <a:gd name="T116" fmla="*/ 2147483647 w 614"/>
                <a:gd name="T117" fmla="*/ 2147483647 h 647"/>
                <a:gd name="T118" fmla="*/ 2147483647 w 614"/>
                <a:gd name="T119" fmla="*/ 2147483647 h 647"/>
                <a:gd name="T120" fmla="*/ 2147483647 w 614"/>
                <a:gd name="T121" fmla="*/ 2147483647 h 647"/>
                <a:gd name="T122" fmla="*/ 2147483647 w 614"/>
                <a:gd name="T123" fmla="*/ 2147483647 h 6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14"/>
                <a:gd name="T187" fmla="*/ 0 h 647"/>
                <a:gd name="T188" fmla="*/ 614 w 614"/>
                <a:gd name="T189" fmla="*/ 647 h 64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14" h="647">
                  <a:moveTo>
                    <a:pt x="296" y="614"/>
                  </a:moveTo>
                  <a:lnTo>
                    <a:pt x="275" y="614"/>
                  </a:lnTo>
                  <a:lnTo>
                    <a:pt x="253" y="613"/>
                  </a:lnTo>
                  <a:lnTo>
                    <a:pt x="233" y="611"/>
                  </a:lnTo>
                  <a:lnTo>
                    <a:pt x="215" y="606"/>
                  </a:lnTo>
                  <a:lnTo>
                    <a:pt x="198" y="598"/>
                  </a:lnTo>
                  <a:lnTo>
                    <a:pt x="182" y="590"/>
                  </a:lnTo>
                  <a:lnTo>
                    <a:pt x="167" y="579"/>
                  </a:lnTo>
                  <a:lnTo>
                    <a:pt x="155" y="568"/>
                  </a:lnTo>
                  <a:lnTo>
                    <a:pt x="143" y="554"/>
                  </a:lnTo>
                  <a:lnTo>
                    <a:pt x="133" y="540"/>
                  </a:lnTo>
                  <a:lnTo>
                    <a:pt x="123" y="524"/>
                  </a:lnTo>
                  <a:lnTo>
                    <a:pt x="116" y="507"/>
                  </a:lnTo>
                  <a:lnTo>
                    <a:pt x="109" y="488"/>
                  </a:lnTo>
                  <a:lnTo>
                    <a:pt x="105" y="469"/>
                  </a:lnTo>
                  <a:lnTo>
                    <a:pt x="101" y="449"/>
                  </a:lnTo>
                  <a:lnTo>
                    <a:pt x="100" y="427"/>
                  </a:lnTo>
                  <a:lnTo>
                    <a:pt x="98" y="406"/>
                  </a:lnTo>
                  <a:lnTo>
                    <a:pt x="98" y="340"/>
                  </a:lnTo>
                  <a:lnTo>
                    <a:pt x="100" y="316"/>
                  </a:lnTo>
                  <a:lnTo>
                    <a:pt x="103" y="291"/>
                  </a:lnTo>
                  <a:lnTo>
                    <a:pt x="109" y="265"/>
                  </a:lnTo>
                  <a:lnTo>
                    <a:pt x="118" y="241"/>
                  </a:lnTo>
                  <a:lnTo>
                    <a:pt x="128" y="215"/>
                  </a:lnTo>
                  <a:lnTo>
                    <a:pt x="140" y="191"/>
                  </a:lnTo>
                  <a:lnTo>
                    <a:pt x="155" y="168"/>
                  </a:lnTo>
                  <a:lnTo>
                    <a:pt x="170" y="144"/>
                  </a:lnTo>
                  <a:lnTo>
                    <a:pt x="187" y="124"/>
                  </a:lnTo>
                  <a:lnTo>
                    <a:pt x="206" y="105"/>
                  </a:lnTo>
                  <a:lnTo>
                    <a:pt x="216" y="95"/>
                  </a:lnTo>
                  <a:lnTo>
                    <a:pt x="226" y="87"/>
                  </a:lnTo>
                  <a:lnTo>
                    <a:pt x="236" y="79"/>
                  </a:lnTo>
                  <a:lnTo>
                    <a:pt x="247" y="72"/>
                  </a:lnTo>
                  <a:lnTo>
                    <a:pt x="258" y="66"/>
                  </a:lnTo>
                  <a:lnTo>
                    <a:pt x="269" y="61"/>
                  </a:lnTo>
                  <a:lnTo>
                    <a:pt x="280" y="56"/>
                  </a:lnTo>
                  <a:lnTo>
                    <a:pt x="292" y="51"/>
                  </a:lnTo>
                  <a:lnTo>
                    <a:pt x="304" y="49"/>
                  </a:lnTo>
                  <a:lnTo>
                    <a:pt x="315" y="46"/>
                  </a:lnTo>
                  <a:lnTo>
                    <a:pt x="327" y="45"/>
                  </a:lnTo>
                  <a:lnTo>
                    <a:pt x="340" y="44"/>
                  </a:lnTo>
                  <a:lnTo>
                    <a:pt x="384" y="44"/>
                  </a:lnTo>
                  <a:lnTo>
                    <a:pt x="399" y="45"/>
                  </a:lnTo>
                  <a:lnTo>
                    <a:pt x="412" y="49"/>
                  </a:lnTo>
                  <a:lnTo>
                    <a:pt x="425" y="54"/>
                  </a:lnTo>
                  <a:lnTo>
                    <a:pt x="439" y="60"/>
                  </a:lnTo>
                  <a:lnTo>
                    <a:pt x="451" y="68"/>
                  </a:lnTo>
                  <a:lnTo>
                    <a:pt x="463" y="78"/>
                  </a:lnTo>
                  <a:lnTo>
                    <a:pt x="474" y="88"/>
                  </a:lnTo>
                  <a:lnTo>
                    <a:pt x="484" y="100"/>
                  </a:lnTo>
                  <a:lnTo>
                    <a:pt x="494" y="113"/>
                  </a:lnTo>
                  <a:lnTo>
                    <a:pt x="501" y="126"/>
                  </a:lnTo>
                  <a:lnTo>
                    <a:pt x="509" y="139"/>
                  </a:lnTo>
                  <a:lnTo>
                    <a:pt x="515" y="153"/>
                  </a:lnTo>
                  <a:lnTo>
                    <a:pt x="520" y="168"/>
                  </a:lnTo>
                  <a:lnTo>
                    <a:pt x="523" y="181"/>
                  </a:lnTo>
                  <a:lnTo>
                    <a:pt x="526" y="196"/>
                  </a:lnTo>
                  <a:lnTo>
                    <a:pt x="527" y="208"/>
                  </a:lnTo>
                  <a:lnTo>
                    <a:pt x="527" y="329"/>
                  </a:lnTo>
                  <a:lnTo>
                    <a:pt x="525" y="350"/>
                  </a:lnTo>
                  <a:lnTo>
                    <a:pt x="521" y="372"/>
                  </a:lnTo>
                  <a:lnTo>
                    <a:pt x="515" y="394"/>
                  </a:lnTo>
                  <a:lnTo>
                    <a:pt x="506" y="418"/>
                  </a:lnTo>
                  <a:lnTo>
                    <a:pt x="495" y="442"/>
                  </a:lnTo>
                  <a:lnTo>
                    <a:pt x="483" y="465"/>
                  </a:lnTo>
                  <a:lnTo>
                    <a:pt x="468" y="488"/>
                  </a:lnTo>
                  <a:lnTo>
                    <a:pt x="452" y="511"/>
                  </a:lnTo>
                  <a:lnTo>
                    <a:pt x="436" y="532"/>
                  </a:lnTo>
                  <a:lnTo>
                    <a:pt x="418" y="552"/>
                  </a:lnTo>
                  <a:lnTo>
                    <a:pt x="399" y="569"/>
                  </a:lnTo>
                  <a:lnTo>
                    <a:pt x="379" y="585"/>
                  </a:lnTo>
                  <a:lnTo>
                    <a:pt x="369" y="591"/>
                  </a:lnTo>
                  <a:lnTo>
                    <a:pt x="358" y="597"/>
                  </a:lnTo>
                  <a:lnTo>
                    <a:pt x="348" y="602"/>
                  </a:lnTo>
                  <a:lnTo>
                    <a:pt x="339" y="607"/>
                  </a:lnTo>
                  <a:lnTo>
                    <a:pt x="327" y="609"/>
                  </a:lnTo>
                  <a:lnTo>
                    <a:pt x="316" y="612"/>
                  </a:lnTo>
                  <a:lnTo>
                    <a:pt x="307" y="614"/>
                  </a:lnTo>
                  <a:lnTo>
                    <a:pt x="296" y="614"/>
                  </a:lnTo>
                  <a:close/>
                  <a:moveTo>
                    <a:pt x="318" y="647"/>
                  </a:moveTo>
                  <a:lnTo>
                    <a:pt x="331" y="646"/>
                  </a:lnTo>
                  <a:lnTo>
                    <a:pt x="345" y="645"/>
                  </a:lnTo>
                  <a:lnTo>
                    <a:pt x="358" y="642"/>
                  </a:lnTo>
                  <a:lnTo>
                    <a:pt x="372" y="639"/>
                  </a:lnTo>
                  <a:lnTo>
                    <a:pt x="384" y="635"/>
                  </a:lnTo>
                  <a:lnTo>
                    <a:pt x="397" y="629"/>
                  </a:lnTo>
                  <a:lnTo>
                    <a:pt x="411" y="623"/>
                  </a:lnTo>
                  <a:lnTo>
                    <a:pt x="423" y="617"/>
                  </a:lnTo>
                  <a:lnTo>
                    <a:pt x="436" y="609"/>
                  </a:lnTo>
                  <a:lnTo>
                    <a:pt x="449" y="601"/>
                  </a:lnTo>
                  <a:lnTo>
                    <a:pt x="461" y="591"/>
                  </a:lnTo>
                  <a:lnTo>
                    <a:pt x="473" y="581"/>
                  </a:lnTo>
                  <a:lnTo>
                    <a:pt x="485" y="571"/>
                  </a:lnTo>
                  <a:lnTo>
                    <a:pt x="496" y="560"/>
                  </a:lnTo>
                  <a:lnTo>
                    <a:pt x="508" y="549"/>
                  </a:lnTo>
                  <a:lnTo>
                    <a:pt x="519" y="537"/>
                  </a:lnTo>
                  <a:lnTo>
                    <a:pt x="539" y="511"/>
                  </a:lnTo>
                  <a:lnTo>
                    <a:pt x="558" y="485"/>
                  </a:lnTo>
                  <a:lnTo>
                    <a:pt x="566" y="471"/>
                  </a:lnTo>
                  <a:lnTo>
                    <a:pt x="574" y="456"/>
                  </a:lnTo>
                  <a:lnTo>
                    <a:pt x="581" y="442"/>
                  </a:lnTo>
                  <a:lnTo>
                    <a:pt x="588" y="427"/>
                  </a:lnTo>
                  <a:lnTo>
                    <a:pt x="593" y="412"/>
                  </a:lnTo>
                  <a:lnTo>
                    <a:pt x="599" y="398"/>
                  </a:lnTo>
                  <a:lnTo>
                    <a:pt x="603" y="383"/>
                  </a:lnTo>
                  <a:lnTo>
                    <a:pt x="608" y="367"/>
                  </a:lnTo>
                  <a:lnTo>
                    <a:pt x="610" y="352"/>
                  </a:lnTo>
                  <a:lnTo>
                    <a:pt x="613" y="338"/>
                  </a:lnTo>
                  <a:lnTo>
                    <a:pt x="614" y="322"/>
                  </a:lnTo>
                  <a:lnTo>
                    <a:pt x="614" y="307"/>
                  </a:lnTo>
                  <a:lnTo>
                    <a:pt x="614" y="208"/>
                  </a:lnTo>
                  <a:lnTo>
                    <a:pt x="614" y="199"/>
                  </a:lnTo>
                  <a:lnTo>
                    <a:pt x="613" y="190"/>
                  </a:lnTo>
                  <a:lnTo>
                    <a:pt x="610" y="180"/>
                  </a:lnTo>
                  <a:lnTo>
                    <a:pt x="608" y="170"/>
                  </a:lnTo>
                  <a:lnTo>
                    <a:pt x="601" y="152"/>
                  </a:lnTo>
                  <a:lnTo>
                    <a:pt x="591" y="133"/>
                  </a:lnTo>
                  <a:lnTo>
                    <a:pt x="579" y="115"/>
                  </a:lnTo>
                  <a:lnTo>
                    <a:pt x="564" y="98"/>
                  </a:lnTo>
                  <a:lnTo>
                    <a:pt x="548" y="82"/>
                  </a:lnTo>
                  <a:lnTo>
                    <a:pt x="531" y="66"/>
                  </a:lnTo>
                  <a:lnTo>
                    <a:pt x="511" y="53"/>
                  </a:lnTo>
                  <a:lnTo>
                    <a:pt x="492" y="39"/>
                  </a:lnTo>
                  <a:lnTo>
                    <a:pt x="471" y="28"/>
                  </a:lnTo>
                  <a:lnTo>
                    <a:pt x="449" y="18"/>
                  </a:lnTo>
                  <a:lnTo>
                    <a:pt x="427" y="11"/>
                  </a:lnTo>
                  <a:lnTo>
                    <a:pt x="405" y="5"/>
                  </a:lnTo>
                  <a:lnTo>
                    <a:pt x="384" y="1"/>
                  </a:lnTo>
                  <a:lnTo>
                    <a:pt x="362" y="0"/>
                  </a:lnTo>
                  <a:lnTo>
                    <a:pt x="345" y="1"/>
                  </a:lnTo>
                  <a:lnTo>
                    <a:pt x="326" y="2"/>
                  </a:lnTo>
                  <a:lnTo>
                    <a:pt x="309" y="5"/>
                  </a:lnTo>
                  <a:lnTo>
                    <a:pt x="292" y="9"/>
                  </a:lnTo>
                  <a:lnTo>
                    <a:pt x="275" y="12"/>
                  </a:lnTo>
                  <a:lnTo>
                    <a:pt x="258" y="18"/>
                  </a:lnTo>
                  <a:lnTo>
                    <a:pt x="242" y="24"/>
                  </a:lnTo>
                  <a:lnTo>
                    <a:pt x="225" y="31"/>
                  </a:lnTo>
                  <a:lnTo>
                    <a:pt x="209" y="39"/>
                  </a:lnTo>
                  <a:lnTo>
                    <a:pt x="194" y="48"/>
                  </a:lnTo>
                  <a:lnTo>
                    <a:pt x="178" y="56"/>
                  </a:lnTo>
                  <a:lnTo>
                    <a:pt x="163" y="66"/>
                  </a:lnTo>
                  <a:lnTo>
                    <a:pt x="150" y="77"/>
                  </a:lnTo>
                  <a:lnTo>
                    <a:pt x="135" y="88"/>
                  </a:lnTo>
                  <a:lnTo>
                    <a:pt x="123" y="100"/>
                  </a:lnTo>
                  <a:lnTo>
                    <a:pt x="109" y="113"/>
                  </a:lnTo>
                  <a:lnTo>
                    <a:pt x="97" y="126"/>
                  </a:lnTo>
                  <a:lnTo>
                    <a:pt x="86" y="139"/>
                  </a:lnTo>
                  <a:lnTo>
                    <a:pt x="75" y="153"/>
                  </a:lnTo>
                  <a:lnTo>
                    <a:pt x="64" y="168"/>
                  </a:lnTo>
                  <a:lnTo>
                    <a:pt x="54" y="182"/>
                  </a:lnTo>
                  <a:lnTo>
                    <a:pt x="46" y="197"/>
                  </a:lnTo>
                  <a:lnTo>
                    <a:pt x="37" y="213"/>
                  </a:lnTo>
                  <a:lnTo>
                    <a:pt x="30" y="229"/>
                  </a:lnTo>
                  <a:lnTo>
                    <a:pt x="23" y="245"/>
                  </a:lnTo>
                  <a:lnTo>
                    <a:pt x="18" y="261"/>
                  </a:lnTo>
                  <a:lnTo>
                    <a:pt x="12" y="278"/>
                  </a:lnTo>
                  <a:lnTo>
                    <a:pt x="8" y="294"/>
                  </a:lnTo>
                  <a:lnTo>
                    <a:pt x="4" y="311"/>
                  </a:lnTo>
                  <a:lnTo>
                    <a:pt x="2" y="328"/>
                  </a:lnTo>
                  <a:lnTo>
                    <a:pt x="0" y="345"/>
                  </a:lnTo>
                  <a:lnTo>
                    <a:pt x="0" y="362"/>
                  </a:lnTo>
                  <a:lnTo>
                    <a:pt x="0" y="373"/>
                  </a:lnTo>
                  <a:lnTo>
                    <a:pt x="0" y="400"/>
                  </a:lnTo>
                  <a:lnTo>
                    <a:pt x="4" y="427"/>
                  </a:lnTo>
                  <a:lnTo>
                    <a:pt x="10" y="453"/>
                  </a:lnTo>
                  <a:lnTo>
                    <a:pt x="18" y="477"/>
                  </a:lnTo>
                  <a:lnTo>
                    <a:pt x="27" y="502"/>
                  </a:lnTo>
                  <a:lnTo>
                    <a:pt x="38" y="524"/>
                  </a:lnTo>
                  <a:lnTo>
                    <a:pt x="52" y="546"/>
                  </a:lnTo>
                  <a:lnTo>
                    <a:pt x="67" y="565"/>
                  </a:lnTo>
                  <a:lnTo>
                    <a:pt x="75" y="574"/>
                  </a:lnTo>
                  <a:lnTo>
                    <a:pt x="84" y="582"/>
                  </a:lnTo>
                  <a:lnTo>
                    <a:pt x="92" y="591"/>
                  </a:lnTo>
                  <a:lnTo>
                    <a:pt x="102" y="598"/>
                  </a:lnTo>
                  <a:lnTo>
                    <a:pt x="112" y="606"/>
                  </a:lnTo>
                  <a:lnTo>
                    <a:pt x="122" y="613"/>
                  </a:lnTo>
                  <a:lnTo>
                    <a:pt x="133" y="619"/>
                  </a:lnTo>
                  <a:lnTo>
                    <a:pt x="143" y="625"/>
                  </a:lnTo>
                  <a:lnTo>
                    <a:pt x="154" y="630"/>
                  </a:lnTo>
                  <a:lnTo>
                    <a:pt x="166" y="634"/>
                  </a:lnTo>
                  <a:lnTo>
                    <a:pt x="178" y="639"/>
                  </a:lnTo>
                  <a:lnTo>
                    <a:pt x="190" y="641"/>
                  </a:lnTo>
                  <a:lnTo>
                    <a:pt x="203" y="644"/>
                  </a:lnTo>
                  <a:lnTo>
                    <a:pt x="215" y="646"/>
                  </a:lnTo>
                  <a:lnTo>
                    <a:pt x="228" y="647"/>
                  </a:lnTo>
                  <a:lnTo>
                    <a:pt x="242" y="647"/>
                  </a:lnTo>
                  <a:lnTo>
                    <a:pt x="318" y="6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8" name="Freeform 581"/>
            <p:cNvSpPr>
              <a:spLocks/>
            </p:cNvSpPr>
            <p:nvPr/>
          </p:nvSpPr>
          <p:spPr bwMode="auto">
            <a:xfrm>
              <a:off x="49144238" y="9310688"/>
              <a:ext cx="128587" cy="204788"/>
            </a:xfrm>
            <a:custGeom>
              <a:avLst/>
              <a:gdLst>
                <a:gd name="T0" fmla="*/ 2147483647 w 405"/>
                <a:gd name="T1" fmla="*/ 2147483647 h 647"/>
                <a:gd name="T2" fmla="*/ 2147483647 w 405"/>
                <a:gd name="T3" fmla="*/ 2147483647 h 647"/>
                <a:gd name="T4" fmla="*/ 2147483647 w 405"/>
                <a:gd name="T5" fmla="*/ 2147483647 h 647"/>
                <a:gd name="T6" fmla="*/ 2147483647 w 405"/>
                <a:gd name="T7" fmla="*/ 1807528522 h 647"/>
                <a:gd name="T8" fmla="*/ 2147483647 w 405"/>
                <a:gd name="T9" fmla="*/ 1458685933 h 647"/>
                <a:gd name="T10" fmla="*/ 2147483647 w 405"/>
                <a:gd name="T11" fmla="*/ 1395269388 h 647"/>
                <a:gd name="T12" fmla="*/ 2147483647 w 405"/>
                <a:gd name="T13" fmla="*/ 1585519656 h 647"/>
                <a:gd name="T14" fmla="*/ 2147483647 w 405"/>
                <a:gd name="T15" fmla="*/ 2092853914 h 647"/>
                <a:gd name="T16" fmla="*/ 2147483647 w 405"/>
                <a:gd name="T17" fmla="*/ 2147483647 h 647"/>
                <a:gd name="T18" fmla="*/ 2147483647 w 405"/>
                <a:gd name="T19" fmla="*/ 2147483647 h 647"/>
                <a:gd name="T20" fmla="*/ 2147483647 w 405"/>
                <a:gd name="T21" fmla="*/ 2147483647 h 647"/>
                <a:gd name="T22" fmla="*/ 2147483647 w 405"/>
                <a:gd name="T23" fmla="*/ 824518269 h 647"/>
                <a:gd name="T24" fmla="*/ 2147483647 w 405"/>
                <a:gd name="T25" fmla="*/ 317083990 h 647"/>
                <a:gd name="T26" fmla="*/ 2147483647 w 405"/>
                <a:gd name="T27" fmla="*/ 31758599 h 647"/>
                <a:gd name="T28" fmla="*/ 2147483647 w 405"/>
                <a:gd name="T29" fmla="*/ 31758599 h 647"/>
                <a:gd name="T30" fmla="*/ 2147483647 w 405"/>
                <a:gd name="T31" fmla="*/ 380500535 h 647"/>
                <a:gd name="T32" fmla="*/ 2147483647 w 405"/>
                <a:gd name="T33" fmla="*/ 1173260521 h 647"/>
                <a:gd name="T34" fmla="*/ 2147483647 w 405"/>
                <a:gd name="T35" fmla="*/ 2147483647 h 647"/>
                <a:gd name="T36" fmla="*/ 2147483647 w 405"/>
                <a:gd name="T37" fmla="*/ 2147483647 h 647"/>
                <a:gd name="T38" fmla="*/ 2147483647 w 405"/>
                <a:gd name="T39" fmla="*/ 2147483647 h 647"/>
                <a:gd name="T40" fmla="*/ 2147483647 w 405"/>
                <a:gd name="T41" fmla="*/ 2147483647 h 647"/>
                <a:gd name="T42" fmla="*/ 2147483647 w 405"/>
                <a:gd name="T43" fmla="*/ 2147483647 h 647"/>
                <a:gd name="T44" fmla="*/ 2147483647 w 405"/>
                <a:gd name="T45" fmla="*/ 2147483647 h 647"/>
                <a:gd name="T46" fmla="*/ 2147483647 w 405"/>
                <a:gd name="T47" fmla="*/ 2147483647 h 647"/>
                <a:gd name="T48" fmla="*/ 2147483647 w 405"/>
                <a:gd name="T49" fmla="*/ 2147483647 h 647"/>
                <a:gd name="T50" fmla="*/ 2147483647 w 405"/>
                <a:gd name="T51" fmla="*/ 2147483647 h 647"/>
                <a:gd name="T52" fmla="*/ 2147483647 w 405"/>
                <a:gd name="T53" fmla="*/ 2147483647 h 647"/>
                <a:gd name="T54" fmla="*/ 2147483647 w 405"/>
                <a:gd name="T55" fmla="*/ 2147483647 h 647"/>
                <a:gd name="T56" fmla="*/ 2147483647 w 405"/>
                <a:gd name="T57" fmla="*/ 2147483647 h 647"/>
                <a:gd name="T58" fmla="*/ 2147483647 w 405"/>
                <a:gd name="T59" fmla="*/ 2147483647 h 647"/>
                <a:gd name="T60" fmla="*/ 2147483647 w 405"/>
                <a:gd name="T61" fmla="*/ 2147483647 h 647"/>
                <a:gd name="T62" fmla="*/ 2147483647 w 405"/>
                <a:gd name="T63" fmla="*/ 2147483647 h 647"/>
                <a:gd name="T64" fmla="*/ 2147483647 w 405"/>
                <a:gd name="T65" fmla="*/ 2147483647 h 647"/>
                <a:gd name="T66" fmla="*/ 2147483647 w 405"/>
                <a:gd name="T67" fmla="*/ 2147483647 h 647"/>
                <a:gd name="T68" fmla="*/ 2147483647 w 405"/>
                <a:gd name="T69" fmla="*/ 2147483647 h 647"/>
                <a:gd name="T70" fmla="*/ 2147483647 w 405"/>
                <a:gd name="T71" fmla="*/ 2147483647 h 647"/>
                <a:gd name="T72" fmla="*/ 2147483647 w 405"/>
                <a:gd name="T73" fmla="*/ 2147483647 h 647"/>
                <a:gd name="T74" fmla="*/ 2147483647 w 405"/>
                <a:gd name="T75" fmla="*/ 2147483647 h 647"/>
                <a:gd name="T76" fmla="*/ 1376196176 w 405"/>
                <a:gd name="T77" fmla="*/ 2147483647 h 647"/>
                <a:gd name="T78" fmla="*/ 640114658 w 405"/>
                <a:gd name="T79" fmla="*/ 2147483647 h 647"/>
                <a:gd name="T80" fmla="*/ 159978420 w 405"/>
                <a:gd name="T81" fmla="*/ 2147483647 h 647"/>
                <a:gd name="T82" fmla="*/ 0 w 405"/>
                <a:gd name="T83" fmla="*/ 2147483647 h 647"/>
                <a:gd name="T84" fmla="*/ 448080293 w 405"/>
                <a:gd name="T85" fmla="*/ 2147483647 h 647"/>
                <a:gd name="T86" fmla="*/ 1216218073 w 405"/>
                <a:gd name="T87" fmla="*/ 2147483647 h 647"/>
                <a:gd name="T88" fmla="*/ 2147483647 w 405"/>
                <a:gd name="T89" fmla="*/ 2147483647 h 647"/>
                <a:gd name="T90" fmla="*/ 2147483647 w 405"/>
                <a:gd name="T91" fmla="*/ 2147483647 h 647"/>
                <a:gd name="T92" fmla="*/ 2147483647 w 405"/>
                <a:gd name="T93" fmla="*/ 2147483647 h 647"/>
                <a:gd name="T94" fmla="*/ 2147483647 w 405"/>
                <a:gd name="T95" fmla="*/ 2147483647 h 647"/>
                <a:gd name="T96" fmla="*/ 2147483647 w 405"/>
                <a:gd name="T97" fmla="*/ 2147483647 h 647"/>
                <a:gd name="T98" fmla="*/ 2147483647 w 405"/>
                <a:gd name="T99" fmla="*/ 2147483647 h 647"/>
                <a:gd name="T100" fmla="*/ 2147483647 w 405"/>
                <a:gd name="T101" fmla="*/ 2147483647 h 647"/>
                <a:gd name="T102" fmla="*/ 2147483647 w 405"/>
                <a:gd name="T103" fmla="*/ 2147483647 h 647"/>
                <a:gd name="T104" fmla="*/ 2147483647 w 405"/>
                <a:gd name="T105" fmla="*/ 2147483647 h 647"/>
                <a:gd name="T106" fmla="*/ 2147483647 w 405"/>
                <a:gd name="T107" fmla="*/ 2147483647 h 647"/>
                <a:gd name="T108" fmla="*/ 2147483647 w 405"/>
                <a:gd name="T109" fmla="*/ 2147483647 h 647"/>
                <a:gd name="T110" fmla="*/ 2147483647 w 405"/>
                <a:gd name="T111" fmla="*/ 2147483647 h 647"/>
                <a:gd name="T112" fmla="*/ 2147483647 w 405"/>
                <a:gd name="T113" fmla="*/ 2147483647 h 647"/>
                <a:gd name="T114" fmla="*/ 2147483647 w 405"/>
                <a:gd name="T115" fmla="*/ 2147483647 h 647"/>
                <a:gd name="T116" fmla="*/ 2147483647 w 405"/>
                <a:gd name="T117" fmla="*/ 2147483647 h 647"/>
                <a:gd name="T118" fmla="*/ 2147483647 w 405"/>
                <a:gd name="T119" fmla="*/ 2147483647 h 6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05"/>
                <a:gd name="T181" fmla="*/ 0 h 647"/>
                <a:gd name="T182" fmla="*/ 405 w 405"/>
                <a:gd name="T183" fmla="*/ 647 h 6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05" h="647">
                  <a:moveTo>
                    <a:pt x="142" y="132"/>
                  </a:moveTo>
                  <a:lnTo>
                    <a:pt x="142" y="125"/>
                  </a:lnTo>
                  <a:lnTo>
                    <a:pt x="145" y="117"/>
                  </a:lnTo>
                  <a:lnTo>
                    <a:pt x="147" y="110"/>
                  </a:lnTo>
                  <a:lnTo>
                    <a:pt x="151" y="103"/>
                  </a:lnTo>
                  <a:lnTo>
                    <a:pt x="156" y="95"/>
                  </a:lnTo>
                  <a:lnTo>
                    <a:pt x="161" y="88"/>
                  </a:lnTo>
                  <a:lnTo>
                    <a:pt x="167" y="81"/>
                  </a:lnTo>
                  <a:lnTo>
                    <a:pt x="173" y="75"/>
                  </a:lnTo>
                  <a:lnTo>
                    <a:pt x="180" y="68"/>
                  </a:lnTo>
                  <a:lnTo>
                    <a:pt x="187" y="62"/>
                  </a:lnTo>
                  <a:lnTo>
                    <a:pt x="196" y="57"/>
                  </a:lnTo>
                  <a:lnTo>
                    <a:pt x="205" y="53"/>
                  </a:lnTo>
                  <a:lnTo>
                    <a:pt x="213" y="49"/>
                  </a:lnTo>
                  <a:lnTo>
                    <a:pt x="223" y="46"/>
                  </a:lnTo>
                  <a:lnTo>
                    <a:pt x="232" y="45"/>
                  </a:lnTo>
                  <a:lnTo>
                    <a:pt x="241" y="44"/>
                  </a:lnTo>
                  <a:lnTo>
                    <a:pt x="274" y="44"/>
                  </a:lnTo>
                  <a:lnTo>
                    <a:pt x="287" y="45"/>
                  </a:lnTo>
                  <a:lnTo>
                    <a:pt x="298" y="46"/>
                  </a:lnTo>
                  <a:lnTo>
                    <a:pt x="308" y="50"/>
                  </a:lnTo>
                  <a:lnTo>
                    <a:pt x="317" y="54"/>
                  </a:lnTo>
                  <a:lnTo>
                    <a:pt x="326" y="60"/>
                  </a:lnTo>
                  <a:lnTo>
                    <a:pt x="334" y="66"/>
                  </a:lnTo>
                  <a:lnTo>
                    <a:pt x="341" y="72"/>
                  </a:lnTo>
                  <a:lnTo>
                    <a:pt x="347" y="81"/>
                  </a:lnTo>
                  <a:lnTo>
                    <a:pt x="353" y="89"/>
                  </a:lnTo>
                  <a:lnTo>
                    <a:pt x="358" y="99"/>
                  </a:lnTo>
                  <a:lnTo>
                    <a:pt x="361" y="109"/>
                  </a:lnTo>
                  <a:lnTo>
                    <a:pt x="365" y="119"/>
                  </a:lnTo>
                  <a:lnTo>
                    <a:pt x="370" y="142"/>
                  </a:lnTo>
                  <a:lnTo>
                    <a:pt x="372" y="165"/>
                  </a:lnTo>
                  <a:lnTo>
                    <a:pt x="405" y="165"/>
                  </a:lnTo>
                  <a:lnTo>
                    <a:pt x="405" y="33"/>
                  </a:lnTo>
                  <a:lnTo>
                    <a:pt x="386" y="31"/>
                  </a:lnTo>
                  <a:lnTo>
                    <a:pt x="370" y="26"/>
                  </a:lnTo>
                  <a:lnTo>
                    <a:pt x="356" y="21"/>
                  </a:lnTo>
                  <a:lnTo>
                    <a:pt x="344" y="15"/>
                  </a:lnTo>
                  <a:lnTo>
                    <a:pt x="331" y="10"/>
                  </a:lnTo>
                  <a:lnTo>
                    <a:pt x="315" y="5"/>
                  </a:lnTo>
                  <a:lnTo>
                    <a:pt x="306" y="2"/>
                  </a:lnTo>
                  <a:lnTo>
                    <a:pt x="296" y="1"/>
                  </a:lnTo>
                  <a:lnTo>
                    <a:pt x="285" y="1"/>
                  </a:lnTo>
                  <a:lnTo>
                    <a:pt x="274" y="0"/>
                  </a:lnTo>
                  <a:lnTo>
                    <a:pt x="254" y="1"/>
                  </a:lnTo>
                  <a:lnTo>
                    <a:pt x="235" y="4"/>
                  </a:lnTo>
                  <a:lnTo>
                    <a:pt x="216" y="7"/>
                  </a:lnTo>
                  <a:lnTo>
                    <a:pt x="199" y="12"/>
                  </a:lnTo>
                  <a:lnTo>
                    <a:pt x="180" y="20"/>
                  </a:lnTo>
                  <a:lnTo>
                    <a:pt x="164" y="27"/>
                  </a:lnTo>
                  <a:lnTo>
                    <a:pt x="150" y="37"/>
                  </a:lnTo>
                  <a:lnTo>
                    <a:pt x="135" y="48"/>
                  </a:lnTo>
                  <a:lnTo>
                    <a:pt x="123" y="59"/>
                  </a:lnTo>
                  <a:lnTo>
                    <a:pt x="110" y="72"/>
                  </a:lnTo>
                  <a:lnTo>
                    <a:pt x="101" y="87"/>
                  </a:lnTo>
                  <a:lnTo>
                    <a:pt x="92" y="103"/>
                  </a:lnTo>
                  <a:lnTo>
                    <a:pt x="86" y="119"/>
                  </a:lnTo>
                  <a:lnTo>
                    <a:pt x="81" y="137"/>
                  </a:lnTo>
                  <a:lnTo>
                    <a:pt x="77" y="155"/>
                  </a:lnTo>
                  <a:lnTo>
                    <a:pt x="76" y="176"/>
                  </a:lnTo>
                  <a:lnTo>
                    <a:pt x="76" y="208"/>
                  </a:lnTo>
                  <a:lnTo>
                    <a:pt x="77" y="220"/>
                  </a:lnTo>
                  <a:lnTo>
                    <a:pt x="78" y="231"/>
                  </a:lnTo>
                  <a:lnTo>
                    <a:pt x="82" y="242"/>
                  </a:lnTo>
                  <a:lnTo>
                    <a:pt x="86" y="252"/>
                  </a:lnTo>
                  <a:lnTo>
                    <a:pt x="91" y="261"/>
                  </a:lnTo>
                  <a:lnTo>
                    <a:pt x="97" y="269"/>
                  </a:lnTo>
                  <a:lnTo>
                    <a:pt x="103" y="278"/>
                  </a:lnTo>
                  <a:lnTo>
                    <a:pt x="110" y="286"/>
                  </a:lnTo>
                  <a:lnTo>
                    <a:pt x="127" y="301"/>
                  </a:lnTo>
                  <a:lnTo>
                    <a:pt x="146" y="314"/>
                  </a:lnTo>
                  <a:lnTo>
                    <a:pt x="165" y="328"/>
                  </a:lnTo>
                  <a:lnTo>
                    <a:pt x="186" y="341"/>
                  </a:lnTo>
                  <a:lnTo>
                    <a:pt x="207" y="354"/>
                  </a:lnTo>
                  <a:lnTo>
                    <a:pt x="227" y="367"/>
                  </a:lnTo>
                  <a:lnTo>
                    <a:pt x="245" y="382"/>
                  </a:lnTo>
                  <a:lnTo>
                    <a:pt x="261" y="398"/>
                  </a:lnTo>
                  <a:lnTo>
                    <a:pt x="268" y="406"/>
                  </a:lnTo>
                  <a:lnTo>
                    <a:pt x="276" y="416"/>
                  </a:lnTo>
                  <a:lnTo>
                    <a:pt x="282" y="426"/>
                  </a:lnTo>
                  <a:lnTo>
                    <a:pt x="287" y="436"/>
                  </a:lnTo>
                  <a:lnTo>
                    <a:pt x="290" y="447"/>
                  </a:lnTo>
                  <a:lnTo>
                    <a:pt x="293" y="458"/>
                  </a:lnTo>
                  <a:lnTo>
                    <a:pt x="295" y="470"/>
                  </a:lnTo>
                  <a:lnTo>
                    <a:pt x="295" y="482"/>
                  </a:lnTo>
                  <a:lnTo>
                    <a:pt x="295" y="515"/>
                  </a:lnTo>
                  <a:lnTo>
                    <a:pt x="295" y="524"/>
                  </a:lnTo>
                  <a:lnTo>
                    <a:pt x="293" y="532"/>
                  </a:lnTo>
                  <a:lnTo>
                    <a:pt x="289" y="541"/>
                  </a:lnTo>
                  <a:lnTo>
                    <a:pt x="284" y="549"/>
                  </a:lnTo>
                  <a:lnTo>
                    <a:pt x="278" y="558"/>
                  </a:lnTo>
                  <a:lnTo>
                    <a:pt x="272" y="567"/>
                  </a:lnTo>
                  <a:lnTo>
                    <a:pt x="263" y="574"/>
                  </a:lnTo>
                  <a:lnTo>
                    <a:pt x="255" y="581"/>
                  </a:lnTo>
                  <a:lnTo>
                    <a:pt x="246" y="589"/>
                  </a:lnTo>
                  <a:lnTo>
                    <a:pt x="236" y="595"/>
                  </a:lnTo>
                  <a:lnTo>
                    <a:pt x="227" y="601"/>
                  </a:lnTo>
                  <a:lnTo>
                    <a:pt x="216" y="604"/>
                  </a:lnTo>
                  <a:lnTo>
                    <a:pt x="206" y="609"/>
                  </a:lnTo>
                  <a:lnTo>
                    <a:pt x="196" y="612"/>
                  </a:lnTo>
                  <a:lnTo>
                    <a:pt x="185" y="614"/>
                  </a:lnTo>
                  <a:lnTo>
                    <a:pt x="175" y="614"/>
                  </a:lnTo>
                  <a:lnTo>
                    <a:pt x="162" y="614"/>
                  </a:lnTo>
                  <a:lnTo>
                    <a:pt x="148" y="613"/>
                  </a:lnTo>
                  <a:lnTo>
                    <a:pt x="137" y="611"/>
                  </a:lnTo>
                  <a:lnTo>
                    <a:pt x="126" y="608"/>
                  </a:lnTo>
                  <a:lnTo>
                    <a:pt x="116" y="606"/>
                  </a:lnTo>
                  <a:lnTo>
                    <a:pt x="108" y="602"/>
                  </a:lnTo>
                  <a:lnTo>
                    <a:pt x="99" y="597"/>
                  </a:lnTo>
                  <a:lnTo>
                    <a:pt x="92" y="592"/>
                  </a:lnTo>
                  <a:lnTo>
                    <a:pt x="86" y="587"/>
                  </a:lnTo>
                  <a:lnTo>
                    <a:pt x="80" y="582"/>
                  </a:lnTo>
                  <a:lnTo>
                    <a:pt x="74" y="576"/>
                  </a:lnTo>
                  <a:lnTo>
                    <a:pt x="69" y="570"/>
                  </a:lnTo>
                  <a:lnTo>
                    <a:pt x="61" y="558"/>
                  </a:lnTo>
                  <a:lnTo>
                    <a:pt x="54" y="545"/>
                  </a:lnTo>
                  <a:lnTo>
                    <a:pt x="43" y="518"/>
                  </a:lnTo>
                  <a:lnTo>
                    <a:pt x="33" y="492"/>
                  </a:lnTo>
                  <a:lnTo>
                    <a:pt x="27" y="481"/>
                  </a:lnTo>
                  <a:lnTo>
                    <a:pt x="20" y="472"/>
                  </a:lnTo>
                  <a:lnTo>
                    <a:pt x="15" y="469"/>
                  </a:lnTo>
                  <a:lnTo>
                    <a:pt x="11" y="465"/>
                  </a:lnTo>
                  <a:lnTo>
                    <a:pt x="5" y="463"/>
                  </a:lnTo>
                  <a:lnTo>
                    <a:pt x="0" y="461"/>
                  </a:lnTo>
                  <a:lnTo>
                    <a:pt x="0" y="581"/>
                  </a:lnTo>
                  <a:lnTo>
                    <a:pt x="0" y="589"/>
                  </a:lnTo>
                  <a:lnTo>
                    <a:pt x="4" y="596"/>
                  </a:lnTo>
                  <a:lnTo>
                    <a:pt x="7" y="603"/>
                  </a:lnTo>
                  <a:lnTo>
                    <a:pt x="14" y="609"/>
                  </a:lnTo>
                  <a:lnTo>
                    <a:pt x="21" y="615"/>
                  </a:lnTo>
                  <a:lnTo>
                    <a:pt x="29" y="620"/>
                  </a:lnTo>
                  <a:lnTo>
                    <a:pt x="38" y="625"/>
                  </a:lnTo>
                  <a:lnTo>
                    <a:pt x="48" y="630"/>
                  </a:lnTo>
                  <a:lnTo>
                    <a:pt x="70" y="638"/>
                  </a:lnTo>
                  <a:lnTo>
                    <a:pt x="91" y="642"/>
                  </a:lnTo>
                  <a:lnTo>
                    <a:pt x="113" y="646"/>
                  </a:lnTo>
                  <a:lnTo>
                    <a:pt x="131" y="647"/>
                  </a:lnTo>
                  <a:lnTo>
                    <a:pt x="197" y="647"/>
                  </a:lnTo>
                  <a:lnTo>
                    <a:pt x="213" y="646"/>
                  </a:lnTo>
                  <a:lnTo>
                    <a:pt x="229" y="644"/>
                  </a:lnTo>
                  <a:lnTo>
                    <a:pt x="244" y="639"/>
                  </a:lnTo>
                  <a:lnTo>
                    <a:pt x="260" y="631"/>
                  </a:lnTo>
                  <a:lnTo>
                    <a:pt x="274" y="623"/>
                  </a:lnTo>
                  <a:lnTo>
                    <a:pt x="289" y="613"/>
                  </a:lnTo>
                  <a:lnTo>
                    <a:pt x="304" y="602"/>
                  </a:lnTo>
                  <a:lnTo>
                    <a:pt x="316" y="590"/>
                  </a:lnTo>
                  <a:lnTo>
                    <a:pt x="328" y="576"/>
                  </a:lnTo>
                  <a:lnTo>
                    <a:pt x="339" y="562"/>
                  </a:lnTo>
                  <a:lnTo>
                    <a:pt x="349" y="546"/>
                  </a:lnTo>
                  <a:lnTo>
                    <a:pt x="356" y="530"/>
                  </a:lnTo>
                  <a:lnTo>
                    <a:pt x="364" y="514"/>
                  </a:lnTo>
                  <a:lnTo>
                    <a:pt x="369" y="496"/>
                  </a:lnTo>
                  <a:lnTo>
                    <a:pt x="371" y="478"/>
                  </a:lnTo>
                  <a:lnTo>
                    <a:pt x="372" y="461"/>
                  </a:lnTo>
                  <a:lnTo>
                    <a:pt x="372" y="439"/>
                  </a:lnTo>
                  <a:lnTo>
                    <a:pt x="372" y="426"/>
                  </a:lnTo>
                  <a:lnTo>
                    <a:pt x="370" y="412"/>
                  </a:lnTo>
                  <a:lnTo>
                    <a:pt x="368" y="400"/>
                  </a:lnTo>
                  <a:lnTo>
                    <a:pt x="363" y="389"/>
                  </a:lnTo>
                  <a:lnTo>
                    <a:pt x="358" y="378"/>
                  </a:lnTo>
                  <a:lnTo>
                    <a:pt x="352" y="368"/>
                  </a:lnTo>
                  <a:lnTo>
                    <a:pt x="344" y="359"/>
                  </a:lnTo>
                  <a:lnTo>
                    <a:pt x="337" y="349"/>
                  </a:lnTo>
                  <a:lnTo>
                    <a:pt x="320" y="332"/>
                  </a:lnTo>
                  <a:lnTo>
                    <a:pt x="300" y="316"/>
                  </a:lnTo>
                  <a:lnTo>
                    <a:pt x="279" y="301"/>
                  </a:lnTo>
                  <a:lnTo>
                    <a:pt x="257" y="286"/>
                  </a:lnTo>
                  <a:lnTo>
                    <a:pt x="236" y="273"/>
                  </a:lnTo>
                  <a:lnTo>
                    <a:pt x="216" y="258"/>
                  </a:lnTo>
                  <a:lnTo>
                    <a:pt x="196" y="242"/>
                  </a:lnTo>
                  <a:lnTo>
                    <a:pt x="178" y="226"/>
                  </a:lnTo>
                  <a:lnTo>
                    <a:pt x="170" y="218"/>
                  </a:lnTo>
                  <a:lnTo>
                    <a:pt x="163" y="208"/>
                  </a:lnTo>
                  <a:lnTo>
                    <a:pt x="157" y="199"/>
                  </a:lnTo>
                  <a:lnTo>
                    <a:pt x="152" y="188"/>
                  </a:lnTo>
                  <a:lnTo>
                    <a:pt x="148" y="179"/>
                  </a:lnTo>
                  <a:lnTo>
                    <a:pt x="145" y="168"/>
                  </a:lnTo>
                  <a:lnTo>
                    <a:pt x="143" y="155"/>
                  </a:lnTo>
                  <a:lnTo>
                    <a:pt x="142" y="143"/>
                  </a:lnTo>
                  <a:lnTo>
                    <a:pt x="142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" name="Freeform 582"/>
            <p:cNvSpPr>
              <a:spLocks/>
            </p:cNvSpPr>
            <p:nvPr/>
          </p:nvSpPr>
          <p:spPr bwMode="auto">
            <a:xfrm>
              <a:off x="49258538" y="9375776"/>
              <a:ext cx="146050" cy="206375"/>
            </a:xfrm>
            <a:custGeom>
              <a:avLst/>
              <a:gdLst>
                <a:gd name="T0" fmla="*/ 2147483647 w 461"/>
                <a:gd name="T1" fmla="*/ 1784881874 h 647"/>
                <a:gd name="T2" fmla="*/ 2147483647 w 461"/>
                <a:gd name="T3" fmla="*/ 2147483647 h 647"/>
                <a:gd name="T4" fmla="*/ 2147483647 w 461"/>
                <a:gd name="T5" fmla="*/ 2147483647 h 647"/>
                <a:gd name="T6" fmla="*/ 2147483647 w 461"/>
                <a:gd name="T7" fmla="*/ 2147483647 h 647"/>
                <a:gd name="T8" fmla="*/ 2147483647 w 461"/>
                <a:gd name="T9" fmla="*/ 2147483647 h 647"/>
                <a:gd name="T10" fmla="*/ 2147483647 w 461"/>
                <a:gd name="T11" fmla="*/ 2147483647 h 647"/>
                <a:gd name="T12" fmla="*/ 2147483647 w 461"/>
                <a:gd name="T13" fmla="*/ 2147483647 h 647"/>
                <a:gd name="T14" fmla="*/ 2147483647 w 461"/>
                <a:gd name="T15" fmla="*/ 2147483647 h 647"/>
                <a:gd name="T16" fmla="*/ 2147483647 w 461"/>
                <a:gd name="T17" fmla="*/ 0 h 647"/>
                <a:gd name="T18" fmla="*/ 2147483647 w 461"/>
                <a:gd name="T19" fmla="*/ 162280605 h 647"/>
                <a:gd name="T20" fmla="*/ 2147483647 w 461"/>
                <a:gd name="T21" fmla="*/ 486841496 h 647"/>
                <a:gd name="T22" fmla="*/ 2147483647 w 461"/>
                <a:gd name="T23" fmla="*/ 908669125 h 647"/>
                <a:gd name="T24" fmla="*/ 2147483647 w 461"/>
                <a:gd name="T25" fmla="*/ 1460422735 h 647"/>
                <a:gd name="T26" fmla="*/ 2147483647 w 461"/>
                <a:gd name="T27" fmla="*/ 2076986707 h 647"/>
                <a:gd name="T28" fmla="*/ 2147483647 w 461"/>
                <a:gd name="T29" fmla="*/ 2147483647 h 647"/>
                <a:gd name="T30" fmla="*/ 2147483647 w 461"/>
                <a:gd name="T31" fmla="*/ 2147483647 h 647"/>
                <a:gd name="T32" fmla="*/ 2130440538 w 461"/>
                <a:gd name="T33" fmla="*/ 2147483647 h 647"/>
                <a:gd name="T34" fmla="*/ 2147483647 w 461"/>
                <a:gd name="T35" fmla="*/ 2147483647 h 647"/>
                <a:gd name="T36" fmla="*/ 2147483647 w 461"/>
                <a:gd name="T37" fmla="*/ 2147483647 h 647"/>
                <a:gd name="T38" fmla="*/ 2147483647 w 461"/>
                <a:gd name="T39" fmla="*/ 2147483647 h 647"/>
                <a:gd name="T40" fmla="*/ 2147483647 w 461"/>
                <a:gd name="T41" fmla="*/ 2147483647 h 647"/>
                <a:gd name="T42" fmla="*/ 2147483647 w 461"/>
                <a:gd name="T43" fmla="*/ 2147483647 h 647"/>
                <a:gd name="T44" fmla="*/ 2147483647 w 461"/>
                <a:gd name="T45" fmla="*/ 2147483647 h 647"/>
                <a:gd name="T46" fmla="*/ 2003272490 w 461"/>
                <a:gd name="T47" fmla="*/ 2147483647 h 647"/>
                <a:gd name="T48" fmla="*/ 699574748 w 461"/>
                <a:gd name="T49" fmla="*/ 2147483647 h 647"/>
                <a:gd name="T50" fmla="*/ 158985088 w 461"/>
                <a:gd name="T51" fmla="*/ 2147483647 h 647"/>
                <a:gd name="T52" fmla="*/ 445138223 w 461"/>
                <a:gd name="T53" fmla="*/ 2147483647 h 647"/>
                <a:gd name="T54" fmla="*/ 1208347051 w 461"/>
                <a:gd name="T55" fmla="*/ 2147483647 h 647"/>
                <a:gd name="T56" fmla="*/ 1971455450 w 461"/>
                <a:gd name="T57" fmla="*/ 2147483647 h 647"/>
                <a:gd name="T58" fmla="*/ 2147483647 w 461"/>
                <a:gd name="T59" fmla="*/ 2147483647 h 647"/>
                <a:gd name="T60" fmla="*/ 2147483647 w 461"/>
                <a:gd name="T61" fmla="*/ 2147483647 h 647"/>
                <a:gd name="T62" fmla="*/ 2147483647 w 461"/>
                <a:gd name="T63" fmla="*/ 2147483647 h 647"/>
                <a:gd name="T64" fmla="*/ 2147483647 w 461"/>
                <a:gd name="T65" fmla="*/ 2147483647 h 647"/>
                <a:gd name="T66" fmla="*/ 2147483647 w 461"/>
                <a:gd name="T67" fmla="*/ 2147483647 h 647"/>
                <a:gd name="T68" fmla="*/ 2147483647 w 461"/>
                <a:gd name="T69" fmla="*/ 2147483647 h 647"/>
                <a:gd name="T70" fmla="*/ 2147483647 w 461"/>
                <a:gd name="T71" fmla="*/ 2147483647 h 647"/>
                <a:gd name="T72" fmla="*/ 2147483647 w 461"/>
                <a:gd name="T73" fmla="*/ 2147483647 h 647"/>
                <a:gd name="T74" fmla="*/ 2147483647 w 461"/>
                <a:gd name="T75" fmla="*/ 2147483647 h 647"/>
                <a:gd name="T76" fmla="*/ 2147483647 w 461"/>
                <a:gd name="T77" fmla="*/ 2147483647 h 647"/>
                <a:gd name="T78" fmla="*/ 2147483647 w 461"/>
                <a:gd name="T79" fmla="*/ 1817337931 h 647"/>
                <a:gd name="T80" fmla="*/ 2147483647 w 461"/>
                <a:gd name="T81" fmla="*/ 1135861525 h 647"/>
                <a:gd name="T82" fmla="*/ 2147483647 w 461"/>
                <a:gd name="T83" fmla="*/ 649020349 h 647"/>
                <a:gd name="T84" fmla="*/ 2147483647 w 461"/>
                <a:gd name="T85" fmla="*/ 227192719 h 647"/>
                <a:gd name="T86" fmla="*/ 2147483647 w 461"/>
                <a:gd name="T87" fmla="*/ 32456057 h 647"/>
                <a:gd name="T88" fmla="*/ 2147483647 w 461"/>
                <a:gd name="T89" fmla="*/ 32456057 h 647"/>
                <a:gd name="T90" fmla="*/ 2147483647 w 461"/>
                <a:gd name="T91" fmla="*/ 292104834 h 647"/>
                <a:gd name="T92" fmla="*/ 2147483647 w 461"/>
                <a:gd name="T93" fmla="*/ 876212749 h 64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61"/>
                <a:gd name="T142" fmla="*/ 0 h 647"/>
                <a:gd name="T143" fmla="*/ 461 w 461"/>
                <a:gd name="T144" fmla="*/ 647 h 64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61" h="647">
                  <a:moveTo>
                    <a:pt x="374" y="44"/>
                  </a:moveTo>
                  <a:lnTo>
                    <a:pt x="378" y="55"/>
                  </a:lnTo>
                  <a:lnTo>
                    <a:pt x="380" y="70"/>
                  </a:lnTo>
                  <a:lnTo>
                    <a:pt x="384" y="86"/>
                  </a:lnTo>
                  <a:lnTo>
                    <a:pt x="385" y="99"/>
                  </a:lnTo>
                  <a:lnTo>
                    <a:pt x="384" y="108"/>
                  </a:lnTo>
                  <a:lnTo>
                    <a:pt x="380" y="119"/>
                  </a:lnTo>
                  <a:lnTo>
                    <a:pt x="374" y="132"/>
                  </a:lnTo>
                  <a:lnTo>
                    <a:pt x="367" y="147"/>
                  </a:lnTo>
                  <a:lnTo>
                    <a:pt x="347" y="182"/>
                  </a:lnTo>
                  <a:lnTo>
                    <a:pt x="324" y="220"/>
                  </a:lnTo>
                  <a:lnTo>
                    <a:pt x="299" y="258"/>
                  </a:lnTo>
                  <a:lnTo>
                    <a:pt x="276" y="291"/>
                  </a:lnTo>
                  <a:lnTo>
                    <a:pt x="265" y="305"/>
                  </a:lnTo>
                  <a:lnTo>
                    <a:pt x="255" y="316"/>
                  </a:lnTo>
                  <a:lnTo>
                    <a:pt x="248" y="324"/>
                  </a:lnTo>
                  <a:lnTo>
                    <a:pt x="242" y="329"/>
                  </a:lnTo>
                  <a:lnTo>
                    <a:pt x="215" y="0"/>
                  </a:lnTo>
                  <a:lnTo>
                    <a:pt x="204" y="1"/>
                  </a:lnTo>
                  <a:lnTo>
                    <a:pt x="191" y="5"/>
                  </a:lnTo>
                  <a:lnTo>
                    <a:pt x="180" y="10"/>
                  </a:lnTo>
                  <a:lnTo>
                    <a:pt x="168" y="15"/>
                  </a:lnTo>
                  <a:lnTo>
                    <a:pt x="156" y="21"/>
                  </a:lnTo>
                  <a:lnTo>
                    <a:pt x="145" y="28"/>
                  </a:lnTo>
                  <a:lnTo>
                    <a:pt x="134" y="37"/>
                  </a:lnTo>
                  <a:lnTo>
                    <a:pt x="123" y="45"/>
                  </a:lnTo>
                  <a:lnTo>
                    <a:pt x="113" y="55"/>
                  </a:lnTo>
                  <a:lnTo>
                    <a:pt x="103" y="64"/>
                  </a:lnTo>
                  <a:lnTo>
                    <a:pt x="95" y="73"/>
                  </a:lnTo>
                  <a:lnTo>
                    <a:pt x="86" y="83"/>
                  </a:lnTo>
                  <a:lnTo>
                    <a:pt x="80" y="93"/>
                  </a:lnTo>
                  <a:lnTo>
                    <a:pt x="74" y="103"/>
                  </a:lnTo>
                  <a:lnTo>
                    <a:pt x="69" y="113"/>
                  </a:lnTo>
                  <a:lnTo>
                    <a:pt x="67" y="121"/>
                  </a:lnTo>
                  <a:lnTo>
                    <a:pt x="152" y="73"/>
                  </a:lnTo>
                  <a:lnTo>
                    <a:pt x="180" y="395"/>
                  </a:lnTo>
                  <a:lnTo>
                    <a:pt x="177" y="417"/>
                  </a:lnTo>
                  <a:lnTo>
                    <a:pt x="176" y="423"/>
                  </a:lnTo>
                  <a:lnTo>
                    <a:pt x="174" y="430"/>
                  </a:lnTo>
                  <a:lnTo>
                    <a:pt x="172" y="436"/>
                  </a:lnTo>
                  <a:lnTo>
                    <a:pt x="169" y="442"/>
                  </a:lnTo>
                  <a:lnTo>
                    <a:pt x="161" y="456"/>
                  </a:lnTo>
                  <a:lnTo>
                    <a:pt x="151" y="471"/>
                  </a:lnTo>
                  <a:lnTo>
                    <a:pt x="139" y="486"/>
                  </a:lnTo>
                  <a:lnTo>
                    <a:pt x="124" y="502"/>
                  </a:lnTo>
                  <a:lnTo>
                    <a:pt x="109" y="518"/>
                  </a:lnTo>
                  <a:lnTo>
                    <a:pt x="93" y="535"/>
                  </a:lnTo>
                  <a:lnTo>
                    <a:pt x="63" y="567"/>
                  </a:lnTo>
                  <a:lnTo>
                    <a:pt x="35" y="597"/>
                  </a:lnTo>
                  <a:lnTo>
                    <a:pt x="22" y="611"/>
                  </a:lnTo>
                  <a:lnTo>
                    <a:pt x="13" y="624"/>
                  </a:lnTo>
                  <a:lnTo>
                    <a:pt x="5" y="636"/>
                  </a:lnTo>
                  <a:lnTo>
                    <a:pt x="0" y="647"/>
                  </a:lnTo>
                  <a:lnTo>
                    <a:pt x="14" y="646"/>
                  </a:lnTo>
                  <a:lnTo>
                    <a:pt x="26" y="644"/>
                  </a:lnTo>
                  <a:lnTo>
                    <a:pt x="38" y="640"/>
                  </a:lnTo>
                  <a:lnTo>
                    <a:pt x="51" y="636"/>
                  </a:lnTo>
                  <a:lnTo>
                    <a:pt x="62" y="631"/>
                  </a:lnTo>
                  <a:lnTo>
                    <a:pt x="73" y="625"/>
                  </a:lnTo>
                  <a:lnTo>
                    <a:pt x="84" y="619"/>
                  </a:lnTo>
                  <a:lnTo>
                    <a:pt x="93" y="613"/>
                  </a:lnTo>
                  <a:lnTo>
                    <a:pt x="113" y="597"/>
                  </a:lnTo>
                  <a:lnTo>
                    <a:pt x="130" y="580"/>
                  </a:lnTo>
                  <a:lnTo>
                    <a:pt x="147" y="562"/>
                  </a:lnTo>
                  <a:lnTo>
                    <a:pt x="162" y="541"/>
                  </a:lnTo>
                  <a:lnTo>
                    <a:pt x="177" y="520"/>
                  </a:lnTo>
                  <a:lnTo>
                    <a:pt x="190" y="498"/>
                  </a:lnTo>
                  <a:lnTo>
                    <a:pt x="204" y="476"/>
                  </a:lnTo>
                  <a:lnTo>
                    <a:pt x="216" y="454"/>
                  </a:lnTo>
                  <a:lnTo>
                    <a:pt x="240" y="412"/>
                  </a:lnTo>
                  <a:lnTo>
                    <a:pt x="264" y="373"/>
                  </a:lnTo>
                  <a:lnTo>
                    <a:pt x="282" y="346"/>
                  </a:lnTo>
                  <a:lnTo>
                    <a:pt x="309" y="307"/>
                  </a:lnTo>
                  <a:lnTo>
                    <a:pt x="341" y="261"/>
                  </a:lnTo>
                  <a:lnTo>
                    <a:pt x="375" y="209"/>
                  </a:lnTo>
                  <a:lnTo>
                    <a:pt x="408" y="158"/>
                  </a:lnTo>
                  <a:lnTo>
                    <a:pt x="435" y="110"/>
                  </a:lnTo>
                  <a:lnTo>
                    <a:pt x="446" y="89"/>
                  </a:lnTo>
                  <a:lnTo>
                    <a:pt x="455" y="71"/>
                  </a:lnTo>
                  <a:lnTo>
                    <a:pt x="460" y="56"/>
                  </a:lnTo>
                  <a:lnTo>
                    <a:pt x="461" y="44"/>
                  </a:lnTo>
                  <a:lnTo>
                    <a:pt x="461" y="35"/>
                  </a:lnTo>
                  <a:lnTo>
                    <a:pt x="458" y="27"/>
                  </a:lnTo>
                  <a:lnTo>
                    <a:pt x="455" y="20"/>
                  </a:lnTo>
                  <a:lnTo>
                    <a:pt x="449" y="13"/>
                  </a:lnTo>
                  <a:lnTo>
                    <a:pt x="442" y="7"/>
                  </a:lnTo>
                  <a:lnTo>
                    <a:pt x="435" y="4"/>
                  </a:lnTo>
                  <a:lnTo>
                    <a:pt x="427" y="1"/>
                  </a:lnTo>
                  <a:lnTo>
                    <a:pt x="418" y="0"/>
                  </a:lnTo>
                  <a:lnTo>
                    <a:pt x="406" y="1"/>
                  </a:lnTo>
                  <a:lnTo>
                    <a:pt x="398" y="4"/>
                  </a:lnTo>
                  <a:lnTo>
                    <a:pt x="392" y="9"/>
                  </a:lnTo>
                  <a:lnTo>
                    <a:pt x="387" y="13"/>
                  </a:lnTo>
                  <a:lnTo>
                    <a:pt x="381" y="27"/>
                  </a:lnTo>
                  <a:lnTo>
                    <a:pt x="37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Freeform 583"/>
            <p:cNvSpPr>
              <a:spLocks noEditPoints="1"/>
            </p:cNvSpPr>
            <p:nvPr/>
          </p:nvSpPr>
          <p:spPr bwMode="auto">
            <a:xfrm>
              <a:off x="49596675" y="9375776"/>
              <a:ext cx="104775" cy="139700"/>
            </a:xfrm>
            <a:custGeom>
              <a:avLst/>
              <a:gdLst>
                <a:gd name="T0" fmla="*/ 2147483647 w 329"/>
                <a:gd name="T1" fmla="*/ 2147483647 h 439"/>
                <a:gd name="T2" fmla="*/ 2147483647 w 329"/>
                <a:gd name="T3" fmla="*/ 2147483647 h 439"/>
                <a:gd name="T4" fmla="*/ 2147483647 w 329"/>
                <a:gd name="T5" fmla="*/ 2147483647 h 439"/>
                <a:gd name="T6" fmla="*/ 2147483647 w 329"/>
                <a:gd name="T7" fmla="*/ 2147483647 h 439"/>
                <a:gd name="T8" fmla="*/ 2147483647 w 329"/>
                <a:gd name="T9" fmla="*/ 1579041192 h 439"/>
                <a:gd name="T10" fmla="*/ 2147483647 w 329"/>
                <a:gd name="T11" fmla="*/ 1450129597 h 439"/>
                <a:gd name="T12" fmla="*/ 2147483647 w 329"/>
                <a:gd name="T13" fmla="*/ 1643446393 h 439"/>
                <a:gd name="T14" fmla="*/ 2147483647 w 329"/>
                <a:gd name="T15" fmla="*/ 2147483647 h 439"/>
                <a:gd name="T16" fmla="*/ 2147483647 w 329"/>
                <a:gd name="T17" fmla="*/ 2147483647 h 439"/>
                <a:gd name="T18" fmla="*/ 2147483647 w 329"/>
                <a:gd name="T19" fmla="*/ 2147483647 h 439"/>
                <a:gd name="T20" fmla="*/ 2147483647 w 329"/>
                <a:gd name="T21" fmla="*/ 2147483647 h 439"/>
                <a:gd name="T22" fmla="*/ 2147483647 w 329"/>
                <a:gd name="T23" fmla="*/ 2147483647 h 439"/>
                <a:gd name="T24" fmla="*/ 2147483647 w 329"/>
                <a:gd name="T25" fmla="*/ 2147483647 h 439"/>
                <a:gd name="T26" fmla="*/ 2147483647 w 329"/>
                <a:gd name="T27" fmla="*/ 2147483647 h 439"/>
                <a:gd name="T28" fmla="*/ 2147483647 w 329"/>
                <a:gd name="T29" fmla="*/ 2147483647 h 439"/>
                <a:gd name="T30" fmla="*/ 2147483647 w 329"/>
                <a:gd name="T31" fmla="*/ 2147483647 h 439"/>
                <a:gd name="T32" fmla="*/ 2147483647 w 329"/>
                <a:gd name="T33" fmla="*/ 2147483647 h 439"/>
                <a:gd name="T34" fmla="*/ 2147483647 w 329"/>
                <a:gd name="T35" fmla="*/ 2147483647 h 439"/>
                <a:gd name="T36" fmla="*/ 2147483647 w 329"/>
                <a:gd name="T37" fmla="*/ 2147483647 h 439"/>
                <a:gd name="T38" fmla="*/ 2147483647 w 329"/>
                <a:gd name="T39" fmla="*/ 2147483647 h 439"/>
                <a:gd name="T40" fmla="*/ 2147483647 w 329"/>
                <a:gd name="T41" fmla="*/ 1450129597 h 439"/>
                <a:gd name="T42" fmla="*/ 2147483647 w 329"/>
                <a:gd name="T43" fmla="*/ 580051902 h 439"/>
                <a:gd name="T44" fmla="*/ 2147483647 w 329"/>
                <a:gd name="T45" fmla="*/ 64405200 h 439"/>
                <a:gd name="T46" fmla="*/ 2147483647 w 329"/>
                <a:gd name="T47" fmla="*/ 32202600 h 439"/>
                <a:gd name="T48" fmla="*/ 2147483647 w 329"/>
                <a:gd name="T49" fmla="*/ 290025792 h 439"/>
                <a:gd name="T50" fmla="*/ 2147483647 w 329"/>
                <a:gd name="T51" fmla="*/ 741166098 h 439"/>
                <a:gd name="T52" fmla="*/ 2147483647 w 329"/>
                <a:gd name="T53" fmla="*/ 1417926996 h 439"/>
                <a:gd name="T54" fmla="*/ 2147483647 w 329"/>
                <a:gd name="T55" fmla="*/ 2147483647 h 439"/>
                <a:gd name="T56" fmla="*/ 1421096764 w 329"/>
                <a:gd name="T57" fmla="*/ 2147483647 h 439"/>
                <a:gd name="T58" fmla="*/ 387627055 w 329"/>
                <a:gd name="T59" fmla="*/ 2147483647 h 439"/>
                <a:gd name="T60" fmla="*/ 32251592 w 329"/>
                <a:gd name="T61" fmla="*/ 2147483647 h 439"/>
                <a:gd name="T62" fmla="*/ 0 w 329"/>
                <a:gd name="T63" fmla="*/ 2147483647 h 439"/>
                <a:gd name="T64" fmla="*/ 161460504 w 329"/>
                <a:gd name="T65" fmla="*/ 2147483647 h 439"/>
                <a:gd name="T66" fmla="*/ 581339470 w 329"/>
                <a:gd name="T67" fmla="*/ 2147483647 h 439"/>
                <a:gd name="T68" fmla="*/ 1291989124 w 329"/>
                <a:gd name="T69" fmla="*/ 2147483647 h 439"/>
                <a:gd name="T70" fmla="*/ 2147483647 w 329"/>
                <a:gd name="T71" fmla="*/ 2147483647 h 439"/>
                <a:gd name="T72" fmla="*/ 2147483647 w 329"/>
                <a:gd name="T73" fmla="*/ 2147483647 h 439"/>
                <a:gd name="T74" fmla="*/ 2147483647 w 329"/>
                <a:gd name="T75" fmla="*/ 2147483647 h 439"/>
                <a:gd name="T76" fmla="*/ 2147483647 w 329"/>
                <a:gd name="T77" fmla="*/ 2147483647 h 439"/>
                <a:gd name="T78" fmla="*/ 2147483647 w 329"/>
                <a:gd name="T79" fmla="*/ 2147483647 h 439"/>
                <a:gd name="T80" fmla="*/ 2147483647 w 329"/>
                <a:gd name="T81" fmla="*/ 2147483647 h 439"/>
                <a:gd name="T82" fmla="*/ 2147483647 w 329"/>
                <a:gd name="T83" fmla="*/ 2147483647 h 439"/>
                <a:gd name="T84" fmla="*/ 2147483647 w 329"/>
                <a:gd name="T85" fmla="*/ 2147483647 h 439"/>
                <a:gd name="T86" fmla="*/ 2147483647 w 329"/>
                <a:gd name="T87" fmla="*/ 2147483647 h 439"/>
                <a:gd name="T88" fmla="*/ 2147483647 w 329"/>
                <a:gd name="T89" fmla="*/ 2147483647 h 439"/>
                <a:gd name="T90" fmla="*/ 2147483647 w 329"/>
                <a:gd name="T91" fmla="*/ 2147483647 h 439"/>
                <a:gd name="T92" fmla="*/ 2147483647 w 329"/>
                <a:gd name="T93" fmla="*/ 2147483647 h 439"/>
                <a:gd name="T94" fmla="*/ 2147483647 w 329"/>
                <a:gd name="T95" fmla="*/ 2147483647 h 439"/>
                <a:gd name="T96" fmla="*/ 2147483647 w 329"/>
                <a:gd name="T97" fmla="*/ 2147483647 h 439"/>
                <a:gd name="T98" fmla="*/ 2147483647 w 329"/>
                <a:gd name="T99" fmla="*/ 2147483647 h 439"/>
                <a:gd name="T100" fmla="*/ 2147483647 w 329"/>
                <a:gd name="T101" fmla="*/ 2147483647 h 439"/>
                <a:gd name="T102" fmla="*/ 2147483647 w 329"/>
                <a:gd name="T103" fmla="*/ 2147483647 h 43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29"/>
                <a:gd name="T157" fmla="*/ 0 h 439"/>
                <a:gd name="T158" fmla="*/ 329 w 329"/>
                <a:gd name="T159" fmla="*/ 439 h 43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29" h="439">
                  <a:moveTo>
                    <a:pt x="99" y="209"/>
                  </a:moveTo>
                  <a:lnTo>
                    <a:pt x="100" y="195"/>
                  </a:lnTo>
                  <a:lnTo>
                    <a:pt x="101" y="181"/>
                  </a:lnTo>
                  <a:lnTo>
                    <a:pt x="104" y="166"/>
                  </a:lnTo>
                  <a:lnTo>
                    <a:pt x="107" y="153"/>
                  </a:lnTo>
                  <a:lnTo>
                    <a:pt x="112" y="138"/>
                  </a:lnTo>
                  <a:lnTo>
                    <a:pt x="118" y="125"/>
                  </a:lnTo>
                  <a:lnTo>
                    <a:pt x="125" y="111"/>
                  </a:lnTo>
                  <a:lnTo>
                    <a:pt x="132" y="99"/>
                  </a:lnTo>
                  <a:lnTo>
                    <a:pt x="140" y="88"/>
                  </a:lnTo>
                  <a:lnTo>
                    <a:pt x="149" y="77"/>
                  </a:lnTo>
                  <a:lnTo>
                    <a:pt x="159" y="69"/>
                  </a:lnTo>
                  <a:lnTo>
                    <a:pt x="170" y="60"/>
                  </a:lnTo>
                  <a:lnTo>
                    <a:pt x="181" y="54"/>
                  </a:lnTo>
                  <a:lnTo>
                    <a:pt x="193" y="49"/>
                  </a:lnTo>
                  <a:lnTo>
                    <a:pt x="205" y="45"/>
                  </a:lnTo>
                  <a:lnTo>
                    <a:pt x="219" y="44"/>
                  </a:lnTo>
                  <a:lnTo>
                    <a:pt x="227" y="45"/>
                  </a:lnTo>
                  <a:lnTo>
                    <a:pt x="235" y="46"/>
                  </a:lnTo>
                  <a:lnTo>
                    <a:pt x="241" y="48"/>
                  </a:lnTo>
                  <a:lnTo>
                    <a:pt x="246" y="51"/>
                  </a:lnTo>
                  <a:lnTo>
                    <a:pt x="248" y="56"/>
                  </a:lnTo>
                  <a:lnTo>
                    <a:pt x="251" y="61"/>
                  </a:lnTo>
                  <a:lnTo>
                    <a:pt x="252" y="69"/>
                  </a:lnTo>
                  <a:lnTo>
                    <a:pt x="252" y="77"/>
                  </a:lnTo>
                  <a:lnTo>
                    <a:pt x="252" y="110"/>
                  </a:lnTo>
                  <a:lnTo>
                    <a:pt x="251" y="120"/>
                  </a:lnTo>
                  <a:lnTo>
                    <a:pt x="248" y="128"/>
                  </a:lnTo>
                  <a:lnTo>
                    <a:pt x="242" y="137"/>
                  </a:lnTo>
                  <a:lnTo>
                    <a:pt x="235" y="146"/>
                  </a:lnTo>
                  <a:lnTo>
                    <a:pt x="227" y="154"/>
                  </a:lnTo>
                  <a:lnTo>
                    <a:pt x="216" y="162"/>
                  </a:lnTo>
                  <a:lnTo>
                    <a:pt x="207" y="170"/>
                  </a:lnTo>
                  <a:lnTo>
                    <a:pt x="194" y="176"/>
                  </a:lnTo>
                  <a:lnTo>
                    <a:pt x="182" y="184"/>
                  </a:lnTo>
                  <a:lnTo>
                    <a:pt x="170" y="188"/>
                  </a:lnTo>
                  <a:lnTo>
                    <a:pt x="156" y="195"/>
                  </a:lnTo>
                  <a:lnTo>
                    <a:pt x="144" y="198"/>
                  </a:lnTo>
                  <a:lnTo>
                    <a:pt x="132" y="202"/>
                  </a:lnTo>
                  <a:lnTo>
                    <a:pt x="120" y="206"/>
                  </a:lnTo>
                  <a:lnTo>
                    <a:pt x="109" y="208"/>
                  </a:lnTo>
                  <a:lnTo>
                    <a:pt x="99" y="209"/>
                  </a:lnTo>
                  <a:close/>
                  <a:moveTo>
                    <a:pt x="88" y="242"/>
                  </a:moveTo>
                  <a:lnTo>
                    <a:pt x="101" y="240"/>
                  </a:lnTo>
                  <a:lnTo>
                    <a:pt x="118" y="236"/>
                  </a:lnTo>
                  <a:lnTo>
                    <a:pt x="136" y="231"/>
                  </a:lnTo>
                  <a:lnTo>
                    <a:pt x="155" y="225"/>
                  </a:lnTo>
                  <a:lnTo>
                    <a:pt x="175" y="218"/>
                  </a:lnTo>
                  <a:lnTo>
                    <a:pt x="194" y="210"/>
                  </a:lnTo>
                  <a:lnTo>
                    <a:pt x="215" y="201"/>
                  </a:lnTo>
                  <a:lnTo>
                    <a:pt x="235" y="191"/>
                  </a:lnTo>
                  <a:lnTo>
                    <a:pt x="253" y="180"/>
                  </a:lnTo>
                  <a:lnTo>
                    <a:pt x="272" y="169"/>
                  </a:lnTo>
                  <a:lnTo>
                    <a:pt x="287" y="158"/>
                  </a:lnTo>
                  <a:lnTo>
                    <a:pt x="301" y="146"/>
                  </a:lnTo>
                  <a:lnTo>
                    <a:pt x="313" y="135"/>
                  </a:lnTo>
                  <a:lnTo>
                    <a:pt x="322" y="122"/>
                  </a:lnTo>
                  <a:lnTo>
                    <a:pt x="324" y="116"/>
                  </a:lnTo>
                  <a:lnTo>
                    <a:pt x="327" y="110"/>
                  </a:lnTo>
                  <a:lnTo>
                    <a:pt x="329" y="105"/>
                  </a:lnTo>
                  <a:lnTo>
                    <a:pt x="329" y="99"/>
                  </a:lnTo>
                  <a:lnTo>
                    <a:pt x="329" y="55"/>
                  </a:lnTo>
                  <a:lnTo>
                    <a:pt x="328" y="45"/>
                  </a:lnTo>
                  <a:lnTo>
                    <a:pt x="324" y="35"/>
                  </a:lnTo>
                  <a:lnTo>
                    <a:pt x="318" y="27"/>
                  </a:lnTo>
                  <a:lnTo>
                    <a:pt x="311" y="18"/>
                  </a:lnTo>
                  <a:lnTo>
                    <a:pt x="303" y="11"/>
                  </a:lnTo>
                  <a:lnTo>
                    <a:pt x="294" y="6"/>
                  </a:lnTo>
                  <a:lnTo>
                    <a:pt x="284" y="2"/>
                  </a:lnTo>
                  <a:lnTo>
                    <a:pt x="274" y="0"/>
                  </a:lnTo>
                  <a:lnTo>
                    <a:pt x="241" y="0"/>
                  </a:lnTo>
                  <a:lnTo>
                    <a:pt x="230" y="1"/>
                  </a:lnTo>
                  <a:lnTo>
                    <a:pt x="218" y="2"/>
                  </a:lnTo>
                  <a:lnTo>
                    <a:pt x="207" y="5"/>
                  </a:lnTo>
                  <a:lnTo>
                    <a:pt x="196" y="9"/>
                  </a:lnTo>
                  <a:lnTo>
                    <a:pt x="185" y="12"/>
                  </a:lnTo>
                  <a:lnTo>
                    <a:pt x="174" y="17"/>
                  </a:lnTo>
                  <a:lnTo>
                    <a:pt x="163" y="23"/>
                  </a:lnTo>
                  <a:lnTo>
                    <a:pt x="152" y="29"/>
                  </a:lnTo>
                  <a:lnTo>
                    <a:pt x="140" y="37"/>
                  </a:lnTo>
                  <a:lnTo>
                    <a:pt x="131" y="44"/>
                  </a:lnTo>
                  <a:lnTo>
                    <a:pt x="121" y="53"/>
                  </a:lnTo>
                  <a:lnTo>
                    <a:pt x="111" y="61"/>
                  </a:lnTo>
                  <a:lnTo>
                    <a:pt x="91" y="81"/>
                  </a:lnTo>
                  <a:lnTo>
                    <a:pt x="74" y="102"/>
                  </a:lnTo>
                  <a:lnTo>
                    <a:pt x="58" y="125"/>
                  </a:lnTo>
                  <a:lnTo>
                    <a:pt x="44" y="149"/>
                  </a:lnTo>
                  <a:lnTo>
                    <a:pt x="31" y="175"/>
                  </a:lnTo>
                  <a:lnTo>
                    <a:pt x="20" y="201"/>
                  </a:lnTo>
                  <a:lnTo>
                    <a:pt x="12" y="228"/>
                  </a:lnTo>
                  <a:lnTo>
                    <a:pt x="6" y="255"/>
                  </a:lnTo>
                  <a:lnTo>
                    <a:pt x="3" y="268"/>
                  </a:lnTo>
                  <a:lnTo>
                    <a:pt x="1" y="281"/>
                  </a:lnTo>
                  <a:lnTo>
                    <a:pt x="0" y="295"/>
                  </a:lnTo>
                  <a:lnTo>
                    <a:pt x="0" y="307"/>
                  </a:lnTo>
                  <a:lnTo>
                    <a:pt x="0" y="318"/>
                  </a:lnTo>
                  <a:lnTo>
                    <a:pt x="1" y="329"/>
                  </a:lnTo>
                  <a:lnTo>
                    <a:pt x="2" y="340"/>
                  </a:lnTo>
                  <a:lnTo>
                    <a:pt x="5" y="351"/>
                  </a:lnTo>
                  <a:lnTo>
                    <a:pt x="8" y="362"/>
                  </a:lnTo>
                  <a:lnTo>
                    <a:pt x="13" y="372"/>
                  </a:lnTo>
                  <a:lnTo>
                    <a:pt x="18" y="382"/>
                  </a:lnTo>
                  <a:lnTo>
                    <a:pt x="25" y="392"/>
                  </a:lnTo>
                  <a:lnTo>
                    <a:pt x="31" y="400"/>
                  </a:lnTo>
                  <a:lnTo>
                    <a:pt x="40" y="409"/>
                  </a:lnTo>
                  <a:lnTo>
                    <a:pt x="49" y="416"/>
                  </a:lnTo>
                  <a:lnTo>
                    <a:pt x="57" y="422"/>
                  </a:lnTo>
                  <a:lnTo>
                    <a:pt x="67" y="428"/>
                  </a:lnTo>
                  <a:lnTo>
                    <a:pt x="77" y="433"/>
                  </a:lnTo>
                  <a:lnTo>
                    <a:pt x="88" y="437"/>
                  </a:lnTo>
                  <a:lnTo>
                    <a:pt x="99" y="438"/>
                  </a:lnTo>
                  <a:lnTo>
                    <a:pt x="110" y="439"/>
                  </a:lnTo>
                  <a:lnTo>
                    <a:pt x="123" y="438"/>
                  </a:lnTo>
                  <a:lnTo>
                    <a:pt x="137" y="436"/>
                  </a:lnTo>
                  <a:lnTo>
                    <a:pt x="152" y="433"/>
                  </a:lnTo>
                  <a:lnTo>
                    <a:pt x="167" y="428"/>
                  </a:lnTo>
                  <a:lnTo>
                    <a:pt x="182" y="422"/>
                  </a:lnTo>
                  <a:lnTo>
                    <a:pt x="198" y="415"/>
                  </a:lnTo>
                  <a:lnTo>
                    <a:pt x="213" y="407"/>
                  </a:lnTo>
                  <a:lnTo>
                    <a:pt x="229" y="399"/>
                  </a:lnTo>
                  <a:lnTo>
                    <a:pt x="242" y="389"/>
                  </a:lnTo>
                  <a:lnTo>
                    <a:pt x="256" y="381"/>
                  </a:lnTo>
                  <a:lnTo>
                    <a:pt x="269" y="370"/>
                  </a:lnTo>
                  <a:lnTo>
                    <a:pt x="280" y="360"/>
                  </a:lnTo>
                  <a:lnTo>
                    <a:pt x="290" y="350"/>
                  </a:lnTo>
                  <a:lnTo>
                    <a:pt x="297" y="339"/>
                  </a:lnTo>
                  <a:lnTo>
                    <a:pt x="303" y="329"/>
                  </a:lnTo>
                  <a:lnTo>
                    <a:pt x="307" y="318"/>
                  </a:lnTo>
                  <a:lnTo>
                    <a:pt x="296" y="321"/>
                  </a:lnTo>
                  <a:lnTo>
                    <a:pt x="285" y="323"/>
                  </a:lnTo>
                  <a:lnTo>
                    <a:pt x="276" y="327"/>
                  </a:lnTo>
                  <a:lnTo>
                    <a:pt x="268" y="332"/>
                  </a:lnTo>
                  <a:lnTo>
                    <a:pt x="252" y="341"/>
                  </a:lnTo>
                  <a:lnTo>
                    <a:pt x="237" y="354"/>
                  </a:lnTo>
                  <a:lnTo>
                    <a:pt x="229" y="360"/>
                  </a:lnTo>
                  <a:lnTo>
                    <a:pt x="221" y="365"/>
                  </a:lnTo>
                  <a:lnTo>
                    <a:pt x="213" y="371"/>
                  </a:lnTo>
                  <a:lnTo>
                    <a:pt x="203" y="374"/>
                  </a:lnTo>
                  <a:lnTo>
                    <a:pt x="193" y="379"/>
                  </a:lnTo>
                  <a:lnTo>
                    <a:pt x="181" y="382"/>
                  </a:lnTo>
                  <a:lnTo>
                    <a:pt x="167" y="384"/>
                  </a:lnTo>
                  <a:lnTo>
                    <a:pt x="154" y="384"/>
                  </a:lnTo>
                  <a:lnTo>
                    <a:pt x="145" y="384"/>
                  </a:lnTo>
                  <a:lnTo>
                    <a:pt x="138" y="383"/>
                  </a:lnTo>
                  <a:lnTo>
                    <a:pt x="132" y="381"/>
                  </a:lnTo>
                  <a:lnTo>
                    <a:pt x="126" y="378"/>
                  </a:lnTo>
                  <a:lnTo>
                    <a:pt x="120" y="376"/>
                  </a:lnTo>
                  <a:lnTo>
                    <a:pt x="115" y="372"/>
                  </a:lnTo>
                  <a:lnTo>
                    <a:pt x="110" y="367"/>
                  </a:lnTo>
                  <a:lnTo>
                    <a:pt x="105" y="362"/>
                  </a:lnTo>
                  <a:lnTo>
                    <a:pt x="101" y="357"/>
                  </a:lnTo>
                  <a:lnTo>
                    <a:pt x="98" y="351"/>
                  </a:lnTo>
                  <a:lnTo>
                    <a:pt x="94" y="345"/>
                  </a:lnTo>
                  <a:lnTo>
                    <a:pt x="91" y="338"/>
                  </a:lnTo>
                  <a:lnTo>
                    <a:pt x="89" y="323"/>
                  </a:lnTo>
                  <a:lnTo>
                    <a:pt x="88" y="307"/>
                  </a:lnTo>
                  <a:lnTo>
                    <a:pt x="88" y="2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" name="Freeform 584"/>
            <p:cNvSpPr>
              <a:spLocks noEditPoints="1"/>
            </p:cNvSpPr>
            <p:nvPr/>
          </p:nvSpPr>
          <p:spPr bwMode="auto">
            <a:xfrm>
              <a:off x="47794863" y="9375776"/>
              <a:ext cx="130175" cy="139700"/>
            </a:xfrm>
            <a:custGeom>
              <a:avLst/>
              <a:gdLst>
                <a:gd name="T0" fmla="*/ 2147483647 w 406"/>
                <a:gd name="T1" fmla="*/ 2147483647 h 439"/>
                <a:gd name="T2" fmla="*/ 2147483647 w 406"/>
                <a:gd name="T3" fmla="*/ 2147483647 h 439"/>
                <a:gd name="T4" fmla="*/ 2147483647 w 406"/>
                <a:gd name="T5" fmla="*/ 2147483647 h 439"/>
                <a:gd name="T6" fmla="*/ 2147483647 w 406"/>
                <a:gd name="T7" fmla="*/ 2147483647 h 439"/>
                <a:gd name="T8" fmla="*/ 2147483647 w 406"/>
                <a:gd name="T9" fmla="*/ 1643446393 h 439"/>
                <a:gd name="T10" fmla="*/ 2147483647 w 406"/>
                <a:gd name="T11" fmla="*/ 1450129597 h 439"/>
                <a:gd name="T12" fmla="*/ 2147483647 w 406"/>
                <a:gd name="T13" fmla="*/ 1450129597 h 439"/>
                <a:gd name="T14" fmla="*/ 2147483647 w 406"/>
                <a:gd name="T15" fmla="*/ 1836864384 h 439"/>
                <a:gd name="T16" fmla="*/ 2147483647 w 406"/>
                <a:gd name="T17" fmla="*/ 2147483647 h 439"/>
                <a:gd name="T18" fmla="*/ 2147483647 w 406"/>
                <a:gd name="T19" fmla="*/ 2147483647 h 439"/>
                <a:gd name="T20" fmla="*/ 2147483647 w 406"/>
                <a:gd name="T21" fmla="*/ 2147483647 h 439"/>
                <a:gd name="T22" fmla="*/ 2147483647 w 406"/>
                <a:gd name="T23" fmla="*/ 2147483647 h 439"/>
                <a:gd name="T24" fmla="*/ 2147483647 w 406"/>
                <a:gd name="T25" fmla="*/ 2147483647 h 439"/>
                <a:gd name="T26" fmla="*/ 2147483647 w 406"/>
                <a:gd name="T27" fmla="*/ 2147483647 h 439"/>
                <a:gd name="T28" fmla="*/ 2147483647 w 406"/>
                <a:gd name="T29" fmla="*/ 2147483647 h 439"/>
                <a:gd name="T30" fmla="*/ 2147483647 w 406"/>
                <a:gd name="T31" fmla="*/ 2147483647 h 439"/>
                <a:gd name="T32" fmla="*/ 2147483647 w 406"/>
                <a:gd name="T33" fmla="*/ 2147483647 h 439"/>
                <a:gd name="T34" fmla="*/ 2147483647 w 406"/>
                <a:gd name="T35" fmla="*/ 2147483647 h 439"/>
                <a:gd name="T36" fmla="*/ 2147483647 w 406"/>
                <a:gd name="T37" fmla="*/ 290025792 h 439"/>
                <a:gd name="T38" fmla="*/ 2147483647 w 406"/>
                <a:gd name="T39" fmla="*/ 64405200 h 439"/>
                <a:gd name="T40" fmla="*/ 2147483647 w 406"/>
                <a:gd name="T41" fmla="*/ 0 h 439"/>
                <a:gd name="T42" fmla="*/ 2147483647 w 406"/>
                <a:gd name="T43" fmla="*/ 161114196 h 439"/>
                <a:gd name="T44" fmla="*/ 2147483647 w 406"/>
                <a:gd name="T45" fmla="*/ 580051902 h 439"/>
                <a:gd name="T46" fmla="*/ 2147483647 w 406"/>
                <a:gd name="T47" fmla="*/ 1256812800 h 439"/>
                <a:gd name="T48" fmla="*/ 2147483647 w 406"/>
                <a:gd name="T49" fmla="*/ 2147483647 h 439"/>
                <a:gd name="T50" fmla="*/ 2147483647 w 406"/>
                <a:gd name="T51" fmla="*/ 2147483647 h 439"/>
                <a:gd name="T52" fmla="*/ 1648024798 w 406"/>
                <a:gd name="T53" fmla="*/ 2147483647 h 439"/>
                <a:gd name="T54" fmla="*/ 593272563 w 406"/>
                <a:gd name="T55" fmla="*/ 2147483647 h 439"/>
                <a:gd name="T56" fmla="*/ 197791614 w 406"/>
                <a:gd name="T57" fmla="*/ 2147483647 h 439"/>
                <a:gd name="T58" fmla="*/ 32999683 w 406"/>
                <a:gd name="T59" fmla="*/ 2147483647 h 439"/>
                <a:gd name="T60" fmla="*/ 131895490 w 406"/>
                <a:gd name="T61" fmla="*/ 2147483647 h 439"/>
                <a:gd name="T62" fmla="*/ 362583866 w 406"/>
                <a:gd name="T63" fmla="*/ 2147483647 h 439"/>
                <a:gd name="T64" fmla="*/ 758064494 w 406"/>
                <a:gd name="T65" fmla="*/ 2147483647 h 439"/>
                <a:gd name="T66" fmla="*/ 1384336739 w 406"/>
                <a:gd name="T67" fmla="*/ 2147483647 h 439"/>
                <a:gd name="T68" fmla="*/ 2147483647 w 406"/>
                <a:gd name="T69" fmla="*/ 2147483647 h 439"/>
                <a:gd name="T70" fmla="*/ 2147483647 w 406"/>
                <a:gd name="T71" fmla="*/ 2147483647 h 439"/>
                <a:gd name="T72" fmla="*/ 2147483647 w 406"/>
                <a:gd name="T73" fmla="*/ 2147483647 h 439"/>
                <a:gd name="T74" fmla="*/ 2147483647 w 406"/>
                <a:gd name="T75" fmla="*/ 2147483647 h 439"/>
                <a:gd name="T76" fmla="*/ 2147483647 w 406"/>
                <a:gd name="T77" fmla="*/ 2147483647 h 439"/>
                <a:gd name="T78" fmla="*/ 2147483647 w 406"/>
                <a:gd name="T79" fmla="*/ 2147483647 h 439"/>
                <a:gd name="T80" fmla="*/ 2147483647 w 406"/>
                <a:gd name="T81" fmla="*/ 2147483647 h 439"/>
                <a:gd name="T82" fmla="*/ 2147483647 w 406"/>
                <a:gd name="T83" fmla="*/ 2147483647 h 439"/>
                <a:gd name="T84" fmla="*/ 2147483647 w 406"/>
                <a:gd name="T85" fmla="*/ 2147483647 h 439"/>
                <a:gd name="T86" fmla="*/ 2147483647 w 406"/>
                <a:gd name="T87" fmla="*/ 2147483647 h 439"/>
                <a:gd name="T88" fmla="*/ 2147483647 w 406"/>
                <a:gd name="T89" fmla="*/ 2147483647 h 439"/>
                <a:gd name="T90" fmla="*/ 2147483647 w 406"/>
                <a:gd name="T91" fmla="*/ 2147483647 h 4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06"/>
                <a:gd name="T139" fmla="*/ 0 h 439"/>
                <a:gd name="T140" fmla="*/ 406 w 406"/>
                <a:gd name="T141" fmla="*/ 439 h 4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06" h="439">
                  <a:moveTo>
                    <a:pt x="88" y="274"/>
                  </a:moveTo>
                  <a:lnTo>
                    <a:pt x="89" y="259"/>
                  </a:lnTo>
                  <a:lnTo>
                    <a:pt x="92" y="242"/>
                  </a:lnTo>
                  <a:lnTo>
                    <a:pt x="95" y="224"/>
                  </a:lnTo>
                  <a:lnTo>
                    <a:pt x="100" y="206"/>
                  </a:lnTo>
                  <a:lnTo>
                    <a:pt x="108" y="186"/>
                  </a:lnTo>
                  <a:lnTo>
                    <a:pt x="115" y="168"/>
                  </a:lnTo>
                  <a:lnTo>
                    <a:pt x="124" y="148"/>
                  </a:lnTo>
                  <a:lnTo>
                    <a:pt x="133" y="130"/>
                  </a:lnTo>
                  <a:lnTo>
                    <a:pt x="144" y="113"/>
                  </a:lnTo>
                  <a:lnTo>
                    <a:pt x="155" y="97"/>
                  </a:lnTo>
                  <a:lnTo>
                    <a:pt x="168" y="82"/>
                  </a:lnTo>
                  <a:lnTo>
                    <a:pt x="180" y="70"/>
                  </a:lnTo>
                  <a:lnTo>
                    <a:pt x="192" y="59"/>
                  </a:lnTo>
                  <a:lnTo>
                    <a:pt x="206" y="51"/>
                  </a:lnTo>
                  <a:lnTo>
                    <a:pt x="212" y="48"/>
                  </a:lnTo>
                  <a:lnTo>
                    <a:pt x="218" y="46"/>
                  </a:lnTo>
                  <a:lnTo>
                    <a:pt x="224" y="45"/>
                  </a:lnTo>
                  <a:lnTo>
                    <a:pt x="231" y="44"/>
                  </a:lnTo>
                  <a:lnTo>
                    <a:pt x="274" y="44"/>
                  </a:lnTo>
                  <a:lnTo>
                    <a:pt x="283" y="45"/>
                  </a:lnTo>
                  <a:lnTo>
                    <a:pt x="290" y="48"/>
                  </a:lnTo>
                  <a:lnTo>
                    <a:pt x="295" y="51"/>
                  </a:lnTo>
                  <a:lnTo>
                    <a:pt x="300" y="57"/>
                  </a:lnTo>
                  <a:lnTo>
                    <a:pt x="302" y="64"/>
                  </a:lnTo>
                  <a:lnTo>
                    <a:pt x="305" y="72"/>
                  </a:lnTo>
                  <a:lnTo>
                    <a:pt x="305" y="81"/>
                  </a:lnTo>
                  <a:lnTo>
                    <a:pt x="305" y="91"/>
                  </a:lnTo>
                  <a:lnTo>
                    <a:pt x="304" y="102"/>
                  </a:lnTo>
                  <a:lnTo>
                    <a:pt x="302" y="114"/>
                  </a:lnTo>
                  <a:lnTo>
                    <a:pt x="299" y="126"/>
                  </a:lnTo>
                  <a:lnTo>
                    <a:pt x="295" y="139"/>
                  </a:lnTo>
                  <a:lnTo>
                    <a:pt x="285" y="166"/>
                  </a:lnTo>
                  <a:lnTo>
                    <a:pt x="272" y="196"/>
                  </a:lnTo>
                  <a:lnTo>
                    <a:pt x="256" y="225"/>
                  </a:lnTo>
                  <a:lnTo>
                    <a:pt x="237" y="253"/>
                  </a:lnTo>
                  <a:lnTo>
                    <a:pt x="228" y="268"/>
                  </a:lnTo>
                  <a:lnTo>
                    <a:pt x="217" y="281"/>
                  </a:lnTo>
                  <a:lnTo>
                    <a:pt x="207" y="295"/>
                  </a:lnTo>
                  <a:lnTo>
                    <a:pt x="196" y="307"/>
                  </a:lnTo>
                  <a:lnTo>
                    <a:pt x="184" y="319"/>
                  </a:lnTo>
                  <a:lnTo>
                    <a:pt x="173" y="330"/>
                  </a:lnTo>
                  <a:lnTo>
                    <a:pt x="160" y="340"/>
                  </a:lnTo>
                  <a:lnTo>
                    <a:pt x="148" y="349"/>
                  </a:lnTo>
                  <a:lnTo>
                    <a:pt x="136" y="357"/>
                  </a:lnTo>
                  <a:lnTo>
                    <a:pt x="124" y="363"/>
                  </a:lnTo>
                  <a:lnTo>
                    <a:pt x="111" y="370"/>
                  </a:lnTo>
                  <a:lnTo>
                    <a:pt x="99" y="373"/>
                  </a:lnTo>
                  <a:lnTo>
                    <a:pt x="94" y="366"/>
                  </a:lnTo>
                  <a:lnTo>
                    <a:pt x="92" y="362"/>
                  </a:lnTo>
                  <a:lnTo>
                    <a:pt x="89" y="361"/>
                  </a:lnTo>
                  <a:lnTo>
                    <a:pt x="88" y="362"/>
                  </a:lnTo>
                  <a:lnTo>
                    <a:pt x="88" y="360"/>
                  </a:lnTo>
                  <a:lnTo>
                    <a:pt x="88" y="340"/>
                  </a:lnTo>
                  <a:lnTo>
                    <a:pt x="88" y="274"/>
                  </a:lnTo>
                  <a:close/>
                  <a:moveTo>
                    <a:pt x="384" y="12"/>
                  </a:moveTo>
                  <a:lnTo>
                    <a:pt x="364" y="9"/>
                  </a:lnTo>
                  <a:lnTo>
                    <a:pt x="348" y="5"/>
                  </a:lnTo>
                  <a:lnTo>
                    <a:pt x="339" y="4"/>
                  </a:lnTo>
                  <a:lnTo>
                    <a:pt x="331" y="2"/>
                  </a:lnTo>
                  <a:lnTo>
                    <a:pt x="321" y="1"/>
                  </a:lnTo>
                  <a:lnTo>
                    <a:pt x="307" y="0"/>
                  </a:lnTo>
                  <a:lnTo>
                    <a:pt x="274" y="0"/>
                  </a:lnTo>
                  <a:lnTo>
                    <a:pt x="261" y="1"/>
                  </a:lnTo>
                  <a:lnTo>
                    <a:pt x="248" y="2"/>
                  </a:lnTo>
                  <a:lnTo>
                    <a:pt x="235" y="5"/>
                  </a:lnTo>
                  <a:lnTo>
                    <a:pt x="222" y="9"/>
                  </a:lnTo>
                  <a:lnTo>
                    <a:pt x="209" y="13"/>
                  </a:lnTo>
                  <a:lnTo>
                    <a:pt x="196" y="18"/>
                  </a:lnTo>
                  <a:lnTo>
                    <a:pt x="184" y="24"/>
                  </a:lnTo>
                  <a:lnTo>
                    <a:pt x="171" y="32"/>
                  </a:lnTo>
                  <a:lnTo>
                    <a:pt x="159" y="39"/>
                  </a:lnTo>
                  <a:lnTo>
                    <a:pt x="148" y="48"/>
                  </a:lnTo>
                  <a:lnTo>
                    <a:pt x="136" y="57"/>
                  </a:lnTo>
                  <a:lnTo>
                    <a:pt x="125" y="67"/>
                  </a:lnTo>
                  <a:lnTo>
                    <a:pt x="114" y="77"/>
                  </a:lnTo>
                  <a:lnTo>
                    <a:pt x="104" y="88"/>
                  </a:lnTo>
                  <a:lnTo>
                    <a:pt x="94" y="100"/>
                  </a:lnTo>
                  <a:lnTo>
                    <a:pt x="84" y="113"/>
                  </a:lnTo>
                  <a:lnTo>
                    <a:pt x="66" y="137"/>
                  </a:lnTo>
                  <a:lnTo>
                    <a:pt x="50" y="164"/>
                  </a:lnTo>
                  <a:lnTo>
                    <a:pt x="35" y="192"/>
                  </a:lnTo>
                  <a:lnTo>
                    <a:pt x="23" y="221"/>
                  </a:lnTo>
                  <a:lnTo>
                    <a:pt x="18" y="236"/>
                  </a:lnTo>
                  <a:lnTo>
                    <a:pt x="13" y="251"/>
                  </a:lnTo>
                  <a:lnTo>
                    <a:pt x="10" y="267"/>
                  </a:lnTo>
                  <a:lnTo>
                    <a:pt x="6" y="281"/>
                  </a:lnTo>
                  <a:lnTo>
                    <a:pt x="4" y="296"/>
                  </a:lnTo>
                  <a:lnTo>
                    <a:pt x="2" y="311"/>
                  </a:lnTo>
                  <a:lnTo>
                    <a:pt x="1" y="325"/>
                  </a:lnTo>
                  <a:lnTo>
                    <a:pt x="0" y="340"/>
                  </a:lnTo>
                  <a:lnTo>
                    <a:pt x="1" y="359"/>
                  </a:lnTo>
                  <a:lnTo>
                    <a:pt x="4" y="377"/>
                  </a:lnTo>
                  <a:lnTo>
                    <a:pt x="5" y="385"/>
                  </a:lnTo>
                  <a:lnTo>
                    <a:pt x="7" y="394"/>
                  </a:lnTo>
                  <a:lnTo>
                    <a:pt x="11" y="401"/>
                  </a:lnTo>
                  <a:lnTo>
                    <a:pt x="15" y="409"/>
                  </a:lnTo>
                  <a:lnTo>
                    <a:pt x="18" y="415"/>
                  </a:lnTo>
                  <a:lnTo>
                    <a:pt x="23" y="421"/>
                  </a:lnTo>
                  <a:lnTo>
                    <a:pt x="28" y="426"/>
                  </a:lnTo>
                  <a:lnTo>
                    <a:pt x="34" y="431"/>
                  </a:lnTo>
                  <a:lnTo>
                    <a:pt x="42" y="434"/>
                  </a:lnTo>
                  <a:lnTo>
                    <a:pt x="49" y="437"/>
                  </a:lnTo>
                  <a:lnTo>
                    <a:pt x="57" y="438"/>
                  </a:lnTo>
                  <a:lnTo>
                    <a:pt x="66" y="439"/>
                  </a:lnTo>
                  <a:lnTo>
                    <a:pt x="73" y="438"/>
                  </a:lnTo>
                  <a:lnTo>
                    <a:pt x="83" y="434"/>
                  </a:lnTo>
                  <a:lnTo>
                    <a:pt x="93" y="428"/>
                  </a:lnTo>
                  <a:lnTo>
                    <a:pt x="105" y="420"/>
                  </a:lnTo>
                  <a:lnTo>
                    <a:pt x="132" y="400"/>
                  </a:lnTo>
                  <a:lnTo>
                    <a:pt x="160" y="376"/>
                  </a:lnTo>
                  <a:lnTo>
                    <a:pt x="188" y="351"/>
                  </a:lnTo>
                  <a:lnTo>
                    <a:pt x="215" y="328"/>
                  </a:lnTo>
                  <a:lnTo>
                    <a:pt x="237" y="308"/>
                  </a:lnTo>
                  <a:lnTo>
                    <a:pt x="252" y="296"/>
                  </a:lnTo>
                  <a:lnTo>
                    <a:pt x="250" y="339"/>
                  </a:lnTo>
                  <a:lnTo>
                    <a:pt x="244" y="385"/>
                  </a:lnTo>
                  <a:lnTo>
                    <a:pt x="244" y="396"/>
                  </a:lnTo>
                  <a:lnTo>
                    <a:pt x="244" y="406"/>
                  </a:lnTo>
                  <a:lnTo>
                    <a:pt x="245" y="415"/>
                  </a:lnTo>
                  <a:lnTo>
                    <a:pt x="246" y="423"/>
                  </a:lnTo>
                  <a:lnTo>
                    <a:pt x="248" y="430"/>
                  </a:lnTo>
                  <a:lnTo>
                    <a:pt x="252" y="434"/>
                  </a:lnTo>
                  <a:lnTo>
                    <a:pt x="257" y="438"/>
                  </a:lnTo>
                  <a:lnTo>
                    <a:pt x="263" y="439"/>
                  </a:lnTo>
                  <a:lnTo>
                    <a:pt x="271" y="438"/>
                  </a:lnTo>
                  <a:lnTo>
                    <a:pt x="279" y="436"/>
                  </a:lnTo>
                  <a:lnTo>
                    <a:pt x="289" y="432"/>
                  </a:lnTo>
                  <a:lnTo>
                    <a:pt x="300" y="427"/>
                  </a:lnTo>
                  <a:lnTo>
                    <a:pt x="322" y="415"/>
                  </a:lnTo>
                  <a:lnTo>
                    <a:pt x="344" y="399"/>
                  </a:lnTo>
                  <a:lnTo>
                    <a:pt x="366" y="382"/>
                  </a:lnTo>
                  <a:lnTo>
                    <a:pt x="384" y="363"/>
                  </a:lnTo>
                  <a:lnTo>
                    <a:pt x="392" y="354"/>
                  </a:lnTo>
                  <a:lnTo>
                    <a:pt x="399" y="345"/>
                  </a:lnTo>
                  <a:lnTo>
                    <a:pt x="404" y="338"/>
                  </a:lnTo>
                  <a:lnTo>
                    <a:pt x="406" y="329"/>
                  </a:lnTo>
                  <a:lnTo>
                    <a:pt x="317" y="373"/>
                  </a:lnTo>
                  <a:lnTo>
                    <a:pt x="384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Freeform 585"/>
            <p:cNvSpPr>
              <a:spLocks/>
            </p:cNvSpPr>
            <p:nvPr/>
          </p:nvSpPr>
          <p:spPr bwMode="auto">
            <a:xfrm>
              <a:off x="48764825" y="9299576"/>
              <a:ext cx="63500" cy="215900"/>
            </a:xfrm>
            <a:custGeom>
              <a:avLst/>
              <a:gdLst>
                <a:gd name="T0" fmla="*/ 2147483647 w 200"/>
                <a:gd name="T1" fmla="*/ 0 h 679"/>
                <a:gd name="T2" fmla="*/ 1056247888 w 200"/>
                <a:gd name="T3" fmla="*/ 1028726934 h 679"/>
                <a:gd name="T4" fmla="*/ 1056247888 w 200"/>
                <a:gd name="T5" fmla="*/ 1735945381 h 679"/>
                <a:gd name="T6" fmla="*/ 2147483647 w 200"/>
                <a:gd name="T7" fmla="*/ 1735945381 h 679"/>
                <a:gd name="T8" fmla="*/ 2147483647 w 200"/>
                <a:gd name="T9" fmla="*/ 2147483647 h 679"/>
                <a:gd name="T10" fmla="*/ 2147483647 w 200"/>
                <a:gd name="T11" fmla="*/ 2147483647 h 679"/>
                <a:gd name="T12" fmla="*/ 2147483647 w 200"/>
                <a:gd name="T13" fmla="*/ 2147483647 h 679"/>
                <a:gd name="T14" fmla="*/ 2147483647 w 200"/>
                <a:gd name="T15" fmla="*/ 2147483647 h 679"/>
                <a:gd name="T16" fmla="*/ 2147483647 w 200"/>
                <a:gd name="T17" fmla="*/ 2147483647 h 679"/>
                <a:gd name="T18" fmla="*/ 1696367575 w 200"/>
                <a:gd name="T19" fmla="*/ 2147483647 h 679"/>
                <a:gd name="T20" fmla="*/ 1088203628 w 200"/>
                <a:gd name="T21" fmla="*/ 2147483647 h 679"/>
                <a:gd name="T22" fmla="*/ 544152138 w 200"/>
                <a:gd name="T23" fmla="*/ 2147483647 h 679"/>
                <a:gd name="T24" fmla="*/ 288104263 w 200"/>
                <a:gd name="T25" fmla="*/ 2147483647 h 679"/>
                <a:gd name="T26" fmla="*/ 128023938 w 200"/>
                <a:gd name="T27" fmla="*/ 2147483647 h 679"/>
                <a:gd name="T28" fmla="*/ 32056388 w 200"/>
                <a:gd name="T29" fmla="*/ 2147483647 h 679"/>
                <a:gd name="T30" fmla="*/ 0 w 200"/>
                <a:gd name="T31" fmla="*/ 2147483647 h 679"/>
                <a:gd name="T32" fmla="*/ 0 w 200"/>
                <a:gd name="T33" fmla="*/ 2147483647 h 679"/>
                <a:gd name="T34" fmla="*/ 0 w 200"/>
                <a:gd name="T35" fmla="*/ 2147483647 h 679"/>
                <a:gd name="T36" fmla="*/ 32056388 w 200"/>
                <a:gd name="T37" fmla="*/ 2147483647 h 679"/>
                <a:gd name="T38" fmla="*/ 64012128 w 200"/>
                <a:gd name="T39" fmla="*/ 2147483647 h 679"/>
                <a:gd name="T40" fmla="*/ 128023938 w 200"/>
                <a:gd name="T41" fmla="*/ 2147483647 h 679"/>
                <a:gd name="T42" fmla="*/ 256047875 w 200"/>
                <a:gd name="T43" fmla="*/ 2147483647 h 679"/>
                <a:gd name="T44" fmla="*/ 384071813 w 200"/>
                <a:gd name="T45" fmla="*/ 2147483647 h 679"/>
                <a:gd name="T46" fmla="*/ 544152138 w 200"/>
                <a:gd name="T47" fmla="*/ 2147483647 h 679"/>
                <a:gd name="T48" fmla="*/ 704131815 w 200"/>
                <a:gd name="T49" fmla="*/ 2147483647 h 679"/>
                <a:gd name="T50" fmla="*/ 960179690 w 200"/>
                <a:gd name="T51" fmla="*/ 2147483647 h 679"/>
                <a:gd name="T52" fmla="*/ 1280239375 w 200"/>
                <a:gd name="T53" fmla="*/ 2147483647 h 679"/>
                <a:gd name="T54" fmla="*/ 1632355765 w 200"/>
                <a:gd name="T55" fmla="*/ 2147483647 h 679"/>
                <a:gd name="T56" fmla="*/ 1984371190 w 200"/>
                <a:gd name="T57" fmla="*/ 2147483647 h 679"/>
                <a:gd name="T58" fmla="*/ 2147483647 w 200"/>
                <a:gd name="T59" fmla="*/ 2147483647 h 679"/>
                <a:gd name="T60" fmla="*/ 2147483647 w 200"/>
                <a:gd name="T61" fmla="*/ 2147483647 h 679"/>
                <a:gd name="T62" fmla="*/ 2147483647 w 200"/>
                <a:gd name="T63" fmla="*/ 2147483647 h 679"/>
                <a:gd name="T64" fmla="*/ 2147483647 w 200"/>
                <a:gd name="T65" fmla="*/ 2147483647 h 679"/>
                <a:gd name="T66" fmla="*/ 2147483647 w 200"/>
                <a:gd name="T67" fmla="*/ 2147483647 h 679"/>
                <a:gd name="T68" fmla="*/ 2147483647 w 200"/>
                <a:gd name="T69" fmla="*/ 2147483647 h 679"/>
                <a:gd name="T70" fmla="*/ 2147483647 w 200"/>
                <a:gd name="T71" fmla="*/ 2147483647 h 679"/>
                <a:gd name="T72" fmla="*/ 2147483647 w 200"/>
                <a:gd name="T73" fmla="*/ 2147483647 h 679"/>
                <a:gd name="T74" fmla="*/ 2147483647 w 200"/>
                <a:gd name="T75" fmla="*/ 2147483647 h 679"/>
                <a:gd name="T76" fmla="*/ 2147483647 w 200"/>
                <a:gd name="T77" fmla="*/ 2147483647 h 679"/>
                <a:gd name="T78" fmla="*/ 2147483647 w 200"/>
                <a:gd name="T79" fmla="*/ 2147483647 h 679"/>
                <a:gd name="T80" fmla="*/ 2147483647 w 200"/>
                <a:gd name="T81" fmla="*/ 0 h 67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00"/>
                <a:gd name="T124" fmla="*/ 0 h 679"/>
                <a:gd name="T125" fmla="*/ 200 w 200"/>
                <a:gd name="T126" fmla="*/ 679 h 67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00" h="679">
                  <a:moveTo>
                    <a:pt x="200" y="0"/>
                  </a:moveTo>
                  <a:lnTo>
                    <a:pt x="33" y="32"/>
                  </a:lnTo>
                  <a:lnTo>
                    <a:pt x="33" y="54"/>
                  </a:lnTo>
                  <a:lnTo>
                    <a:pt x="110" y="54"/>
                  </a:lnTo>
                  <a:lnTo>
                    <a:pt x="107" y="87"/>
                  </a:lnTo>
                  <a:lnTo>
                    <a:pt x="104" y="121"/>
                  </a:lnTo>
                  <a:lnTo>
                    <a:pt x="98" y="158"/>
                  </a:lnTo>
                  <a:lnTo>
                    <a:pt x="90" y="195"/>
                  </a:lnTo>
                  <a:lnTo>
                    <a:pt x="73" y="272"/>
                  </a:lnTo>
                  <a:lnTo>
                    <a:pt x="53" y="351"/>
                  </a:lnTo>
                  <a:lnTo>
                    <a:pt x="34" y="428"/>
                  </a:lnTo>
                  <a:lnTo>
                    <a:pt x="17" y="503"/>
                  </a:lnTo>
                  <a:lnTo>
                    <a:pt x="9" y="540"/>
                  </a:lnTo>
                  <a:lnTo>
                    <a:pt x="4" y="573"/>
                  </a:lnTo>
                  <a:lnTo>
                    <a:pt x="1" y="606"/>
                  </a:lnTo>
                  <a:lnTo>
                    <a:pt x="0" y="635"/>
                  </a:lnTo>
                  <a:lnTo>
                    <a:pt x="0" y="646"/>
                  </a:lnTo>
                  <a:lnTo>
                    <a:pt x="0" y="652"/>
                  </a:lnTo>
                  <a:lnTo>
                    <a:pt x="1" y="658"/>
                  </a:lnTo>
                  <a:lnTo>
                    <a:pt x="2" y="665"/>
                  </a:lnTo>
                  <a:lnTo>
                    <a:pt x="4" y="670"/>
                  </a:lnTo>
                  <a:lnTo>
                    <a:pt x="8" y="673"/>
                  </a:lnTo>
                  <a:lnTo>
                    <a:pt x="12" y="677"/>
                  </a:lnTo>
                  <a:lnTo>
                    <a:pt x="17" y="678"/>
                  </a:lnTo>
                  <a:lnTo>
                    <a:pt x="22" y="679"/>
                  </a:lnTo>
                  <a:lnTo>
                    <a:pt x="30" y="678"/>
                  </a:lnTo>
                  <a:lnTo>
                    <a:pt x="40" y="676"/>
                  </a:lnTo>
                  <a:lnTo>
                    <a:pt x="51" y="671"/>
                  </a:lnTo>
                  <a:lnTo>
                    <a:pt x="62" y="666"/>
                  </a:lnTo>
                  <a:lnTo>
                    <a:pt x="74" y="658"/>
                  </a:lnTo>
                  <a:lnTo>
                    <a:pt x="87" y="651"/>
                  </a:lnTo>
                  <a:lnTo>
                    <a:pt x="99" y="643"/>
                  </a:lnTo>
                  <a:lnTo>
                    <a:pt x="111" y="633"/>
                  </a:lnTo>
                  <a:lnTo>
                    <a:pt x="133" y="613"/>
                  </a:lnTo>
                  <a:lnTo>
                    <a:pt x="153" y="594"/>
                  </a:lnTo>
                  <a:lnTo>
                    <a:pt x="161" y="584"/>
                  </a:lnTo>
                  <a:lnTo>
                    <a:pt x="167" y="574"/>
                  </a:lnTo>
                  <a:lnTo>
                    <a:pt x="172" y="565"/>
                  </a:lnTo>
                  <a:lnTo>
                    <a:pt x="175" y="558"/>
                  </a:lnTo>
                  <a:lnTo>
                    <a:pt x="71" y="601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3" name="Freeform 586"/>
            <p:cNvSpPr>
              <a:spLocks/>
            </p:cNvSpPr>
            <p:nvPr/>
          </p:nvSpPr>
          <p:spPr bwMode="auto">
            <a:xfrm>
              <a:off x="47471013" y="9375776"/>
              <a:ext cx="101600" cy="139700"/>
            </a:xfrm>
            <a:custGeom>
              <a:avLst/>
              <a:gdLst>
                <a:gd name="T0" fmla="*/ 2147483647 w 318"/>
                <a:gd name="T1" fmla="*/ 2147483647 h 439"/>
                <a:gd name="T2" fmla="*/ 2147483647 w 318"/>
                <a:gd name="T3" fmla="*/ 2147483647 h 439"/>
                <a:gd name="T4" fmla="*/ 2147483647 w 318"/>
                <a:gd name="T5" fmla="*/ 1772357989 h 439"/>
                <a:gd name="T6" fmla="*/ 2147483647 w 318"/>
                <a:gd name="T7" fmla="*/ 1127900886 h 439"/>
                <a:gd name="T8" fmla="*/ 2147483647 w 318"/>
                <a:gd name="T9" fmla="*/ 644457103 h 439"/>
                <a:gd name="T10" fmla="*/ 2147483647 w 318"/>
                <a:gd name="T11" fmla="*/ 225620592 h 439"/>
                <a:gd name="T12" fmla="*/ 2147483647 w 318"/>
                <a:gd name="T13" fmla="*/ 32202600 h 439"/>
                <a:gd name="T14" fmla="*/ 2147483647 w 318"/>
                <a:gd name="T15" fmla="*/ 0 h 439"/>
                <a:gd name="T16" fmla="*/ 2147483647 w 318"/>
                <a:gd name="T17" fmla="*/ 128911596 h 439"/>
                <a:gd name="T18" fmla="*/ 2147483647 w 318"/>
                <a:gd name="T19" fmla="*/ 386735106 h 439"/>
                <a:gd name="T20" fmla="*/ 2147483647 w 318"/>
                <a:gd name="T21" fmla="*/ 1353420601 h 439"/>
                <a:gd name="T22" fmla="*/ 2147483647 w 318"/>
                <a:gd name="T23" fmla="*/ 2147483647 h 439"/>
                <a:gd name="T24" fmla="*/ 2147483647 w 318"/>
                <a:gd name="T25" fmla="*/ 2147483647 h 439"/>
                <a:gd name="T26" fmla="*/ 2147483647 w 318"/>
                <a:gd name="T27" fmla="*/ 386735106 h 439"/>
                <a:gd name="T28" fmla="*/ 2147483647 w 318"/>
                <a:gd name="T29" fmla="*/ 547849302 h 439"/>
                <a:gd name="T30" fmla="*/ 2147483647 w 318"/>
                <a:gd name="T31" fmla="*/ 837875094 h 439"/>
                <a:gd name="T32" fmla="*/ 2119858760 w 318"/>
                <a:gd name="T33" fmla="*/ 1224508687 h 439"/>
                <a:gd name="T34" fmla="*/ 1402350933 w 318"/>
                <a:gd name="T35" fmla="*/ 1740155389 h 439"/>
                <a:gd name="T36" fmla="*/ 782735985 w 318"/>
                <a:gd name="T37" fmla="*/ 2147483647 h 439"/>
                <a:gd name="T38" fmla="*/ 326139834 w 318"/>
                <a:gd name="T39" fmla="*/ 2147483647 h 439"/>
                <a:gd name="T40" fmla="*/ 65227839 w 318"/>
                <a:gd name="T41" fmla="*/ 2147483647 h 439"/>
                <a:gd name="T42" fmla="*/ 2147483647 w 318"/>
                <a:gd name="T43" fmla="*/ 2147483647 h 439"/>
                <a:gd name="T44" fmla="*/ 2147483647 w 318"/>
                <a:gd name="T45" fmla="*/ 2147483647 h 439"/>
                <a:gd name="T46" fmla="*/ 2147483647 w 318"/>
                <a:gd name="T47" fmla="*/ 2147483647 h 439"/>
                <a:gd name="T48" fmla="*/ 2147483647 w 318"/>
                <a:gd name="T49" fmla="*/ 2147483647 h 439"/>
                <a:gd name="T50" fmla="*/ 2147483647 w 318"/>
                <a:gd name="T51" fmla="*/ 2147483647 h 439"/>
                <a:gd name="T52" fmla="*/ 2147483647 w 318"/>
                <a:gd name="T53" fmla="*/ 2147483647 h 439"/>
                <a:gd name="T54" fmla="*/ 2147483647 w 318"/>
                <a:gd name="T55" fmla="*/ 2147483647 h 439"/>
                <a:gd name="T56" fmla="*/ 2147483647 w 318"/>
                <a:gd name="T57" fmla="*/ 2147483647 h 439"/>
                <a:gd name="T58" fmla="*/ 2147483647 w 318"/>
                <a:gd name="T59" fmla="*/ 2147483647 h 439"/>
                <a:gd name="T60" fmla="*/ 2147483647 w 318"/>
                <a:gd name="T61" fmla="*/ 2147483647 h 439"/>
                <a:gd name="T62" fmla="*/ 2147483647 w 318"/>
                <a:gd name="T63" fmla="*/ 2147483647 h 439"/>
                <a:gd name="T64" fmla="*/ 2147483647 w 318"/>
                <a:gd name="T65" fmla="*/ 2147483647 h 439"/>
                <a:gd name="T66" fmla="*/ 2147483647 w 318"/>
                <a:gd name="T67" fmla="*/ 2147483647 h 439"/>
                <a:gd name="T68" fmla="*/ 2147483647 w 318"/>
                <a:gd name="T69" fmla="*/ 2147483647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8"/>
                <a:gd name="T106" fmla="*/ 0 h 439"/>
                <a:gd name="T107" fmla="*/ 318 w 318"/>
                <a:gd name="T108" fmla="*/ 439 h 4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8" h="439">
                  <a:moveTo>
                    <a:pt x="274" y="99"/>
                  </a:moveTo>
                  <a:lnTo>
                    <a:pt x="289" y="89"/>
                  </a:lnTo>
                  <a:lnTo>
                    <a:pt x="303" y="78"/>
                  </a:lnTo>
                  <a:lnTo>
                    <a:pt x="310" y="72"/>
                  </a:lnTo>
                  <a:lnTo>
                    <a:pt x="314" y="65"/>
                  </a:lnTo>
                  <a:lnTo>
                    <a:pt x="317" y="55"/>
                  </a:lnTo>
                  <a:lnTo>
                    <a:pt x="318" y="44"/>
                  </a:lnTo>
                  <a:lnTo>
                    <a:pt x="317" y="35"/>
                  </a:lnTo>
                  <a:lnTo>
                    <a:pt x="314" y="27"/>
                  </a:lnTo>
                  <a:lnTo>
                    <a:pt x="311" y="20"/>
                  </a:lnTo>
                  <a:lnTo>
                    <a:pt x="306" y="13"/>
                  </a:lnTo>
                  <a:lnTo>
                    <a:pt x="300" y="7"/>
                  </a:lnTo>
                  <a:lnTo>
                    <a:pt x="292" y="4"/>
                  </a:lnTo>
                  <a:lnTo>
                    <a:pt x="284" y="1"/>
                  </a:lnTo>
                  <a:lnTo>
                    <a:pt x="274" y="0"/>
                  </a:lnTo>
                  <a:lnTo>
                    <a:pt x="263" y="0"/>
                  </a:lnTo>
                  <a:lnTo>
                    <a:pt x="256" y="1"/>
                  </a:lnTo>
                  <a:lnTo>
                    <a:pt x="248" y="4"/>
                  </a:lnTo>
                  <a:lnTo>
                    <a:pt x="241" y="7"/>
                  </a:lnTo>
                  <a:lnTo>
                    <a:pt x="234" y="12"/>
                  </a:lnTo>
                  <a:lnTo>
                    <a:pt x="220" y="26"/>
                  </a:lnTo>
                  <a:lnTo>
                    <a:pt x="207" y="42"/>
                  </a:lnTo>
                  <a:lnTo>
                    <a:pt x="193" y="57"/>
                  </a:lnTo>
                  <a:lnTo>
                    <a:pt x="180" y="73"/>
                  </a:lnTo>
                  <a:lnTo>
                    <a:pt x="166" y="88"/>
                  </a:lnTo>
                  <a:lnTo>
                    <a:pt x="154" y="99"/>
                  </a:lnTo>
                  <a:lnTo>
                    <a:pt x="154" y="11"/>
                  </a:lnTo>
                  <a:lnTo>
                    <a:pt x="141" y="12"/>
                  </a:lnTo>
                  <a:lnTo>
                    <a:pt x="127" y="13"/>
                  </a:lnTo>
                  <a:lnTo>
                    <a:pt x="115" y="17"/>
                  </a:lnTo>
                  <a:lnTo>
                    <a:pt x="101" y="21"/>
                  </a:lnTo>
                  <a:lnTo>
                    <a:pt x="89" y="26"/>
                  </a:lnTo>
                  <a:lnTo>
                    <a:pt x="76" y="32"/>
                  </a:lnTo>
                  <a:lnTo>
                    <a:pt x="65" y="38"/>
                  </a:lnTo>
                  <a:lnTo>
                    <a:pt x="52" y="45"/>
                  </a:lnTo>
                  <a:lnTo>
                    <a:pt x="43" y="54"/>
                  </a:lnTo>
                  <a:lnTo>
                    <a:pt x="33" y="62"/>
                  </a:lnTo>
                  <a:lnTo>
                    <a:pt x="24" y="71"/>
                  </a:lnTo>
                  <a:lnTo>
                    <a:pt x="17" y="81"/>
                  </a:lnTo>
                  <a:lnTo>
                    <a:pt x="10" y="91"/>
                  </a:lnTo>
                  <a:lnTo>
                    <a:pt x="5" y="100"/>
                  </a:lnTo>
                  <a:lnTo>
                    <a:pt x="2" y="111"/>
                  </a:lnTo>
                  <a:lnTo>
                    <a:pt x="0" y="121"/>
                  </a:lnTo>
                  <a:lnTo>
                    <a:pt x="84" y="72"/>
                  </a:lnTo>
                  <a:lnTo>
                    <a:pt x="11" y="439"/>
                  </a:lnTo>
                  <a:lnTo>
                    <a:pt x="98" y="412"/>
                  </a:lnTo>
                  <a:lnTo>
                    <a:pt x="98" y="393"/>
                  </a:lnTo>
                  <a:lnTo>
                    <a:pt x="100" y="371"/>
                  </a:lnTo>
                  <a:lnTo>
                    <a:pt x="103" y="348"/>
                  </a:lnTo>
                  <a:lnTo>
                    <a:pt x="107" y="322"/>
                  </a:lnTo>
                  <a:lnTo>
                    <a:pt x="112" y="295"/>
                  </a:lnTo>
                  <a:lnTo>
                    <a:pt x="119" y="268"/>
                  </a:lnTo>
                  <a:lnTo>
                    <a:pt x="126" y="241"/>
                  </a:lnTo>
                  <a:lnTo>
                    <a:pt x="133" y="215"/>
                  </a:lnTo>
                  <a:lnTo>
                    <a:pt x="143" y="190"/>
                  </a:lnTo>
                  <a:lnTo>
                    <a:pt x="153" y="166"/>
                  </a:lnTo>
                  <a:lnTo>
                    <a:pt x="164" y="144"/>
                  </a:lnTo>
                  <a:lnTo>
                    <a:pt x="175" y="126"/>
                  </a:lnTo>
                  <a:lnTo>
                    <a:pt x="181" y="117"/>
                  </a:lnTo>
                  <a:lnTo>
                    <a:pt x="188" y="110"/>
                  </a:lnTo>
                  <a:lnTo>
                    <a:pt x="194" y="104"/>
                  </a:lnTo>
                  <a:lnTo>
                    <a:pt x="201" y="98"/>
                  </a:lnTo>
                  <a:lnTo>
                    <a:pt x="208" y="94"/>
                  </a:lnTo>
                  <a:lnTo>
                    <a:pt x="215" y="91"/>
                  </a:lnTo>
                  <a:lnTo>
                    <a:pt x="223" y="89"/>
                  </a:lnTo>
                  <a:lnTo>
                    <a:pt x="230" y="88"/>
                  </a:lnTo>
                  <a:lnTo>
                    <a:pt x="246" y="89"/>
                  </a:lnTo>
                  <a:lnTo>
                    <a:pt x="256" y="91"/>
                  </a:lnTo>
                  <a:lnTo>
                    <a:pt x="264" y="94"/>
                  </a:lnTo>
                  <a:lnTo>
                    <a:pt x="274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Freeform 587"/>
            <p:cNvSpPr>
              <a:spLocks/>
            </p:cNvSpPr>
            <p:nvPr/>
          </p:nvSpPr>
          <p:spPr bwMode="auto">
            <a:xfrm>
              <a:off x="47631350" y="9317038"/>
              <a:ext cx="150812" cy="195263"/>
            </a:xfrm>
            <a:custGeom>
              <a:avLst/>
              <a:gdLst>
                <a:gd name="T0" fmla="*/ 2147483647 w 473"/>
                <a:gd name="T1" fmla="*/ 707543113 h 614"/>
                <a:gd name="T2" fmla="*/ 2147483647 w 473"/>
                <a:gd name="T3" fmla="*/ 771865416 h 614"/>
                <a:gd name="T4" fmla="*/ 2147483647 w 473"/>
                <a:gd name="T5" fmla="*/ 932771669 h 614"/>
                <a:gd name="T6" fmla="*/ 2147483647 w 473"/>
                <a:gd name="T7" fmla="*/ 1125737944 h 614"/>
                <a:gd name="T8" fmla="*/ 2147483647 w 473"/>
                <a:gd name="T9" fmla="*/ 1383026522 h 614"/>
                <a:gd name="T10" fmla="*/ 2147483647 w 473"/>
                <a:gd name="T11" fmla="*/ 1704637085 h 614"/>
                <a:gd name="T12" fmla="*/ 2147483647 w 473"/>
                <a:gd name="T13" fmla="*/ 2122730787 h 614"/>
                <a:gd name="T14" fmla="*/ 2147483647 w 473"/>
                <a:gd name="T15" fmla="*/ 2147483647 h 614"/>
                <a:gd name="T16" fmla="*/ 2147483647 w 473"/>
                <a:gd name="T17" fmla="*/ 2147483647 h 614"/>
                <a:gd name="T18" fmla="*/ 2147483647 w 473"/>
                <a:gd name="T19" fmla="*/ 2147483647 h 614"/>
                <a:gd name="T20" fmla="*/ 2147483647 w 473"/>
                <a:gd name="T21" fmla="*/ 2147483647 h 614"/>
                <a:gd name="T22" fmla="*/ 2147483647 w 473"/>
                <a:gd name="T23" fmla="*/ 2147483647 h 614"/>
                <a:gd name="T24" fmla="*/ 2147483647 w 473"/>
                <a:gd name="T25" fmla="*/ 2147483647 h 614"/>
                <a:gd name="T26" fmla="*/ 2147483647 w 473"/>
                <a:gd name="T27" fmla="*/ 2147483647 h 614"/>
                <a:gd name="T28" fmla="*/ 2147483647 w 473"/>
                <a:gd name="T29" fmla="*/ 2147483647 h 614"/>
                <a:gd name="T30" fmla="*/ 2074471031 w 473"/>
                <a:gd name="T31" fmla="*/ 2147483647 h 614"/>
                <a:gd name="T32" fmla="*/ 842760413 w 473"/>
                <a:gd name="T33" fmla="*/ 2147483647 h 614"/>
                <a:gd name="T34" fmla="*/ 356521162 w 473"/>
                <a:gd name="T35" fmla="*/ 2147483647 h 614"/>
                <a:gd name="T36" fmla="*/ 0 w 473"/>
                <a:gd name="T37" fmla="*/ 2147483647 h 614"/>
                <a:gd name="T38" fmla="*/ 2147483647 w 473"/>
                <a:gd name="T39" fmla="*/ 2147483647 h 614"/>
                <a:gd name="T40" fmla="*/ 2147483647 w 473"/>
                <a:gd name="T41" fmla="*/ 2147483647 h 614"/>
                <a:gd name="T42" fmla="*/ 2147483647 w 473"/>
                <a:gd name="T43" fmla="*/ 2147483647 h 614"/>
                <a:gd name="T44" fmla="*/ 2147483647 w 473"/>
                <a:gd name="T45" fmla="*/ 2147483647 h 614"/>
                <a:gd name="T46" fmla="*/ 2147483647 w 473"/>
                <a:gd name="T47" fmla="*/ 2147483647 h 614"/>
                <a:gd name="T48" fmla="*/ 2147483647 w 473"/>
                <a:gd name="T49" fmla="*/ 2147483647 h 614"/>
                <a:gd name="T50" fmla="*/ 2147483647 w 473"/>
                <a:gd name="T51" fmla="*/ 2147483647 h 614"/>
                <a:gd name="T52" fmla="*/ 2147483647 w 473"/>
                <a:gd name="T53" fmla="*/ 2147483647 h 614"/>
                <a:gd name="T54" fmla="*/ 2147483647 w 473"/>
                <a:gd name="T55" fmla="*/ 2147483647 h 614"/>
                <a:gd name="T56" fmla="*/ 2147483647 w 473"/>
                <a:gd name="T57" fmla="*/ 2147483647 h 614"/>
                <a:gd name="T58" fmla="*/ 2147483647 w 473"/>
                <a:gd name="T59" fmla="*/ 2147483647 h 614"/>
                <a:gd name="T60" fmla="*/ 2147483647 w 473"/>
                <a:gd name="T61" fmla="*/ 2147483647 h 614"/>
                <a:gd name="T62" fmla="*/ 2147483647 w 473"/>
                <a:gd name="T63" fmla="*/ 2147483647 h 614"/>
                <a:gd name="T64" fmla="*/ 2147483647 w 473"/>
                <a:gd name="T65" fmla="*/ 2147483647 h 614"/>
                <a:gd name="T66" fmla="*/ 2147483647 w 473"/>
                <a:gd name="T67" fmla="*/ 2147483647 h 614"/>
                <a:gd name="T68" fmla="*/ 2147483647 w 473"/>
                <a:gd name="T69" fmla="*/ 2147483647 h 614"/>
                <a:gd name="T70" fmla="*/ 2147483647 w 473"/>
                <a:gd name="T71" fmla="*/ 2147483647 h 614"/>
                <a:gd name="T72" fmla="*/ 2147483647 w 473"/>
                <a:gd name="T73" fmla="*/ 2147483647 h 614"/>
                <a:gd name="T74" fmla="*/ 2147483647 w 473"/>
                <a:gd name="T75" fmla="*/ 2147483647 h 614"/>
                <a:gd name="T76" fmla="*/ 2147483647 w 473"/>
                <a:gd name="T77" fmla="*/ 2147483647 h 614"/>
                <a:gd name="T78" fmla="*/ 2147483647 w 473"/>
                <a:gd name="T79" fmla="*/ 2147483647 h 614"/>
                <a:gd name="T80" fmla="*/ 2147483647 w 473"/>
                <a:gd name="T81" fmla="*/ 2147483647 h 614"/>
                <a:gd name="T82" fmla="*/ 2147483647 w 473"/>
                <a:gd name="T83" fmla="*/ 2147483647 h 614"/>
                <a:gd name="T84" fmla="*/ 2147483647 w 473"/>
                <a:gd name="T85" fmla="*/ 2147483647 h 614"/>
                <a:gd name="T86" fmla="*/ 2147483647 w 473"/>
                <a:gd name="T87" fmla="*/ 2147483647 h 614"/>
                <a:gd name="T88" fmla="*/ 2147483647 w 473"/>
                <a:gd name="T89" fmla="*/ 2147483647 h 614"/>
                <a:gd name="T90" fmla="*/ 2147483647 w 473"/>
                <a:gd name="T91" fmla="*/ 2147483647 h 614"/>
                <a:gd name="T92" fmla="*/ 2147483647 w 473"/>
                <a:gd name="T93" fmla="*/ 1994086497 h 614"/>
                <a:gd name="T94" fmla="*/ 2147483647 w 473"/>
                <a:gd name="T95" fmla="*/ 1350865370 h 614"/>
                <a:gd name="T96" fmla="*/ 2147483647 w 473"/>
                <a:gd name="T97" fmla="*/ 1093577110 h 614"/>
                <a:gd name="T98" fmla="*/ 2147483647 w 473"/>
                <a:gd name="T99" fmla="*/ 900610835 h 614"/>
                <a:gd name="T100" fmla="*/ 2147483647 w 473"/>
                <a:gd name="T101" fmla="*/ 739704265 h 614"/>
                <a:gd name="T102" fmla="*/ 2147483647 w 473"/>
                <a:gd name="T103" fmla="*/ 707543113 h 614"/>
                <a:gd name="T104" fmla="*/ 2147483647 w 473"/>
                <a:gd name="T105" fmla="*/ 0 h 6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73"/>
                <a:gd name="T160" fmla="*/ 0 h 614"/>
                <a:gd name="T161" fmla="*/ 473 w 473"/>
                <a:gd name="T162" fmla="*/ 614 h 61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73" h="614">
                  <a:moveTo>
                    <a:pt x="111" y="0"/>
                  </a:moveTo>
                  <a:lnTo>
                    <a:pt x="111" y="22"/>
                  </a:lnTo>
                  <a:lnTo>
                    <a:pt x="125" y="23"/>
                  </a:lnTo>
                  <a:lnTo>
                    <a:pt x="139" y="24"/>
                  </a:lnTo>
                  <a:lnTo>
                    <a:pt x="152" y="26"/>
                  </a:lnTo>
                  <a:lnTo>
                    <a:pt x="163" y="29"/>
                  </a:lnTo>
                  <a:lnTo>
                    <a:pt x="168" y="32"/>
                  </a:lnTo>
                  <a:lnTo>
                    <a:pt x="173" y="35"/>
                  </a:lnTo>
                  <a:lnTo>
                    <a:pt x="178" y="39"/>
                  </a:lnTo>
                  <a:lnTo>
                    <a:pt x="180" y="43"/>
                  </a:lnTo>
                  <a:lnTo>
                    <a:pt x="184" y="48"/>
                  </a:lnTo>
                  <a:lnTo>
                    <a:pt x="185" y="53"/>
                  </a:lnTo>
                  <a:lnTo>
                    <a:pt x="186" y="59"/>
                  </a:lnTo>
                  <a:lnTo>
                    <a:pt x="188" y="66"/>
                  </a:lnTo>
                  <a:lnTo>
                    <a:pt x="186" y="83"/>
                  </a:lnTo>
                  <a:lnTo>
                    <a:pt x="185" y="102"/>
                  </a:lnTo>
                  <a:lnTo>
                    <a:pt x="183" y="120"/>
                  </a:lnTo>
                  <a:lnTo>
                    <a:pt x="180" y="138"/>
                  </a:lnTo>
                  <a:lnTo>
                    <a:pt x="173" y="177"/>
                  </a:lnTo>
                  <a:lnTo>
                    <a:pt x="164" y="218"/>
                  </a:lnTo>
                  <a:lnTo>
                    <a:pt x="155" y="258"/>
                  </a:lnTo>
                  <a:lnTo>
                    <a:pt x="145" y="300"/>
                  </a:lnTo>
                  <a:lnTo>
                    <a:pt x="137" y="341"/>
                  </a:lnTo>
                  <a:lnTo>
                    <a:pt x="131" y="383"/>
                  </a:lnTo>
                  <a:lnTo>
                    <a:pt x="125" y="426"/>
                  </a:lnTo>
                  <a:lnTo>
                    <a:pt x="119" y="463"/>
                  </a:lnTo>
                  <a:lnTo>
                    <a:pt x="111" y="492"/>
                  </a:lnTo>
                  <a:lnTo>
                    <a:pt x="102" y="516"/>
                  </a:lnTo>
                  <a:lnTo>
                    <a:pt x="93" y="535"/>
                  </a:lnTo>
                  <a:lnTo>
                    <a:pt x="84" y="551"/>
                  </a:lnTo>
                  <a:lnTo>
                    <a:pt x="74" y="562"/>
                  </a:lnTo>
                  <a:lnTo>
                    <a:pt x="64" y="569"/>
                  </a:lnTo>
                  <a:lnTo>
                    <a:pt x="44" y="580"/>
                  </a:lnTo>
                  <a:lnTo>
                    <a:pt x="26" y="587"/>
                  </a:lnTo>
                  <a:lnTo>
                    <a:pt x="19" y="591"/>
                  </a:lnTo>
                  <a:lnTo>
                    <a:pt x="11" y="597"/>
                  </a:lnTo>
                  <a:lnTo>
                    <a:pt x="5" y="604"/>
                  </a:lnTo>
                  <a:lnTo>
                    <a:pt x="0" y="614"/>
                  </a:lnTo>
                  <a:lnTo>
                    <a:pt x="396" y="614"/>
                  </a:lnTo>
                  <a:lnTo>
                    <a:pt x="403" y="613"/>
                  </a:lnTo>
                  <a:lnTo>
                    <a:pt x="411" y="609"/>
                  </a:lnTo>
                  <a:lnTo>
                    <a:pt x="418" y="603"/>
                  </a:lnTo>
                  <a:lnTo>
                    <a:pt x="424" y="596"/>
                  </a:lnTo>
                  <a:lnTo>
                    <a:pt x="431" y="587"/>
                  </a:lnTo>
                  <a:lnTo>
                    <a:pt x="438" y="578"/>
                  </a:lnTo>
                  <a:lnTo>
                    <a:pt x="444" y="565"/>
                  </a:lnTo>
                  <a:lnTo>
                    <a:pt x="449" y="554"/>
                  </a:lnTo>
                  <a:lnTo>
                    <a:pt x="458" y="529"/>
                  </a:lnTo>
                  <a:lnTo>
                    <a:pt x="466" y="503"/>
                  </a:lnTo>
                  <a:lnTo>
                    <a:pt x="471" y="480"/>
                  </a:lnTo>
                  <a:lnTo>
                    <a:pt x="473" y="460"/>
                  </a:lnTo>
                  <a:lnTo>
                    <a:pt x="461" y="465"/>
                  </a:lnTo>
                  <a:lnTo>
                    <a:pt x="451" y="471"/>
                  </a:lnTo>
                  <a:lnTo>
                    <a:pt x="442" y="478"/>
                  </a:lnTo>
                  <a:lnTo>
                    <a:pt x="435" y="487"/>
                  </a:lnTo>
                  <a:lnTo>
                    <a:pt x="420" y="507"/>
                  </a:lnTo>
                  <a:lnTo>
                    <a:pt x="407" y="527"/>
                  </a:lnTo>
                  <a:lnTo>
                    <a:pt x="398" y="538"/>
                  </a:lnTo>
                  <a:lnTo>
                    <a:pt x="390" y="548"/>
                  </a:lnTo>
                  <a:lnTo>
                    <a:pt x="379" y="557"/>
                  </a:lnTo>
                  <a:lnTo>
                    <a:pt x="365" y="565"/>
                  </a:lnTo>
                  <a:lnTo>
                    <a:pt x="351" y="571"/>
                  </a:lnTo>
                  <a:lnTo>
                    <a:pt x="332" y="576"/>
                  </a:lnTo>
                  <a:lnTo>
                    <a:pt x="322" y="579"/>
                  </a:lnTo>
                  <a:lnTo>
                    <a:pt x="311" y="580"/>
                  </a:lnTo>
                  <a:lnTo>
                    <a:pt x="299" y="581"/>
                  </a:lnTo>
                  <a:lnTo>
                    <a:pt x="286" y="581"/>
                  </a:lnTo>
                  <a:lnTo>
                    <a:pt x="231" y="581"/>
                  </a:lnTo>
                  <a:lnTo>
                    <a:pt x="222" y="580"/>
                  </a:lnTo>
                  <a:lnTo>
                    <a:pt x="213" y="578"/>
                  </a:lnTo>
                  <a:lnTo>
                    <a:pt x="206" y="574"/>
                  </a:lnTo>
                  <a:lnTo>
                    <a:pt x="200" y="569"/>
                  </a:lnTo>
                  <a:lnTo>
                    <a:pt x="194" y="563"/>
                  </a:lnTo>
                  <a:lnTo>
                    <a:pt x="190" y="556"/>
                  </a:lnTo>
                  <a:lnTo>
                    <a:pt x="188" y="547"/>
                  </a:lnTo>
                  <a:lnTo>
                    <a:pt x="188" y="537"/>
                  </a:lnTo>
                  <a:lnTo>
                    <a:pt x="188" y="516"/>
                  </a:lnTo>
                  <a:lnTo>
                    <a:pt x="189" y="496"/>
                  </a:lnTo>
                  <a:lnTo>
                    <a:pt x="190" y="476"/>
                  </a:lnTo>
                  <a:lnTo>
                    <a:pt x="193" y="458"/>
                  </a:lnTo>
                  <a:lnTo>
                    <a:pt x="199" y="421"/>
                  </a:lnTo>
                  <a:lnTo>
                    <a:pt x="205" y="385"/>
                  </a:lnTo>
                  <a:lnTo>
                    <a:pt x="212" y="350"/>
                  </a:lnTo>
                  <a:lnTo>
                    <a:pt x="220" y="313"/>
                  </a:lnTo>
                  <a:lnTo>
                    <a:pt x="227" y="274"/>
                  </a:lnTo>
                  <a:lnTo>
                    <a:pt x="232" y="231"/>
                  </a:lnTo>
                  <a:lnTo>
                    <a:pt x="237" y="193"/>
                  </a:lnTo>
                  <a:lnTo>
                    <a:pt x="242" y="157"/>
                  </a:lnTo>
                  <a:lnTo>
                    <a:pt x="245" y="139"/>
                  </a:lnTo>
                  <a:lnTo>
                    <a:pt x="249" y="122"/>
                  </a:lnTo>
                  <a:lnTo>
                    <a:pt x="254" y="105"/>
                  </a:lnTo>
                  <a:lnTo>
                    <a:pt x="260" y="91"/>
                  </a:lnTo>
                  <a:lnTo>
                    <a:pt x="267" y="76"/>
                  </a:lnTo>
                  <a:lnTo>
                    <a:pt x="276" y="62"/>
                  </a:lnTo>
                  <a:lnTo>
                    <a:pt x="286" y="51"/>
                  </a:lnTo>
                  <a:lnTo>
                    <a:pt x="298" y="42"/>
                  </a:lnTo>
                  <a:lnTo>
                    <a:pt x="304" y="38"/>
                  </a:lnTo>
                  <a:lnTo>
                    <a:pt x="311" y="34"/>
                  </a:lnTo>
                  <a:lnTo>
                    <a:pt x="319" y="31"/>
                  </a:lnTo>
                  <a:lnTo>
                    <a:pt x="326" y="28"/>
                  </a:lnTo>
                  <a:lnTo>
                    <a:pt x="335" y="26"/>
                  </a:lnTo>
                  <a:lnTo>
                    <a:pt x="343" y="23"/>
                  </a:lnTo>
                  <a:lnTo>
                    <a:pt x="353" y="23"/>
                  </a:lnTo>
                  <a:lnTo>
                    <a:pt x="363" y="22"/>
                  </a:lnTo>
                  <a:lnTo>
                    <a:pt x="363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5" name="Freeform 588"/>
            <p:cNvSpPr>
              <a:spLocks/>
            </p:cNvSpPr>
            <p:nvPr/>
          </p:nvSpPr>
          <p:spPr bwMode="auto">
            <a:xfrm>
              <a:off x="48272700" y="9317038"/>
              <a:ext cx="236537" cy="195263"/>
            </a:xfrm>
            <a:custGeom>
              <a:avLst/>
              <a:gdLst>
                <a:gd name="T0" fmla="*/ 2147483647 w 746"/>
                <a:gd name="T1" fmla="*/ 1350865370 h 614"/>
                <a:gd name="T2" fmla="*/ 2147483647 w 746"/>
                <a:gd name="T3" fmla="*/ 2147483647 h 614"/>
                <a:gd name="T4" fmla="*/ 2147483647 w 746"/>
                <a:gd name="T5" fmla="*/ 2147483647 h 614"/>
                <a:gd name="T6" fmla="*/ 2147483647 w 746"/>
                <a:gd name="T7" fmla="*/ 2147483647 h 614"/>
                <a:gd name="T8" fmla="*/ 2147483647 w 746"/>
                <a:gd name="T9" fmla="*/ 2147483647 h 614"/>
                <a:gd name="T10" fmla="*/ 2147483647 w 746"/>
                <a:gd name="T11" fmla="*/ 2147483647 h 614"/>
                <a:gd name="T12" fmla="*/ 1785112715 w 746"/>
                <a:gd name="T13" fmla="*/ 2147483647 h 614"/>
                <a:gd name="T14" fmla="*/ 541887560 w 746"/>
                <a:gd name="T15" fmla="*/ 2147483647 h 614"/>
                <a:gd name="T16" fmla="*/ 0 w 746"/>
                <a:gd name="T17" fmla="*/ 2147483647 h 614"/>
                <a:gd name="T18" fmla="*/ 2147483647 w 746"/>
                <a:gd name="T19" fmla="*/ 2147483647 h 614"/>
                <a:gd name="T20" fmla="*/ 2147483647 w 746"/>
                <a:gd name="T21" fmla="*/ 2147483647 h 614"/>
                <a:gd name="T22" fmla="*/ 2147483647 w 746"/>
                <a:gd name="T23" fmla="*/ 2147483647 h 614"/>
                <a:gd name="T24" fmla="*/ 2147483647 w 746"/>
                <a:gd name="T25" fmla="*/ 2147483647 h 614"/>
                <a:gd name="T26" fmla="*/ 2147483647 w 746"/>
                <a:gd name="T27" fmla="*/ 2147483647 h 614"/>
                <a:gd name="T28" fmla="*/ 2147483647 w 746"/>
                <a:gd name="T29" fmla="*/ 2147483647 h 614"/>
                <a:gd name="T30" fmla="*/ 2147483647 w 746"/>
                <a:gd name="T31" fmla="*/ 2147483647 h 614"/>
                <a:gd name="T32" fmla="*/ 2147483647 w 746"/>
                <a:gd name="T33" fmla="*/ 2147483647 h 614"/>
                <a:gd name="T34" fmla="*/ 2147483647 w 746"/>
                <a:gd name="T35" fmla="*/ 2147483647 h 614"/>
                <a:gd name="T36" fmla="*/ 2147483647 w 746"/>
                <a:gd name="T37" fmla="*/ 2147483647 h 614"/>
                <a:gd name="T38" fmla="*/ 2147483647 w 746"/>
                <a:gd name="T39" fmla="*/ 2147483647 h 614"/>
                <a:gd name="T40" fmla="*/ 2147483647 w 746"/>
                <a:gd name="T41" fmla="*/ 2147483647 h 614"/>
                <a:gd name="T42" fmla="*/ 2147483647 w 746"/>
                <a:gd name="T43" fmla="*/ 2147483647 h 614"/>
                <a:gd name="T44" fmla="*/ 2147483647 w 746"/>
                <a:gd name="T45" fmla="*/ 2147483647 h 614"/>
                <a:gd name="T46" fmla="*/ 2147483647 w 746"/>
                <a:gd name="T47" fmla="*/ 2147483647 h 614"/>
                <a:gd name="T48" fmla="*/ 2147483647 w 746"/>
                <a:gd name="T49" fmla="*/ 2147483647 h 614"/>
                <a:gd name="T50" fmla="*/ 2147483647 w 746"/>
                <a:gd name="T51" fmla="*/ 2147483647 h 614"/>
                <a:gd name="T52" fmla="*/ 2147483647 w 746"/>
                <a:gd name="T53" fmla="*/ 2147483647 h 614"/>
                <a:gd name="T54" fmla="*/ 2147483647 w 746"/>
                <a:gd name="T55" fmla="*/ 2147483647 h 614"/>
                <a:gd name="T56" fmla="*/ 2147483647 w 746"/>
                <a:gd name="T57" fmla="*/ 2147483647 h 614"/>
                <a:gd name="T58" fmla="*/ 2147483647 w 746"/>
                <a:gd name="T59" fmla="*/ 2058408801 h 614"/>
                <a:gd name="T60" fmla="*/ 2147483647 w 746"/>
                <a:gd name="T61" fmla="*/ 1479509659 h 614"/>
                <a:gd name="T62" fmla="*/ 2147483647 w 746"/>
                <a:gd name="T63" fmla="*/ 1093577110 h 614"/>
                <a:gd name="T64" fmla="*/ 2147483647 w 746"/>
                <a:gd name="T65" fmla="*/ 836187402 h 614"/>
                <a:gd name="T66" fmla="*/ 2147483647 w 746"/>
                <a:gd name="T67" fmla="*/ 0 h 614"/>
                <a:gd name="T68" fmla="*/ 2147483647 w 746"/>
                <a:gd name="T69" fmla="*/ 1093577110 h 614"/>
                <a:gd name="T70" fmla="*/ 2147483647 w 746"/>
                <a:gd name="T71" fmla="*/ 2147483647 h 614"/>
                <a:gd name="T72" fmla="*/ 2147483647 w 746"/>
                <a:gd name="T73" fmla="*/ 2147483647 h 614"/>
                <a:gd name="T74" fmla="*/ 2147483647 w 746"/>
                <a:gd name="T75" fmla="*/ 2147483647 h 614"/>
                <a:gd name="T76" fmla="*/ 2147483647 w 746"/>
                <a:gd name="T77" fmla="*/ 1801120223 h 614"/>
                <a:gd name="T78" fmla="*/ 2147483647 w 746"/>
                <a:gd name="T79" fmla="*/ 1286543384 h 614"/>
                <a:gd name="T80" fmla="*/ 2147483647 w 746"/>
                <a:gd name="T81" fmla="*/ 900610835 h 614"/>
                <a:gd name="T82" fmla="*/ 2147483647 w 746"/>
                <a:gd name="T83" fmla="*/ 739704265 h 614"/>
                <a:gd name="T84" fmla="*/ 2147483647 w 746"/>
                <a:gd name="T85" fmla="*/ 0 h 6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46"/>
                <a:gd name="T130" fmla="*/ 0 h 614"/>
                <a:gd name="T131" fmla="*/ 746 w 746"/>
                <a:gd name="T132" fmla="*/ 614 h 61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46" h="614">
                  <a:moveTo>
                    <a:pt x="109" y="0"/>
                  </a:moveTo>
                  <a:lnTo>
                    <a:pt x="109" y="22"/>
                  </a:lnTo>
                  <a:lnTo>
                    <a:pt x="187" y="42"/>
                  </a:lnTo>
                  <a:lnTo>
                    <a:pt x="172" y="175"/>
                  </a:lnTo>
                  <a:lnTo>
                    <a:pt x="152" y="207"/>
                  </a:lnTo>
                  <a:lnTo>
                    <a:pt x="150" y="234"/>
                  </a:lnTo>
                  <a:lnTo>
                    <a:pt x="148" y="263"/>
                  </a:lnTo>
                  <a:lnTo>
                    <a:pt x="144" y="296"/>
                  </a:lnTo>
                  <a:lnTo>
                    <a:pt x="139" y="329"/>
                  </a:lnTo>
                  <a:lnTo>
                    <a:pt x="133" y="362"/>
                  </a:lnTo>
                  <a:lnTo>
                    <a:pt x="127" y="395"/>
                  </a:lnTo>
                  <a:lnTo>
                    <a:pt x="121" y="427"/>
                  </a:lnTo>
                  <a:lnTo>
                    <a:pt x="116" y="456"/>
                  </a:lnTo>
                  <a:lnTo>
                    <a:pt x="110" y="488"/>
                  </a:lnTo>
                  <a:lnTo>
                    <a:pt x="103" y="513"/>
                  </a:lnTo>
                  <a:lnTo>
                    <a:pt x="95" y="534"/>
                  </a:lnTo>
                  <a:lnTo>
                    <a:pt x="88" y="548"/>
                  </a:lnTo>
                  <a:lnTo>
                    <a:pt x="81" y="560"/>
                  </a:lnTo>
                  <a:lnTo>
                    <a:pt x="72" y="569"/>
                  </a:lnTo>
                  <a:lnTo>
                    <a:pt x="63" y="574"/>
                  </a:lnTo>
                  <a:lnTo>
                    <a:pt x="56" y="578"/>
                  </a:lnTo>
                  <a:lnTo>
                    <a:pt x="39" y="581"/>
                  </a:lnTo>
                  <a:lnTo>
                    <a:pt x="24" y="586"/>
                  </a:lnTo>
                  <a:lnTo>
                    <a:pt x="17" y="590"/>
                  </a:lnTo>
                  <a:lnTo>
                    <a:pt x="11" y="595"/>
                  </a:lnTo>
                  <a:lnTo>
                    <a:pt x="5" y="603"/>
                  </a:lnTo>
                  <a:lnTo>
                    <a:pt x="0" y="614"/>
                  </a:lnTo>
                  <a:lnTo>
                    <a:pt x="252" y="614"/>
                  </a:lnTo>
                  <a:lnTo>
                    <a:pt x="252" y="581"/>
                  </a:lnTo>
                  <a:lnTo>
                    <a:pt x="186" y="581"/>
                  </a:lnTo>
                  <a:lnTo>
                    <a:pt x="175" y="580"/>
                  </a:lnTo>
                  <a:lnTo>
                    <a:pt x="215" y="307"/>
                  </a:lnTo>
                  <a:lnTo>
                    <a:pt x="526" y="307"/>
                  </a:lnTo>
                  <a:lnTo>
                    <a:pt x="525" y="341"/>
                  </a:lnTo>
                  <a:lnTo>
                    <a:pt x="522" y="383"/>
                  </a:lnTo>
                  <a:lnTo>
                    <a:pt x="519" y="406"/>
                  </a:lnTo>
                  <a:lnTo>
                    <a:pt x="515" y="428"/>
                  </a:lnTo>
                  <a:lnTo>
                    <a:pt x="512" y="452"/>
                  </a:lnTo>
                  <a:lnTo>
                    <a:pt x="507" y="474"/>
                  </a:lnTo>
                  <a:lnTo>
                    <a:pt x="502" y="496"/>
                  </a:lnTo>
                  <a:lnTo>
                    <a:pt x="496" y="515"/>
                  </a:lnTo>
                  <a:lnTo>
                    <a:pt x="488" y="534"/>
                  </a:lnTo>
                  <a:lnTo>
                    <a:pt x="480" y="549"/>
                  </a:lnTo>
                  <a:lnTo>
                    <a:pt x="476" y="557"/>
                  </a:lnTo>
                  <a:lnTo>
                    <a:pt x="471" y="563"/>
                  </a:lnTo>
                  <a:lnTo>
                    <a:pt x="466" y="568"/>
                  </a:lnTo>
                  <a:lnTo>
                    <a:pt x="462" y="573"/>
                  </a:lnTo>
                  <a:lnTo>
                    <a:pt x="455" y="576"/>
                  </a:lnTo>
                  <a:lnTo>
                    <a:pt x="450" y="579"/>
                  </a:lnTo>
                  <a:lnTo>
                    <a:pt x="444" y="581"/>
                  </a:lnTo>
                  <a:lnTo>
                    <a:pt x="438" y="581"/>
                  </a:lnTo>
                  <a:lnTo>
                    <a:pt x="394" y="581"/>
                  </a:lnTo>
                  <a:lnTo>
                    <a:pt x="394" y="614"/>
                  </a:lnTo>
                  <a:lnTo>
                    <a:pt x="615" y="614"/>
                  </a:lnTo>
                  <a:lnTo>
                    <a:pt x="626" y="613"/>
                  </a:lnTo>
                  <a:lnTo>
                    <a:pt x="633" y="612"/>
                  </a:lnTo>
                  <a:lnTo>
                    <a:pt x="639" y="608"/>
                  </a:lnTo>
                  <a:lnTo>
                    <a:pt x="646" y="603"/>
                  </a:lnTo>
                  <a:lnTo>
                    <a:pt x="640" y="595"/>
                  </a:lnTo>
                  <a:lnTo>
                    <a:pt x="633" y="589"/>
                  </a:lnTo>
                  <a:lnTo>
                    <a:pt x="626" y="585"/>
                  </a:lnTo>
                  <a:lnTo>
                    <a:pt x="619" y="582"/>
                  </a:lnTo>
                  <a:lnTo>
                    <a:pt x="606" y="580"/>
                  </a:lnTo>
                  <a:lnTo>
                    <a:pt x="595" y="580"/>
                  </a:lnTo>
                  <a:lnTo>
                    <a:pt x="589" y="580"/>
                  </a:lnTo>
                  <a:lnTo>
                    <a:pt x="585" y="580"/>
                  </a:lnTo>
                  <a:lnTo>
                    <a:pt x="580" y="579"/>
                  </a:lnTo>
                  <a:lnTo>
                    <a:pt x="577" y="576"/>
                  </a:lnTo>
                  <a:lnTo>
                    <a:pt x="574" y="571"/>
                  </a:lnTo>
                  <a:lnTo>
                    <a:pt x="572" y="567"/>
                  </a:lnTo>
                  <a:lnTo>
                    <a:pt x="571" y="558"/>
                  </a:lnTo>
                  <a:lnTo>
                    <a:pt x="571" y="548"/>
                  </a:lnTo>
                  <a:lnTo>
                    <a:pt x="571" y="526"/>
                  </a:lnTo>
                  <a:lnTo>
                    <a:pt x="572" y="510"/>
                  </a:lnTo>
                  <a:lnTo>
                    <a:pt x="578" y="478"/>
                  </a:lnTo>
                  <a:lnTo>
                    <a:pt x="586" y="437"/>
                  </a:lnTo>
                  <a:lnTo>
                    <a:pt x="595" y="388"/>
                  </a:lnTo>
                  <a:lnTo>
                    <a:pt x="605" y="339"/>
                  </a:lnTo>
                  <a:lnTo>
                    <a:pt x="615" y="295"/>
                  </a:lnTo>
                  <a:lnTo>
                    <a:pt x="622" y="262"/>
                  </a:lnTo>
                  <a:lnTo>
                    <a:pt x="627" y="243"/>
                  </a:lnTo>
                  <a:lnTo>
                    <a:pt x="632" y="224"/>
                  </a:lnTo>
                  <a:lnTo>
                    <a:pt x="635" y="204"/>
                  </a:lnTo>
                  <a:lnTo>
                    <a:pt x="638" y="186"/>
                  </a:lnTo>
                  <a:lnTo>
                    <a:pt x="640" y="166"/>
                  </a:lnTo>
                  <a:lnTo>
                    <a:pt x="645" y="131"/>
                  </a:lnTo>
                  <a:lnTo>
                    <a:pt x="651" y="98"/>
                  </a:lnTo>
                  <a:lnTo>
                    <a:pt x="655" y="83"/>
                  </a:lnTo>
                  <a:lnTo>
                    <a:pt x="661" y="70"/>
                  </a:lnTo>
                  <a:lnTo>
                    <a:pt x="665" y="64"/>
                  </a:lnTo>
                  <a:lnTo>
                    <a:pt x="668" y="57"/>
                  </a:lnTo>
                  <a:lnTo>
                    <a:pt x="673" y="51"/>
                  </a:lnTo>
                  <a:lnTo>
                    <a:pt x="678" y="46"/>
                  </a:lnTo>
                  <a:lnTo>
                    <a:pt x="684" y="42"/>
                  </a:lnTo>
                  <a:lnTo>
                    <a:pt x="691" y="38"/>
                  </a:lnTo>
                  <a:lnTo>
                    <a:pt x="698" y="34"/>
                  </a:lnTo>
                  <a:lnTo>
                    <a:pt x="706" y="31"/>
                  </a:lnTo>
                  <a:lnTo>
                    <a:pt x="715" y="28"/>
                  </a:lnTo>
                  <a:lnTo>
                    <a:pt x="724" y="26"/>
                  </a:lnTo>
                  <a:lnTo>
                    <a:pt x="735" y="23"/>
                  </a:lnTo>
                  <a:lnTo>
                    <a:pt x="746" y="22"/>
                  </a:lnTo>
                  <a:lnTo>
                    <a:pt x="746" y="0"/>
                  </a:lnTo>
                  <a:lnTo>
                    <a:pt x="504" y="0"/>
                  </a:lnTo>
                  <a:lnTo>
                    <a:pt x="504" y="22"/>
                  </a:lnTo>
                  <a:lnTo>
                    <a:pt x="569" y="34"/>
                  </a:lnTo>
                  <a:lnTo>
                    <a:pt x="547" y="263"/>
                  </a:lnTo>
                  <a:lnTo>
                    <a:pt x="230" y="263"/>
                  </a:lnTo>
                  <a:lnTo>
                    <a:pt x="234" y="220"/>
                  </a:lnTo>
                  <a:lnTo>
                    <a:pt x="237" y="177"/>
                  </a:lnTo>
                  <a:lnTo>
                    <a:pt x="241" y="157"/>
                  </a:lnTo>
                  <a:lnTo>
                    <a:pt x="245" y="137"/>
                  </a:lnTo>
                  <a:lnTo>
                    <a:pt x="248" y="119"/>
                  </a:lnTo>
                  <a:lnTo>
                    <a:pt x="255" y="100"/>
                  </a:lnTo>
                  <a:lnTo>
                    <a:pt x="262" y="84"/>
                  </a:lnTo>
                  <a:lnTo>
                    <a:pt x="269" y="70"/>
                  </a:lnTo>
                  <a:lnTo>
                    <a:pt x="274" y="62"/>
                  </a:lnTo>
                  <a:lnTo>
                    <a:pt x="280" y="56"/>
                  </a:lnTo>
                  <a:lnTo>
                    <a:pt x="285" y="50"/>
                  </a:lnTo>
                  <a:lnTo>
                    <a:pt x="291" y="45"/>
                  </a:lnTo>
                  <a:lnTo>
                    <a:pt x="299" y="40"/>
                  </a:lnTo>
                  <a:lnTo>
                    <a:pt x="306" y="35"/>
                  </a:lnTo>
                  <a:lnTo>
                    <a:pt x="313" y="32"/>
                  </a:lnTo>
                  <a:lnTo>
                    <a:pt x="322" y="28"/>
                  </a:lnTo>
                  <a:lnTo>
                    <a:pt x="330" y="26"/>
                  </a:lnTo>
                  <a:lnTo>
                    <a:pt x="340" y="24"/>
                  </a:lnTo>
                  <a:lnTo>
                    <a:pt x="351" y="23"/>
                  </a:lnTo>
                  <a:lnTo>
                    <a:pt x="361" y="22"/>
                  </a:lnTo>
                  <a:lnTo>
                    <a:pt x="361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6" name="Freeform 589"/>
            <p:cNvSpPr>
              <a:spLocks/>
            </p:cNvSpPr>
            <p:nvPr/>
          </p:nvSpPr>
          <p:spPr bwMode="auto">
            <a:xfrm>
              <a:off x="48841025" y="9345613"/>
              <a:ext cx="87312" cy="169863"/>
            </a:xfrm>
            <a:custGeom>
              <a:avLst/>
              <a:gdLst>
                <a:gd name="T0" fmla="*/ 2147483647 w 274"/>
                <a:gd name="T1" fmla="*/ 286429265 h 536"/>
                <a:gd name="T2" fmla="*/ 2147483647 w 274"/>
                <a:gd name="T3" fmla="*/ 763878665 h 536"/>
                <a:gd name="T4" fmla="*/ 2147483647 w 274"/>
                <a:gd name="T5" fmla="*/ 1113981202 h 536"/>
                <a:gd name="T6" fmla="*/ 2147483647 w 274"/>
                <a:gd name="T7" fmla="*/ 1527757012 h 536"/>
                <a:gd name="T8" fmla="*/ 2147483647 w 274"/>
                <a:gd name="T9" fmla="*/ 2036942588 h 536"/>
                <a:gd name="T10" fmla="*/ 2147483647 w 274"/>
                <a:gd name="T11" fmla="*/ 2147483647 h 536"/>
                <a:gd name="T12" fmla="*/ 2147483647 w 274"/>
                <a:gd name="T13" fmla="*/ 2147483647 h 536"/>
                <a:gd name="T14" fmla="*/ 1779629192 w 274"/>
                <a:gd name="T15" fmla="*/ 2147483647 h 536"/>
                <a:gd name="T16" fmla="*/ 938351942 w 274"/>
                <a:gd name="T17" fmla="*/ 2147483647 h 536"/>
                <a:gd name="T18" fmla="*/ 420689610 w 274"/>
                <a:gd name="T19" fmla="*/ 2147483647 h 536"/>
                <a:gd name="T20" fmla="*/ 161756633 w 274"/>
                <a:gd name="T21" fmla="*/ 2147483647 h 536"/>
                <a:gd name="T22" fmla="*/ 0 w 274"/>
                <a:gd name="T23" fmla="*/ 2147483647 h 536"/>
                <a:gd name="T24" fmla="*/ 2103244428 w 274"/>
                <a:gd name="T25" fmla="*/ 2147483647 h 536"/>
                <a:gd name="T26" fmla="*/ 1973777940 w 274"/>
                <a:gd name="T27" fmla="*/ 2147483647 h 536"/>
                <a:gd name="T28" fmla="*/ 1585480445 w 274"/>
                <a:gd name="T29" fmla="*/ 2147483647 h 536"/>
                <a:gd name="T30" fmla="*/ 905959828 w 274"/>
                <a:gd name="T31" fmla="*/ 2147483647 h 536"/>
                <a:gd name="T32" fmla="*/ 517763984 w 274"/>
                <a:gd name="T33" fmla="*/ 2147483647 h 536"/>
                <a:gd name="T34" fmla="*/ 388297495 w 274"/>
                <a:gd name="T35" fmla="*/ 2147483647 h 536"/>
                <a:gd name="T36" fmla="*/ 388297495 w 274"/>
                <a:gd name="T37" fmla="*/ 2147483647 h 536"/>
                <a:gd name="T38" fmla="*/ 550054447 w 274"/>
                <a:gd name="T39" fmla="*/ 2147483647 h 536"/>
                <a:gd name="T40" fmla="*/ 1100108575 w 274"/>
                <a:gd name="T41" fmla="*/ 2147483647 h 536"/>
                <a:gd name="T42" fmla="*/ 2006170055 w 274"/>
                <a:gd name="T43" fmla="*/ 2147483647 h 536"/>
                <a:gd name="T44" fmla="*/ 2147483647 w 274"/>
                <a:gd name="T45" fmla="*/ 2147483647 h 536"/>
                <a:gd name="T46" fmla="*/ 2147483647 w 274"/>
                <a:gd name="T47" fmla="*/ 2147483647 h 536"/>
                <a:gd name="T48" fmla="*/ 2147483647 w 274"/>
                <a:gd name="T49" fmla="*/ 2147483647 h 536"/>
                <a:gd name="T50" fmla="*/ 2147483647 w 274"/>
                <a:gd name="T51" fmla="*/ 2147483647 h 536"/>
                <a:gd name="T52" fmla="*/ 2147483647 w 274"/>
                <a:gd name="T53" fmla="*/ 2147483647 h 536"/>
                <a:gd name="T54" fmla="*/ 2147483647 w 274"/>
                <a:gd name="T55" fmla="*/ 2147483647 h 536"/>
                <a:gd name="T56" fmla="*/ 2147483647 w 274"/>
                <a:gd name="T57" fmla="*/ 2147483647 h 536"/>
                <a:gd name="T58" fmla="*/ 2147483647 w 274"/>
                <a:gd name="T59" fmla="*/ 2147483647 h 536"/>
                <a:gd name="T60" fmla="*/ 2147483647 w 274"/>
                <a:gd name="T61" fmla="*/ 2147483647 h 536"/>
                <a:gd name="T62" fmla="*/ 2147483647 w 274"/>
                <a:gd name="T63" fmla="*/ 2147483647 h 536"/>
                <a:gd name="T64" fmla="*/ 2147483647 w 274"/>
                <a:gd name="T65" fmla="*/ 2147483647 h 536"/>
                <a:gd name="T66" fmla="*/ 2147483647 w 274"/>
                <a:gd name="T67" fmla="*/ 2147483647 h 536"/>
                <a:gd name="T68" fmla="*/ 2147483647 w 274"/>
                <a:gd name="T69" fmla="*/ 2147483647 h 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4"/>
                <a:gd name="T106" fmla="*/ 0 h 536"/>
                <a:gd name="T107" fmla="*/ 274 w 274"/>
                <a:gd name="T108" fmla="*/ 536 h 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4" h="536">
                  <a:moveTo>
                    <a:pt x="180" y="0"/>
                  </a:moveTo>
                  <a:lnTo>
                    <a:pt x="160" y="9"/>
                  </a:lnTo>
                  <a:lnTo>
                    <a:pt x="143" y="19"/>
                  </a:lnTo>
                  <a:lnTo>
                    <a:pt x="136" y="24"/>
                  </a:lnTo>
                  <a:lnTo>
                    <a:pt x="128" y="30"/>
                  </a:lnTo>
                  <a:lnTo>
                    <a:pt x="121" y="35"/>
                  </a:lnTo>
                  <a:lnTo>
                    <a:pt x="115" y="42"/>
                  </a:lnTo>
                  <a:lnTo>
                    <a:pt x="109" y="48"/>
                  </a:lnTo>
                  <a:lnTo>
                    <a:pt x="104" y="55"/>
                  </a:lnTo>
                  <a:lnTo>
                    <a:pt x="99" y="64"/>
                  </a:lnTo>
                  <a:lnTo>
                    <a:pt x="95" y="74"/>
                  </a:lnTo>
                  <a:lnTo>
                    <a:pt x="92" y="84"/>
                  </a:lnTo>
                  <a:lnTo>
                    <a:pt x="90" y="95"/>
                  </a:lnTo>
                  <a:lnTo>
                    <a:pt x="88" y="107"/>
                  </a:lnTo>
                  <a:lnTo>
                    <a:pt x="88" y="119"/>
                  </a:lnTo>
                  <a:lnTo>
                    <a:pt x="55" y="119"/>
                  </a:lnTo>
                  <a:lnTo>
                    <a:pt x="40" y="120"/>
                  </a:lnTo>
                  <a:lnTo>
                    <a:pt x="29" y="120"/>
                  </a:lnTo>
                  <a:lnTo>
                    <a:pt x="21" y="123"/>
                  </a:lnTo>
                  <a:lnTo>
                    <a:pt x="13" y="126"/>
                  </a:lnTo>
                  <a:lnTo>
                    <a:pt x="8" y="132"/>
                  </a:lnTo>
                  <a:lnTo>
                    <a:pt x="5" y="140"/>
                  </a:lnTo>
                  <a:lnTo>
                    <a:pt x="2" y="150"/>
                  </a:lnTo>
                  <a:lnTo>
                    <a:pt x="0" y="163"/>
                  </a:lnTo>
                  <a:lnTo>
                    <a:pt x="66" y="163"/>
                  </a:lnTo>
                  <a:lnTo>
                    <a:pt x="65" y="184"/>
                  </a:lnTo>
                  <a:lnTo>
                    <a:pt x="64" y="205"/>
                  </a:lnTo>
                  <a:lnTo>
                    <a:pt x="61" y="225"/>
                  </a:lnTo>
                  <a:lnTo>
                    <a:pt x="57" y="245"/>
                  </a:lnTo>
                  <a:lnTo>
                    <a:pt x="49" y="287"/>
                  </a:lnTo>
                  <a:lnTo>
                    <a:pt x="38" y="327"/>
                  </a:lnTo>
                  <a:lnTo>
                    <a:pt x="28" y="367"/>
                  </a:lnTo>
                  <a:lnTo>
                    <a:pt x="19" y="409"/>
                  </a:lnTo>
                  <a:lnTo>
                    <a:pt x="16" y="430"/>
                  </a:lnTo>
                  <a:lnTo>
                    <a:pt x="13" y="451"/>
                  </a:lnTo>
                  <a:lnTo>
                    <a:pt x="12" y="471"/>
                  </a:lnTo>
                  <a:lnTo>
                    <a:pt x="11" y="492"/>
                  </a:lnTo>
                  <a:lnTo>
                    <a:pt x="12" y="504"/>
                  </a:lnTo>
                  <a:lnTo>
                    <a:pt x="13" y="512"/>
                  </a:lnTo>
                  <a:lnTo>
                    <a:pt x="17" y="520"/>
                  </a:lnTo>
                  <a:lnTo>
                    <a:pt x="22" y="536"/>
                  </a:lnTo>
                  <a:lnTo>
                    <a:pt x="34" y="535"/>
                  </a:lnTo>
                  <a:lnTo>
                    <a:pt x="49" y="531"/>
                  </a:lnTo>
                  <a:lnTo>
                    <a:pt x="62" y="528"/>
                  </a:lnTo>
                  <a:lnTo>
                    <a:pt x="77" y="522"/>
                  </a:lnTo>
                  <a:lnTo>
                    <a:pt x="92" y="514"/>
                  </a:lnTo>
                  <a:lnTo>
                    <a:pt x="106" y="506"/>
                  </a:lnTo>
                  <a:lnTo>
                    <a:pt x="121" y="497"/>
                  </a:lnTo>
                  <a:lnTo>
                    <a:pt x="135" y="487"/>
                  </a:lnTo>
                  <a:lnTo>
                    <a:pt x="147" y="478"/>
                  </a:lnTo>
                  <a:lnTo>
                    <a:pt x="158" y="468"/>
                  </a:lnTo>
                  <a:lnTo>
                    <a:pt x="168" y="458"/>
                  </a:lnTo>
                  <a:lnTo>
                    <a:pt x="176" y="448"/>
                  </a:lnTo>
                  <a:lnTo>
                    <a:pt x="182" y="438"/>
                  </a:lnTo>
                  <a:lnTo>
                    <a:pt x="186" y="430"/>
                  </a:lnTo>
                  <a:lnTo>
                    <a:pt x="187" y="426"/>
                  </a:lnTo>
                  <a:lnTo>
                    <a:pt x="187" y="422"/>
                  </a:lnTo>
                  <a:lnTo>
                    <a:pt x="187" y="419"/>
                  </a:lnTo>
                  <a:lnTo>
                    <a:pt x="186" y="415"/>
                  </a:lnTo>
                  <a:lnTo>
                    <a:pt x="90" y="475"/>
                  </a:lnTo>
                  <a:lnTo>
                    <a:pt x="81" y="469"/>
                  </a:lnTo>
                  <a:lnTo>
                    <a:pt x="146" y="153"/>
                  </a:lnTo>
                  <a:lnTo>
                    <a:pt x="230" y="152"/>
                  </a:lnTo>
                  <a:lnTo>
                    <a:pt x="240" y="152"/>
                  </a:lnTo>
                  <a:lnTo>
                    <a:pt x="248" y="150"/>
                  </a:lnTo>
                  <a:lnTo>
                    <a:pt x="255" y="146"/>
                  </a:lnTo>
                  <a:lnTo>
                    <a:pt x="259" y="142"/>
                  </a:lnTo>
                  <a:lnTo>
                    <a:pt x="267" y="132"/>
                  </a:lnTo>
                  <a:lnTo>
                    <a:pt x="274" y="119"/>
                  </a:lnTo>
                  <a:lnTo>
                    <a:pt x="158" y="12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7" name="Freeform 590"/>
            <p:cNvSpPr>
              <a:spLocks/>
            </p:cNvSpPr>
            <p:nvPr/>
          </p:nvSpPr>
          <p:spPr bwMode="auto">
            <a:xfrm>
              <a:off x="48923575" y="9297988"/>
              <a:ext cx="130175" cy="217488"/>
            </a:xfrm>
            <a:custGeom>
              <a:avLst/>
              <a:gdLst>
                <a:gd name="T0" fmla="*/ 2147483647 w 409"/>
                <a:gd name="T1" fmla="*/ 2147483647 h 685"/>
                <a:gd name="T2" fmla="*/ 2147483647 w 409"/>
                <a:gd name="T3" fmla="*/ 2147483647 h 685"/>
                <a:gd name="T4" fmla="*/ 2147483647 w 409"/>
                <a:gd name="T5" fmla="*/ 2147483647 h 685"/>
                <a:gd name="T6" fmla="*/ 2147483647 w 409"/>
                <a:gd name="T7" fmla="*/ 2147483647 h 685"/>
                <a:gd name="T8" fmla="*/ 2147483647 w 409"/>
                <a:gd name="T9" fmla="*/ 2147483647 h 685"/>
                <a:gd name="T10" fmla="*/ 2147483647 w 409"/>
                <a:gd name="T11" fmla="*/ 2147483647 h 685"/>
                <a:gd name="T12" fmla="*/ 2147483647 w 409"/>
                <a:gd name="T13" fmla="*/ 2147483647 h 685"/>
                <a:gd name="T14" fmla="*/ 2147483647 w 409"/>
                <a:gd name="T15" fmla="*/ 2147483647 h 685"/>
                <a:gd name="T16" fmla="*/ 2147483647 w 409"/>
                <a:gd name="T17" fmla="*/ 2147483647 h 685"/>
                <a:gd name="T18" fmla="*/ 2147483647 w 409"/>
                <a:gd name="T19" fmla="*/ 2147483647 h 685"/>
                <a:gd name="T20" fmla="*/ 2147483647 w 409"/>
                <a:gd name="T21" fmla="*/ 2147483647 h 685"/>
                <a:gd name="T22" fmla="*/ 2147483647 w 409"/>
                <a:gd name="T23" fmla="*/ 2147483647 h 685"/>
                <a:gd name="T24" fmla="*/ 2147483647 w 409"/>
                <a:gd name="T25" fmla="*/ 2147483647 h 685"/>
                <a:gd name="T26" fmla="*/ 2147483647 w 409"/>
                <a:gd name="T27" fmla="*/ 2147483647 h 685"/>
                <a:gd name="T28" fmla="*/ 2147483647 w 409"/>
                <a:gd name="T29" fmla="*/ 224093285 h 685"/>
                <a:gd name="T30" fmla="*/ 1483130243 w 409"/>
                <a:gd name="T31" fmla="*/ 1216232901 h 685"/>
                <a:gd name="T32" fmla="*/ 2147483647 w 409"/>
                <a:gd name="T33" fmla="*/ 1920367922 h 685"/>
                <a:gd name="T34" fmla="*/ 2147483647 w 409"/>
                <a:gd name="T35" fmla="*/ 2147483647 h 685"/>
                <a:gd name="T36" fmla="*/ 2147483647 w 409"/>
                <a:gd name="T37" fmla="*/ 2147483647 h 685"/>
                <a:gd name="T38" fmla="*/ 2147483647 w 409"/>
                <a:gd name="T39" fmla="*/ 2147483647 h 685"/>
                <a:gd name="T40" fmla="*/ 2147483647 w 409"/>
                <a:gd name="T41" fmla="*/ 2147483647 h 685"/>
                <a:gd name="T42" fmla="*/ 2147483647 w 409"/>
                <a:gd name="T43" fmla="*/ 2147483647 h 685"/>
                <a:gd name="T44" fmla="*/ 2147483647 w 409"/>
                <a:gd name="T45" fmla="*/ 2147483647 h 685"/>
                <a:gd name="T46" fmla="*/ 2147483647 w 409"/>
                <a:gd name="T47" fmla="*/ 2147483647 h 685"/>
                <a:gd name="T48" fmla="*/ 2147483647 w 409"/>
                <a:gd name="T49" fmla="*/ 2147483647 h 685"/>
                <a:gd name="T50" fmla="*/ 2147483647 w 409"/>
                <a:gd name="T51" fmla="*/ 2147483647 h 685"/>
                <a:gd name="T52" fmla="*/ 2147483647 w 409"/>
                <a:gd name="T53" fmla="*/ 2147483647 h 685"/>
                <a:gd name="T54" fmla="*/ 2147483647 w 409"/>
                <a:gd name="T55" fmla="*/ 2147483647 h 685"/>
                <a:gd name="T56" fmla="*/ 2147483647 w 409"/>
                <a:gd name="T57" fmla="*/ 2147483647 h 685"/>
                <a:gd name="T58" fmla="*/ 2147483647 w 409"/>
                <a:gd name="T59" fmla="*/ 2147483647 h 685"/>
                <a:gd name="T60" fmla="*/ 2147483647 w 409"/>
                <a:gd name="T61" fmla="*/ 2147483647 h 685"/>
                <a:gd name="T62" fmla="*/ 2147483647 w 409"/>
                <a:gd name="T63" fmla="*/ 2147483647 h 685"/>
                <a:gd name="T64" fmla="*/ 2147483647 w 409"/>
                <a:gd name="T65" fmla="*/ 2147483647 h 685"/>
                <a:gd name="T66" fmla="*/ 2147483647 w 409"/>
                <a:gd name="T67" fmla="*/ 2147483647 h 685"/>
                <a:gd name="T68" fmla="*/ 2147483647 w 409"/>
                <a:gd name="T69" fmla="*/ 2147483647 h 685"/>
                <a:gd name="T70" fmla="*/ 2147483647 w 409"/>
                <a:gd name="T71" fmla="*/ 2147483647 h 685"/>
                <a:gd name="T72" fmla="*/ 2147483647 w 409"/>
                <a:gd name="T73" fmla="*/ 2147483647 h 685"/>
                <a:gd name="T74" fmla="*/ 2147483647 w 409"/>
                <a:gd name="T75" fmla="*/ 2147483647 h 685"/>
                <a:gd name="T76" fmla="*/ 2147483647 w 409"/>
                <a:gd name="T77" fmla="*/ 2147483647 h 685"/>
                <a:gd name="T78" fmla="*/ 2147483647 w 409"/>
                <a:gd name="T79" fmla="*/ 2147483647 h 685"/>
                <a:gd name="T80" fmla="*/ 2147483647 w 409"/>
                <a:gd name="T81" fmla="*/ 2147483647 h 685"/>
                <a:gd name="T82" fmla="*/ 2147483647 w 409"/>
                <a:gd name="T83" fmla="*/ 2147483647 h 685"/>
                <a:gd name="T84" fmla="*/ 2147483647 w 409"/>
                <a:gd name="T85" fmla="*/ 2147483647 h 685"/>
                <a:gd name="T86" fmla="*/ 2147483647 w 409"/>
                <a:gd name="T87" fmla="*/ 2147483647 h 6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9"/>
                <a:gd name="T133" fmla="*/ 0 h 685"/>
                <a:gd name="T134" fmla="*/ 409 w 409"/>
                <a:gd name="T135" fmla="*/ 685 h 6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9" h="685">
                  <a:moveTo>
                    <a:pt x="334" y="612"/>
                  </a:moveTo>
                  <a:lnTo>
                    <a:pt x="335" y="592"/>
                  </a:lnTo>
                  <a:lnTo>
                    <a:pt x="338" y="573"/>
                  </a:lnTo>
                  <a:lnTo>
                    <a:pt x="341" y="553"/>
                  </a:lnTo>
                  <a:lnTo>
                    <a:pt x="345" y="535"/>
                  </a:lnTo>
                  <a:lnTo>
                    <a:pt x="354" y="497"/>
                  </a:lnTo>
                  <a:lnTo>
                    <a:pt x="362" y="461"/>
                  </a:lnTo>
                  <a:lnTo>
                    <a:pt x="371" y="426"/>
                  </a:lnTo>
                  <a:lnTo>
                    <a:pt x="379" y="392"/>
                  </a:lnTo>
                  <a:lnTo>
                    <a:pt x="382" y="374"/>
                  </a:lnTo>
                  <a:lnTo>
                    <a:pt x="384" y="357"/>
                  </a:lnTo>
                  <a:lnTo>
                    <a:pt x="385" y="340"/>
                  </a:lnTo>
                  <a:lnTo>
                    <a:pt x="387" y="323"/>
                  </a:lnTo>
                  <a:lnTo>
                    <a:pt x="387" y="301"/>
                  </a:lnTo>
                  <a:lnTo>
                    <a:pt x="385" y="284"/>
                  </a:lnTo>
                  <a:lnTo>
                    <a:pt x="383" y="272"/>
                  </a:lnTo>
                  <a:lnTo>
                    <a:pt x="379" y="262"/>
                  </a:lnTo>
                  <a:lnTo>
                    <a:pt x="376" y="246"/>
                  </a:lnTo>
                  <a:lnTo>
                    <a:pt x="343" y="246"/>
                  </a:lnTo>
                  <a:lnTo>
                    <a:pt x="332" y="248"/>
                  </a:lnTo>
                  <a:lnTo>
                    <a:pt x="321" y="252"/>
                  </a:lnTo>
                  <a:lnTo>
                    <a:pt x="307" y="258"/>
                  </a:lnTo>
                  <a:lnTo>
                    <a:pt x="294" y="266"/>
                  </a:lnTo>
                  <a:lnTo>
                    <a:pt x="264" y="285"/>
                  </a:lnTo>
                  <a:lnTo>
                    <a:pt x="232" y="308"/>
                  </a:lnTo>
                  <a:lnTo>
                    <a:pt x="203" y="333"/>
                  </a:lnTo>
                  <a:lnTo>
                    <a:pt x="175" y="356"/>
                  </a:lnTo>
                  <a:lnTo>
                    <a:pt x="152" y="376"/>
                  </a:lnTo>
                  <a:lnTo>
                    <a:pt x="134" y="389"/>
                  </a:lnTo>
                  <a:lnTo>
                    <a:pt x="208" y="7"/>
                  </a:lnTo>
                  <a:lnTo>
                    <a:pt x="198" y="0"/>
                  </a:lnTo>
                  <a:lnTo>
                    <a:pt x="46" y="38"/>
                  </a:lnTo>
                  <a:lnTo>
                    <a:pt x="46" y="60"/>
                  </a:lnTo>
                  <a:lnTo>
                    <a:pt x="123" y="60"/>
                  </a:lnTo>
                  <a:lnTo>
                    <a:pt x="0" y="684"/>
                  </a:lnTo>
                  <a:lnTo>
                    <a:pt x="78" y="660"/>
                  </a:lnTo>
                  <a:lnTo>
                    <a:pt x="79" y="630"/>
                  </a:lnTo>
                  <a:lnTo>
                    <a:pt x="83" y="601"/>
                  </a:lnTo>
                  <a:lnTo>
                    <a:pt x="88" y="570"/>
                  </a:lnTo>
                  <a:lnTo>
                    <a:pt x="95" y="541"/>
                  </a:lnTo>
                  <a:lnTo>
                    <a:pt x="104" y="513"/>
                  </a:lnTo>
                  <a:lnTo>
                    <a:pt x="115" y="485"/>
                  </a:lnTo>
                  <a:lnTo>
                    <a:pt x="128" y="458"/>
                  </a:lnTo>
                  <a:lnTo>
                    <a:pt x="142" y="432"/>
                  </a:lnTo>
                  <a:lnTo>
                    <a:pt x="159" y="409"/>
                  </a:lnTo>
                  <a:lnTo>
                    <a:pt x="176" y="387"/>
                  </a:lnTo>
                  <a:lnTo>
                    <a:pt x="185" y="376"/>
                  </a:lnTo>
                  <a:lnTo>
                    <a:pt x="194" y="367"/>
                  </a:lnTo>
                  <a:lnTo>
                    <a:pt x="205" y="357"/>
                  </a:lnTo>
                  <a:lnTo>
                    <a:pt x="215" y="350"/>
                  </a:lnTo>
                  <a:lnTo>
                    <a:pt x="226" y="343"/>
                  </a:lnTo>
                  <a:lnTo>
                    <a:pt x="237" y="335"/>
                  </a:lnTo>
                  <a:lnTo>
                    <a:pt x="248" y="329"/>
                  </a:lnTo>
                  <a:lnTo>
                    <a:pt x="261" y="324"/>
                  </a:lnTo>
                  <a:lnTo>
                    <a:pt x="272" y="319"/>
                  </a:lnTo>
                  <a:lnTo>
                    <a:pt x="284" y="317"/>
                  </a:lnTo>
                  <a:lnTo>
                    <a:pt x="297" y="315"/>
                  </a:lnTo>
                  <a:lnTo>
                    <a:pt x="310" y="312"/>
                  </a:lnTo>
                  <a:lnTo>
                    <a:pt x="308" y="337"/>
                  </a:lnTo>
                  <a:lnTo>
                    <a:pt x="307" y="360"/>
                  </a:lnTo>
                  <a:lnTo>
                    <a:pt x="305" y="383"/>
                  </a:lnTo>
                  <a:lnTo>
                    <a:pt x="301" y="404"/>
                  </a:lnTo>
                  <a:lnTo>
                    <a:pt x="292" y="444"/>
                  </a:lnTo>
                  <a:lnTo>
                    <a:pt x="283" y="482"/>
                  </a:lnTo>
                  <a:lnTo>
                    <a:pt x="272" y="518"/>
                  </a:lnTo>
                  <a:lnTo>
                    <a:pt x="263" y="552"/>
                  </a:lnTo>
                  <a:lnTo>
                    <a:pt x="259" y="569"/>
                  </a:lnTo>
                  <a:lnTo>
                    <a:pt x="257" y="585"/>
                  </a:lnTo>
                  <a:lnTo>
                    <a:pt x="256" y="602"/>
                  </a:lnTo>
                  <a:lnTo>
                    <a:pt x="254" y="619"/>
                  </a:lnTo>
                  <a:lnTo>
                    <a:pt x="254" y="685"/>
                  </a:lnTo>
                  <a:lnTo>
                    <a:pt x="265" y="684"/>
                  </a:lnTo>
                  <a:lnTo>
                    <a:pt x="278" y="682"/>
                  </a:lnTo>
                  <a:lnTo>
                    <a:pt x="290" y="678"/>
                  </a:lnTo>
                  <a:lnTo>
                    <a:pt x="302" y="674"/>
                  </a:lnTo>
                  <a:lnTo>
                    <a:pt x="314" y="669"/>
                  </a:lnTo>
                  <a:lnTo>
                    <a:pt x="327" y="663"/>
                  </a:lnTo>
                  <a:lnTo>
                    <a:pt x="339" y="657"/>
                  </a:lnTo>
                  <a:lnTo>
                    <a:pt x="351" y="650"/>
                  </a:lnTo>
                  <a:lnTo>
                    <a:pt x="362" y="642"/>
                  </a:lnTo>
                  <a:lnTo>
                    <a:pt x="372" y="634"/>
                  </a:lnTo>
                  <a:lnTo>
                    <a:pt x="382" y="625"/>
                  </a:lnTo>
                  <a:lnTo>
                    <a:pt x="390" y="616"/>
                  </a:lnTo>
                  <a:lnTo>
                    <a:pt x="397" y="606"/>
                  </a:lnTo>
                  <a:lnTo>
                    <a:pt x="403" y="596"/>
                  </a:lnTo>
                  <a:lnTo>
                    <a:pt x="406" y="586"/>
                  </a:lnTo>
                  <a:lnTo>
                    <a:pt x="409" y="575"/>
                  </a:lnTo>
                  <a:lnTo>
                    <a:pt x="334" y="6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8" name="Freeform 591"/>
            <p:cNvSpPr>
              <a:spLocks/>
            </p:cNvSpPr>
            <p:nvPr/>
          </p:nvSpPr>
          <p:spPr bwMode="auto">
            <a:xfrm>
              <a:off x="49718913" y="9375776"/>
              <a:ext cx="207962" cy="139700"/>
            </a:xfrm>
            <a:custGeom>
              <a:avLst/>
              <a:gdLst>
                <a:gd name="T0" fmla="*/ 1736364497 w 658"/>
                <a:gd name="T1" fmla="*/ 2147483647 h 439"/>
                <a:gd name="T2" fmla="*/ 2147483647 w 658"/>
                <a:gd name="T3" fmla="*/ 2147483647 h 439"/>
                <a:gd name="T4" fmla="*/ 2147483647 w 658"/>
                <a:gd name="T5" fmla="*/ 2147483647 h 439"/>
                <a:gd name="T6" fmla="*/ 2147483647 w 658"/>
                <a:gd name="T7" fmla="*/ 2147483647 h 439"/>
                <a:gd name="T8" fmla="*/ 2147483647 w 658"/>
                <a:gd name="T9" fmla="*/ 2147483647 h 439"/>
                <a:gd name="T10" fmla="*/ 2147483647 w 658"/>
                <a:gd name="T11" fmla="*/ 2147483647 h 439"/>
                <a:gd name="T12" fmla="*/ 2147483647 w 658"/>
                <a:gd name="T13" fmla="*/ 2147483647 h 439"/>
                <a:gd name="T14" fmla="*/ 2147483647 w 658"/>
                <a:gd name="T15" fmla="*/ 2147483647 h 439"/>
                <a:gd name="T16" fmla="*/ 2147483647 w 658"/>
                <a:gd name="T17" fmla="*/ 2126890495 h 439"/>
                <a:gd name="T18" fmla="*/ 2147483647 w 658"/>
                <a:gd name="T19" fmla="*/ 2147483647 h 439"/>
                <a:gd name="T20" fmla="*/ 2147483647 w 658"/>
                <a:gd name="T21" fmla="*/ 2147483647 h 439"/>
                <a:gd name="T22" fmla="*/ 2147483647 w 658"/>
                <a:gd name="T23" fmla="*/ 2147483647 h 439"/>
                <a:gd name="T24" fmla="*/ 2147483647 w 658"/>
                <a:gd name="T25" fmla="*/ 2147483647 h 439"/>
                <a:gd name="T26" fmla="*/ 2147483647 w 658"/>
                <a:gd name="T27" fmla="*/ 2147483647 h 439"/>
                <a:gd name="T28" fmla="*/ 2147483647 w 658"/>
                <a:gd name="T29" fmla="*/ 2147483647 h 439"/>
                <a:gd name="T30" fmla="*/ 2147483647 w 658"/>
                <a:gd name="T31" fmla="*/ 2147483647 h 439"/>
                <a:gd name="T32" fmla="*/ 2147483647 w 658"/>
                <a:gd name="T33" fmla="*/ 2147483647 h 439"/>
                <a:gd name="T34" fmla="*/ 2147483647 w 658"/>
                <a:gd name="T35" fmla="*/ 2147483647 h 439"/>
                <a:gd name="T36" fmla="*/ 2147483647 w 658"/>
                <a:gd name="T37" fmla="*/ 2147483647 h 439"/>
                <a:gd name="T38" fmla="*/ 2147483647 w 658"/>
                <a:gd name="T39" fmla="*/ 2147483647 h 439"/>
                <a:gd name="T40" fmla="*/ 2147483647 w 658"/>
                <a:gd name="T41" fmla="*/ 2126890495 h 439"/>
                <a:gd name="T42" fmla="*/ 2147483647 w 658"/>
                <a:gd name="T43" fmla="*/ 2147483647 h 439"/>
                <a:gd name="T44" fmla="*/ 2147483647 w 658"/>
                <a:gd name="T45" fmla="*/ 2147483647 h 439"/>
                <a:gd name="T46" fmla="*/ 2147483647 w 658"/>
                <a:gd name="T47" fmla="*/ 2147483647 h 439"/>
                <a:gd name="T48" fmla="*/ 2147483647 w 658"/>
                <a:gd name="T49" fmla="*/ 2147483647 h 439"/>
                <a:gd name="T50" fmla="*/ 2147483647 w 658"/>
                <a:gd name="T51" fmla="*/ 2147483647 h 439"/>
                <a:gd name="T52" fmla="*/ 2147483647 w 658"/>
                <a:gd name="T53" fmla="*/ 2147483647 h 439"/>
                <a:gd name="T54" fmla="*/ 2147483647 w 658"/>
                <a:gd name="T55" fmla="*/ 2147483647 h 439"/>
                <a:gd name="T56" fmla="*/ 2147483647 w 658"/>
                <a:gd name="T57" fmla="*/ 2147483647 h 439"/>
                <a:gd name="T58" fmla="*/ 2147483647 w 658"/>
                <a:gd name="T59" fmla="*/ 2147483647 h 439"/>
                <a:gd name="T60" fmla="*/ 2147483647 w 658"/>
                <a:gd name="T61" fmla="*/ 2147483647 h 439"/>
                <a:gd name="T62" fmla="*/ 2147483647 w 658"/>
                <a:gd name="T63" fmla="*/ 2147483647 h 439"/>
                <a:gd name="T64" fmla="*/ 2147483647 w 658"/>
                <a:gd name="T65" fmla="*/ 2147483647 h 439"/>
                <a:gd name="T66" fmla="*/ 2147483647 w 658"/>
                <a:gd name="T67" fmla="*/ 2147483647 h 439"/>
                <a:gd name="T68" fmla="*/ 2147483647 w 658"/>
                <a:gd name="T69" fmla="*/ 2147483647 h 439"/>
                <a:gd name="T70" fmla="*/ 2147483647 w 658"/>
                <a:gd name="T71" fmla="*/ 2147483647 h 439"/>
                <a:gd name="T72" fmla="*/ 2147483647 w 658"/>
                <a:gd name="T73" fmla="*/ 547849302 h 439"/>
                <a:gd name="T74" fmla="*/ 2147483647 w 658"/>
                <a:gd name="T75" fmla="*/ 161114196 h 439"/>
                <a:gd name="T76" fmla="*/ 2147483647 w 658"/>
                <a:gd name="T77" fmla="*/ 0 h 439"/>
                <a:gd name="T78" fmla="*/ 2147483647 w 658"/>
                <a:gd name="T79" fmla="*/ 193316796 h 439"/>
                <a:gd name="T80" fmla="*/ 2147483647 w 658"/>
                <a:gd name="T81" fmla="*/ 998989290 h 439"/>
                <a:gd name="T82" fmla="*/ 2147483647 w 658"/>
                <a:gd name="T83" fmla="*/ 2147483647 h 439"/>
                <a:gd name="T84" fmla="*/ 2147483647 w 658"/>
                <a:gd name="T85" fmla="*/ 2147483647 h 439"/>
                <a:gd name="T86" fmla="*/ 2147483647 w 658"/>
                <a:gd name="T87" fmla="*/ 1063394491 h 439"/>
                <a:gd name="T88" fmla="*/ 2147483647 w 658"/>
                <a:gd name="T89" fmla="*/ 386735106 h 439"/>
                <a:gd name="T90" fmla="*/ 2147483647 w 658"/>
                <a:gd name="T91" fmla="*/ 64405200 h 439"/>
                <a:gd name="T92" fmla="*/ 2147483647 w 658"/>
                <a:gd name="T93" fmla="*/ 0 h 439"/>
                <a:gd name="T94" fmla="*/ 2147483647 w 658"/>
                <a:gd name="T95" fmla="*/ 386735106 h 439"/>
                <a:gd name="T96" fmla="*/ 2147483647 w 658"/>
                <a:gd name="T97" fmla="*/ 1353420601 h 439"/>
                <a:gd name="T98" fmla="*/ 2147483647 w 658"/>
                <a:gd name="T99" fmla="*/ 2147483647 h 439"/>
                <a:gd name="T100" fmla="*/ 2147483647 w 658"/>
                <a:gd name="T101" fmla="*/ 2147483647 h 439"/>
                <a:gd name="T102" fmla="*/ 2147483647 w 658"/>
                <a:gd name="T103" fmla="*/ 2147483647 h 439"/>
                <a:gd name="T104" fmla="*/ 2147483647 w 658"/>
                <a:gd name="T105" fmla="*/ 1997978580 h 439"/>
                <a:gd name="T106" fmla="*/ 2147483647 w 658"/>
                <a:gd name="T107" fmla="*/ 547849302 h 439"/>
                <a:gd name="T108" fmla="*/ 2147483647 w 658"/>
                <a:gd name="T109" fmla="*/ 193316796 h 439"/>
                <a:gd name="T110" fmla="*/ 2147483647 w 658"/>
                <a:gd name="T111" fmla="*/ 32202600 h 439"/>
                <a:gd name="T112" fmla="*/ 2147483647 w 658"/>
                <a:gd name="T113" fmla="*/ 128911596 h 439"/>
                <a:gd name="T114" fmla="*/ 2147483647 w 658"/>
                <a:gd name="T115" fmla="*/ 676760898 h 439"/>
                <a:gd name="T116" fmla="*/ 1704799784 w 658"/>
                <a:gd name="T117" fmla="*/ 1482332197 h 439"/>
                <a:gd name="T118" fmla="*/ 789220215 w 658"/>
                <a:gd name="T119" fmla="*/ 2147483647 h 439"/>
                <a:gd name="T120" fmla="*/ 157824195 w 658"/>
                <a:gd name="T121" fmla="*/ 2147483647 h 439"/>
                <a:gd name="T122" fmla="*/ 2147483647 w 658"/>
                <a:gd name="T123" fmla="*/ 2147483647 h 4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58"/>
                <a:gd name="T187" fmla="*/ 0 h 439"/>
                <a:gd name="T188" fmla="*/ 658 w 658"/>
                <a:gd name="T189" fmla="*/ 439 h 4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58" h="439">
                  <a:moveTo>
                    <a:pt x="11" y="439"/>
                  </a:moveTo>
                  <a:lnTo>
                    <a:pt x="36" y="427"/>
                  </a:lnTo>
                  <a:lnTo>
                    <a:pt x="55" y="415"/>
                  </a:lnTo>
                  <a:lnTo>
                    <a:pt x="70" y="404"/>
                  </a:lnTo>
                  <a:lnTo>
                    <a:pt x="81" y="393"/>
                  </a:lnTo>
                  <a:lnTo>
                    <a:pt x="90" y="383"/>
                  </a:lnTo>
                  <a:lnTo>
                    <a:pt x="94" y="372"/>
                  </a:lnTo>
                  <a:lnTo>
                    <a:pt x="98" y="362"/>
                  </a:lnTo>
                  <a:lnTo>
                    <a:pt x="101" y="351"/>
                  </a:lnTo>
                  <a:lnTo>
                    <a:pt x="102" y="327"/>
                  </a:lnTo>
                  <a:lnTo>
                    <a:pt x="104" y="299"/>
                  </a:lnTo>
                  <a:lnTo>
                    <a:pt x="108" y="281"/>
                  </a:lnTo>
                  <a:lnTo>
                    <a:pt x="114" y="264"/>
                  </a:lnTo>
                  <a:lnTo>
                    <a:pt x="121" y="244"/>
                  </a:lnTo>
                  <a:lnTo>
                    <a:pt x="134" y="221"/>
                  </a:lnTo>
                  <a:lnTo>
                    <a:pt x="146" y="201"/>
                  </a:lnTo>
                  <a:lnTo>
                    <a:pt x="164" y="177"/>
                  </a:lnTo>
                  <a:lnTo>
                    <a:pt x="186" y="153"/>
                  </a:lnTo>
                  <a:lnTo>
                    <a:pt x="212" y="127"/>
                  </a:lnTo>
                  <a:lnTo>
                    <a:pt x="224" y="116"/>
                  </a:lnTo>
                  <a:lnTo>
                    <a:pt x="238" y="105"/>
                  </a:lnTo>
                  <a:lnTo>
                    <a:pt x="252" y="95"/>
                  </a:lnTo>
                  <a:lnTo>
                    <a:pt x="266" y="86"/>
                  </a:lnTo>
                  <a:lnTo>
                    <a:pt x="279" y="78"/>
                  </a:lnTo>
                  <a:lnTo>
                    <a:pt x="293" y="72"/>
                  </a:lnTo>
                  <a:lnTo>
                    <a:pt x="305" y="69"/>
                  </a:lnTo>
                  <a:lnTo>
                    <a:pt x="319" y="66"/>
                  </a:lnTo>
                  <a:lnTo>
                    <a:pt x="319" y="99"/>
                  </a:lnTo>
                  <a:lnTo>
                    <a:pt x="317" y="119"/>
                  </a:lnTo>
                  <a:lnTo>
                    <a:pt x="315" y="139"/>
                  </a:lnTo>
                  <a:lnTo>
                    <a:pt x="312" y="159"/>
                  </a:lnTo>
                  <a:lnTo>
                    <a:pt x="308" y="180"/>
                  </a:lnTo>
                  <a:lnTo>
                    <a:pt x="298" y="220"/>
                  </a:lnTo>
                  <a:lnTo>
                    <a:pt x="286" y="262"/>
                  </a:lnTo>
                  <a:lnTo>
                    <a:pt x="275" y="303"/>
                  </a:lnTo>
                  <a:lnTo>
                    <a:pt x="263" y="345"/>
                  </a:lnTo>
                  <a:lnTo>
                    <a:pt x="260" y="366"/>
                  </a:lnTo>
                  <a:lnTo>
                    <a:pt x="256" y="387"/>
                  </a:lnTo>
                  <a:lnTo>
                    <a:pt x="254" y="407"/>
                  </a:lnTo>
                  <a:lnTo>
                    <a:pt x="252" y="428"/>
                  </a:lnTo>
                  <a:lnTo>
                    <a:pt x="330" y="409"/>
                  </a:lnTo>
                  <a:lnTo>
                    <a:pt x="331" y="382"/>
                  </a:lnTo>
                  <a:lnTo>
                    <a:pt x="335" y="354"/>
                  </a:lnTo>
                  <a:lnTo>
                    <a:pt x="341" y="324"/>
                  </a:lnTo>
                  <a:lnTo>
                    <a:pt x="348" y="296"/>
                  </a:lnTo>
                  <a:lnTo>
                    <a:pt x="358" y="268"/>
                  </a:lnTo>
                  <a:lnTo>
                    <a:pt x="370" y="240"/>
                  </a:lnTo>
                  <a:lnTo>
                    <a:pt x="384" y="213"/>
                  </a:lnTo>
                  <a:lnTo>
                    <a:pt x="398" y="187"/>
                  </a:lnTo>
                  <a:lnTo>
                    <a:pt x="414" y="163"/>
                  </a:lnTo>
                  <a:lnTo>
                    <a:pt x="433" y="141"/>
                  </a:lnTo>
                  <a:lnTo>
                    <a:pt x="442" y="131"/>
                  </a:lnTo>
                  <a:lnTo>
                    <a:pt x="451" y="121"/>
                  </a:lnTo>
                  <a:lnTo>
                    <a:pt x="462" y="113"/>
                  </a:lnTo>
                  <a:lnTo>
                    <a:pt x="472" y="104"/>
                  </a:lnTo>
                  <a:lnTo>
                    <a:pt x="481" y="97"/>
                  </a:lnTo>
                  <a:lnTo>
                    <a:pt x="493" y="89"/>
                  </a:lnTo>
                  <a:lnTo>
                    <a:pt x="504" y="83"/>
                  </a:lnTo>
                  <a:lnTo>
                    <a:pt x="515" y="78"/>
                  </a:lnTo>
                  <a:lnTo>
                    <a:pt x="526" y="73"/>
                  </a:lnTo>
                  <a:lnTo>
                    <a:pt x="537" y="70"/>
                  </a:lnTo>
                  <a:lnTo>
                    <a:pt x="548" y="67"/>
                  </a:lnTo>
                  <a:lnTo>
                    <a:pt x="560" y="66"/>
                  </a:lnTo>
                  <a:lnTo>
                    <a:pt x="559" y="81"/>
                  </a:lnTo>
                  <a:lnTo>
                    <a:pt x="556" y="99"/>
                  </a:lnTo>
                  <a:lnTo>
                    <a:pt x="551" y="122"/>
                  </a:lnTo>
                  <a:lnTo>
                    <a:pt x="546" y="149"/>
                  </a:lnTo>
                  <a:lnTo>
                    <a:pt x="534" y="210"/>
                  </a:lnTo>
                  <a:lnTo>
                    <a:pt x="521" y="275"/>
                  </a:lnTo>
                  <a:lnTo>
                    <a:pt x="516" y="307"/>
                  </a:lnTo>
                  <a:lnTo>
                    <a:pt x="510" y="337"/>
                  </a:lnTo>
                  <a:lnTo>
                    <a:pt x="506" y="365"/>
                  </a:lnTo>
                  <a:lnTo>
                    <a:pt x="504" y="389"/>
                  </a:lnTo>
                  <a:lnTo>
                    <a:pt x="504" y="410"/>
                  </a:lnTo>
                  <a:lnTo>
                    <a:pt x="505" y="426"/>
                  </a:lnTo>
                  <a:lnTo>
                    <a:pt x="506" y="432"/>
                  </a:lnTo>
                  <a:lnTo>
                    <a:pt x="508" y="436"/>
                  </a:lnTo>
                  <a:lnTo>
                    <a:pt x="512" y="438"/>
                  </a:lnTo>
                  <a:lnTo>
                    <a:pt x="516" y="439"/>
                  </a:lnTo>
                  <a:lnTo>
                    <a:pt x="524" y="438"/>
                  </a:lnTo>
                  <a:lnTo>
                    <a:pt x="534" y="437"/>
                  </a:lnTo>
                  <a:lnTo>
                    <a:pt x="545" y="433"/>
                  </a:lnTo>
                  <a:lnTo>
                    <a:pt x="556" y="428"/>
                  </a:lnTo>
                  <a:lnTo>
                    <a:pt x="567" y="422"/>
                  </a:lnTo>
                  <a:lnTo>
                    <a:pt x="579" y="416"/>
                  </a:lnTo>
                  <a:lnTo>
                    <a:pt x="590" y="409"/>
                  </a:lnTo>
                  <a:lnTo>
                    <a:pt x="602" y="401"/>
                  </a:lnTo>
                  <a:lnTo>
                    <a:pt x="613" y="393"/>
                  </a:lnTo>
                  <a:lnTo>
                    <a:pt x="622" y="383"/>
                  </a:lnTo>
                  <a:lnTo>
                    <a:pt x="632" y="374"/>
                  </a:lnTo>
                  <a:lnTo>
                    <a:pt x="641" y="365"/>
                  </a:lnTo>
                  <a:lnTo>
                    <a:pt x="647" y="356"/>
                  </a:lnTo>
                  <a:lnTo>
                    <a:pt x="653" y="346"/>
                  </a:lnTo>
                  <a:lnTo>
                    <a:pt x="657" y="338"/>
                  </a:lnTo>
                  <a:lnTo>
                    <a:pt x="658" y="329"/>
                  </a:lnTo>
                  <a:lnTo>
                    <a:pt x="583" y="365"/>
                  </a:lnTo>
                  <a:lnTo>
                    <a:pt x="583" y="344"/>
                  </a:lnTo>
                  <a:lnTo>
                    <a:pt x="584" y="324"/>
                  </a:lnTo>
                  <a:lnTo>
                    <a:pt x="587" y="305"/>
                  </a:lnTo>
                  <a:lnTo>
                    <a:pt x="590" y="286"/>
                  </a:lnTo>
                  <a:lnTo>
                    <a:pt x="599" y="250"/>
                  </a:lnTo>
                  <a:lnTo>
                    <a:pt x="609" y="214"/>
                  </a:lnTo>
                  <a:lnTo>
                    <a:pt x="619" y="181"/>
                  </a:lnTo>
                  <a:lnTo>
                    <a:pt x="627" y="149"/>
                  </a:lnTo>
                  <a:lnTo>
                    <a:pt x="631" y="135"/>
                  </a:lnTo>
                  <a:lnTo>
                    <a:pt x="633" y="119"/>
                  </a:lnTo>
                  <a:lnTo>
                    <a:pt x="636" y="104"/>
                  </a:lnTo>
                  <a:lnTo>
                    <a:pt x="636" y="88"/>
                  </a:lnTo>
                  <a:lnTo>
                    <a:pt x="636" y="33"/>
                  </a:lnTo>
                  <a:lnTo>
                    <a:pt x="636" y="24"/>
                  </a:lnTo>
                  <a:lnTo>
                    <a:pt x="635" y="17"/>
                  </a:lnTo>
                  <a:lnTo>
                    <a:pt x="632" y="12"/>
                  </a:lnTo>
                  <a:lnTo>
                    <a:pt x="630" y="7"/>
                  </a:lnTo>
                  <a:lnTo>
                    <a:pt x="625" y="5"/>
                  </a:lnTo>
                  <a:lnTo>
                    <a:pt x="619" y="2"/>
                  </a:lnTo>
                  <a:lnTo>
                    <a:pt x="613" y="1"/>
                  </a:lnTo>
                  <a:lnTo>
                    <a:pt x="604" y="0"/>
                  </a:lnTo>
                  <a:lnTo>
                    <a:pt x="593" y="0"/>
                  </a:lnTo>
                  <a:lnTo>
                    <a:pt x="581" y="2"/>
                  </a:lnTo>
                  <a:lnTo>
                    <a:pt x="568" y="6"/>
                  </a:lnTo>
                  <a:lnTo>
                    <a:pt x="556" y="12"/>
                  </a:lnTo>
                  <a:lnTo>
                    <a:pt x="542" y="21"/>
                  </a:lnTo>
                  <a:lnTo>
                    <a:pt x="527" y="31"/>
                  </a:lnTo>
                  <a:lnTo>
                    <a:pt x="512" y="42"/>
                  </a:lnTo>
                  <a:lnTo>
                    <a:pt x="497" y="54"/>
                  </a:lnTo>
                  <a:lnTo>
                    <a:pt x="483" y="67"/>
                  </a:lnTo>
                  <a:lnTo>
                    <a:pt x="453" y="94"/>
                  </a:lnTo>
                  <a:lnTo>
                    <a:pt x="425" y="119"/>
                  </a:lnTo>
                  <a:lnTo>
                    <a:pt x="402" y="139"/>
                  </a:lnTo>
                  <a:lnTo>
                    <a:pt x="384" y="154"/>
                  </a:lnTo>
                  <a:lnTo>
                    <a:pt x="397" y="56"/>
                  </a:lnTo>
                  <a:lnTo>
                    <a:pt x="395" y="33"/>
                  </a:lnTo>
                  <a:lnTo>
                    <a:pt x="395" y="24"/>
                  </a:lnTo>
                  <a:lnTo>
                    <a:pt x="393" y="17"/>
                  </a:lnTo>
                  <a:lnTo>
                    <a:pt x="391" y="12"/>
                  </a:lnTo>
                  <a:lnTo>
                    <a:pt x="388" y="7"/>
                  </a:lnTo>
                  <a:lnTo>
                    <a:pt x="384" y="5"/>
                  </a:lnTo>
                  <a:lnTo>
                    <a:pt x="377" y="2"/>
                  </a:lnTo>
                  <a:lnTo>
                    <a:pt x="371" y="1"/>
                  </a:lnTo>
                  <a:lnTo>
                    <a:pt x="361" y="0"/>
                  </a:lnTo>
                  <a:lnTo>
                    <a:pt x="350" y="0"/>
                  </a:lnTo>
                  <a:lnTo>
                    <a:pt x="339" y="2"/>
                  </a:lnTo>
                  <a:lnTo>
                    <a:pt x="327" y="6"/>
                  </a:lnTo>
                  <a:lnTo>
                    <a:pt x="315" y="12"/>
                  </a:lnTo>
                  <a:lnTo>
                    <a:pt x="300" y="21"/>
                  </a:lnTo>
                  <a:lnTo>
                    <a:pt x="286" y="31"/>
                  </a:lnTo>
                  <a:lnTo>
                    <a:pt x="271" y="42"/>
                  </a:lnTo>
                  <a:lnTo>
                    <a:pt x="256" y="54"/>
                  </a:lnTo>
                  <a:lnTo>
                    <a:pt x="240" y="67"/>
                  </a:lnTo>
                  <a:lnTo>
                    <a:pt x="211" y="94"/>
                  </a:lnTo>
                  <a:lnTo>
                    <a:pt x="184" y="119"/>
                  </a:lnTo>
                  <a:lnTo>
                    <a:pt x="161" y="139"/>
                  </a:lnTo>
                  <a:lnTo>
                    <a:pt x="142" y="154"/>
                  </a:lnTo>
                  <a:lnTo>
                    <a:pt x="145" y="136"/>
                  </a:lnTo>
                  <a:lnTo>
                    <a:pt x="148" y="120"/>
                  </a:lnTo>
                  <a:lnTo>
                    <a:pt x="152" y="105"/>
                  </a:lnTo>
                  <a:lnTo>
                    <a:pt x="156" y="92"/>
                  </a:lnTo>
                  <a:lnTo>
                    <a:pt x="158" y="78"/>
                  </a:lnTo>
                  <a:lnTo>
                    <a:pt x="162" y="62"/>
                  </a:lnTo>
                  <a:lnTo>
                    <a:pt x="164" y="44"/>
                  </a:lnTo>
                  <a:lnTo>
                    <a:pt x="164" y="22"/>
                  </a:lnTo>
                  <a:lnTo>
                    <a:pt x="164" y="17"/>
                  </a:lnTo>
                  <a:lnTo>
                    <a:pt x="162" y="12"/>
                  </a:lnTo>
                  <a:lnTo>
                    <a:pt x="159" y="9"/>
                  </a:lnTo>
                  <a:lnTo>
                    <a:pt x="155" y="6"/>
                  </a:lnTo>
                  <a:lnTo>
                    <a:pt x="150" y="4"/>
                  </a:lnTo>
                  <a:lnTo>
                    <a:pt x="145" y="2"/>
                  </a:lnTo>
                  <a:lnTo>
                    <a:pt x="139" y="1"/>
                  </a:lnTo>
                  <a:lnTo>
                    <a:pt x="131" y="0"/>
                  </a:lnTo>
                  <a:lnTo>
                    <a:pt x="124" y="1"/>
                  </a:lnTo>
                  <a:lnTo>
                    <a:pt x="117" y="4"/>
                  </a:lnTo>
                  <a:lnTo>
                    <a:pt x="107" y="9"/>
                  </a:lnTo>
                  <a:lnTo>
                    <a:pt x="97" y="13"/>
                  </a:lnTo>
                  <a:lnTo>
                    <a:pt x="86" y="21"/>
                  </a:lnTo>
                  <a:lnTo>
                    <a:pt x="76" y="28"/>
                  </a:lnTo>
                  <a:lnTo>
                    <a:pt x="65" y="37"/>
                  </a:lnTo>
                  <a:lnTo>
                    <a:pt x="54" y="46"/>
                  </a:lnTo>
                  <a:lnTo>
                    <a:pt x="44" y="56"/>
                  </a:lnTo>
                  <a:lnTo>
                    <a:pt x="34" y="66"/>
                  </a:lnTo>
                  <a:lnTo>
                    <a:pt x="25" y="76"/>
                  </a:lnTo>
                  <a:lnTo>
                    <a:pt x="17" y="86"/>
                  </a:lnTo>
                  <a:lnTo>
                    <a:pt x="11" y="95"/>
                  </a:lnTo>
                  <a:lnTo>
                    <a:pt x="5" y="105"/>
                  </a:lnTo>
                  <a:lnTo>
                    <a:pt x="1" y="114"/>
                  </a:lnTo>
                  <a:lnTo>
                    <a:pt x="0" y="121"/>
                  </a:lnTo>
                  <a:lnTo>
                    <a:pt x="85" y="72"/>
                  </a:lnTo>
                  <a:lnTo>
                    <a:pt x="11" y="4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Freeform 592"/>
            <p:cNvSpPr>
              <a:spLocks/>
            </p:cNvSpPr>
            <p:nvPr/>
          </p:nvSpPr>
          <p:spPr bwMode="auto">
            <a:xfrm>
              <a:off x="47318613" y="9375776"/>
              <a:ext cx="131762" cy="139700"/>
            </a:xfrm>
            <a:custGeom>
              <a:avLst/>
              <a:gdLst>
                <a:gd name="T0" fmla="*/ 2147483647 w 417"/>
                <a:gd name="T1" fmla="*/ 386735106 h 439"/>
                <a:gd name="T2" fmla="*/ 2147483647 w 417"/>
                <a:gd name="T3" fmla="*/ 547849302 h 439"/>
                <a:gd name="T4" fmla="*/ 2147483647 w 417"/>
                <a:gd name="T5" fmla="*/ 1450129597 h 439"/>
                <a:gd name="T6" fmla="*/ 2147483647 w 417"/>
                <a:gd name="T7" fmla="*/ 2147483647 h 439"/>
                <a:gd name="T8" fmla="*/ 2147483647 w 417"/>
                <a:gd name="T9" fmla="*/ 2147483647 h 439"/>
                <a:gd name="T10" fmla="*/ 2147483647 w 417"/>
                <a:gd name="T11" fmla="*/ 2147483647 h 439"/>
                <a:gd name="T12" fmla="*/ 2147483647 w 417"/>
                <a:gd name="T13" fmla="*/ 2147483647 h 439"/>
                <a:gd name="T14" fmla="*/ 2147483647 w 417"/>
                <a:gd name="T15" fmla="*/ 2147483647 h 439"/>
                <a:gd name="T16" fmla="*/ 2147483647 w 417"/>
                <a:gd name="T17" fmla="*/ 2147483647 h 439"/>
                <a:gd name="T18" fmla="*/ 2147483647 w 417"/>
                <a:gd name="T19" fmla="*/ 2147483647 h 439"/>
                <a:gd name="T20" fmla="*/ 2147483647 w 417"/>
                <a:gd name="T21" fmla="*/ 2147483647 h 439"/>
                <a:gd name="T22" fmla="*/ 2147483647 w 417"/>
                <a:gd name="T23" fmla="*/ 2147483647 h 439"/>
                <a:gd name="T24" fmla="*/ 2147483647 w 417"/>
                <a:gd name="T25" fmla="*/ 2147483647 h 439"/>
                <a:gd name="T26" fmla="*/ 2147483647 w 417"/>
                <a:gd name="T27" fmla="*/ 870077694 h 439"/>
                <a:gd name="T28" fmla="*/ 2147483647 w 417"/>
                <a:gd name="T29" fmla="*/ 128911596 h 439"/>
                <a:gd name="T30" fmla="*/ 2147483647 w 417"/>
                <a:gd name="T31" fmla="*/ 580051902 h 439"/>
                <a:gd name="T32" fmla="*/ 1798233428 w 417"/>
                <a:gd name="T33" fmla="*/ 1353420601 h 439"/>
                <a:gd name="T34" fmla="*/ 820192540 w 417"/>
                <a:gd name="T35" fmla="*/ 2147483647 h 439"/>
                <a:gd name="T36" fmla="*/ 189298389 w 417"/>
                <a:gd name="T37" fmla="*/ 2147483647 h 439"/>
                <a:gd name="T38" fmla="*/ 2147483647 w 417"/>
                <a:gd name="T39" fmla="*/ 2147483647 h 439"/>
                <a:gd name="T40" fmla="*/ 2082081006 w 417"/>
                <a:gd name="T41" fmla="*/ 2147483647 h 439"/>
                <a:gd name="T42" fmla="*/ 1451186539 w 417"/>
                <a:gd name="T43" fmla="*/ 2147483647 h 439"/>
                <a:gd name="T44" fmla="*/ 820192540 w 417"/>
                <a:gd name="T45" fmla="*/ 2147483647 h 439"/>
                <a:gd name="T46" fmla="*/ 693993614 w 417"/>
                <a:gd name="T47" fmla="*/ 2147483647 h 439"/>
                <a:gd name="T48" fmla="*/ 820192540 w 417"/>
                <a:gd name="T49" fmla="*/ 2147483647 h 439"/>
                <a:gd name="T50" fmla="*/ 1230338576 w 417"/>
                <a:gd name="T51" fmla="*/ 2147483647 h 439"/>
                <a:gd name="T52" fmla="*/ 1735133965 w 417"/>
                <a:gd name="T53" fmla="*/ 2147483647 h 439"/>
                <a:gd name="T54" fmla="*/ 2147483647 w 417"/>
                <a:gd name="T55" fmla="*/ 2147483647 h 439"/>
                <a:gd name="T56" fmla="*/ 2147483647 w 417"/>
                <a:gd name="T57" fmla="*/ 2147483647 h 439"/>
                <a:gd name="T58" fmla="*/ 2147483647 w 417"/>
                <a:gd name="T59" fmla="*/ 2147483647 h 439"/>
                <a:gd name="T60" fmla="*/ 2147483647 w 417"/>
                <a:gd name="T61" fmla="*/ 2147483647 h 439"/>
                <a:gd name="T62" fmla="*/ 2147483647 w 417"/>
                <a:gd name="T63" fmla="*/ 2147483647 h 439"/>
                <a:gd name="T64" fmla="*/ 2147483647 w 417"/>
                <a:gd name="T65" fmla="*/ 2147483647 h 439"/>
                <a:gd name="T66" fmla="*/ 2147483647 w 417"/>
                <a:gd name="T67" fmla="*/ 2147483647 h 439"/>
                <a:gd name="T68" fmla="*/ 2147483647 w 417"/>
                <a:gd name="T69" fmla="*/ 2147483647 h 439"/>
                <a:gd name="T70" fmla="*/ 2147483647 w 417"/>
                <a:gd name="T71" fmla="*/ 2147483647 h 439"/>
                <a:gd name="T72" fmla="*/ 2147483647 w 417"/>
                <a:gd name="T73" fmla="*/ 2147483647 h 439"/>
                <a:gd name="T74" fmla="*/ 2147483647 w 417"/>
                <a:gd name="T75" fmla="*/ 2147483647 h 439"/>
                <a:gd name="T76" fmla="*/ 2147483647 w 417"/>
                <a:gd name="T77" fmla="*/ 2147483647 h 439"/>
                <a:gd name="T78" fmla="*/ 2147483647 w 417"/>
                <a:gd name="T79" fmla="*/ 2147483647 h 439"/>
                <a:gd name="T80" fmla="*/ 2147483647 w 417"/>
                <a:gd name="T81" fmla="*/ 2147483647 h 439"/>
                <a:gd name="T82" fmla="*/ 2147483647 w 417"/>
                <a:gd name="T83" fmla="*/ 2147483647 h 439"/>
                <a:gd name="T84" fmla="*/ 2147483647 w 417"/>
                <a:gd name="T85" fmla="*/ 2147483647 h 4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17"/>
                <a:gd name="T130" fmla="*/ 0 h 439"/>
                <a:gd name="T131" fmla="*/ 417 w 417"/>
                <a:gd name="T132" fmla="*/ 439 h 43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17" h="439">
                  <a:moveTo>
                    <a:pt x="407" y="12"/>
                  </a:moveTo>
                  <a:lnTo>
                    <a:pt x="374" y="11"/>
                  </a:lnTo>
                  <a:lnTo>
                    <a:pt x="365" y="12"/>
                  </a:lnTo>
                  <a:lnTo>
                    <a:pt x="359" y="13"/>
                  </a:lnTo>
                  <a:lnTo>
                    <a:pt x="354" y="15"/>
                  </a:lnTo>
                  <a:lnTo>
                    <a:pt x="349" y="17"/>
                  </a:lnTo>
                  <a:lnTo>
                    <a:pt x="341" y="24"/>
                  </a:lnTo>
                  <a:lnTo>
                    <a:pt x="330" y="33"/>
                  </a:lnTo>
                  <a:lnTo>
                    <a:pt x="330" y="45"/>
                  </a:lnTo>
                  <a:lnTo>
                    <a:pt x="328" y="59"/>
                  </a:lnTo>
                  <a:lnTo>
                    <a:pt x="326" y="72"/>
                  </a:lnTo>
                  <a:lnTo>
                    <a:pt x="324" y="84"/>
                  </a:lnTo>
                  <a:lnTo>
                    <a:pt x="317" y="113"/>
                  </a:lnTo>
                  <a:lnTo>
                    <a:pt x="309" y="139"/>
                  </a:lnTo>
                  <a:lnTo>
                    <a:pt x="298" y="168"/>
                  </a:lnTo>
                  <a:lnTo>
                    <a:pt x="286" y="196"/>
                  </a:lnTo>
                  <a:lnTo>
                    <a:pt x="271" y="223"/>
                  </a:lnTo>
                  <a:lnTo>
                    <a:pt x="255" y="248"/>
                  </a:lnTo>
                  <a:lnTo>
                    <a:pt x="238" y="273"/>
                  </a:lnTo>
                  <a:lnTo>
                    <a:pt x="221" y="296"/>
                  </a:lnTo>
                  <a:lnTo>
                    <a:pt x="201" y="317"/>
                  </a:lnTo>
                  <a:lnTo>
                    <a:pt x="181" y="334"/>
                  </a:lnTo>
                  <a:lnTo>
                    <a:pt x="172" y="343"/>
                  </a:lnTo>
                  <a:lnTo>
                    <a:pt x="161" y="350"/>
                  </a:lnTo>
                  <a:lnTo>
                    <a:pt x="151" y="356"/>
                  </a:lnTo>
                  <a:lnTo>
                    <a:pt x="141" y="361"/>
                  </a:lnTo>
                  <a:lnTo>
                    <a:pt x="130" y="366"/>
                  </a:lnTo>
                  <a:lnTo>
                    <a:pt x="120" y="370"/>
                  </a:lnTo>
                  <a:lnTo>
                    <a:pt x="109" y="372"/>
                  </a:lnTo>
                  <a:lnTo>
                    <a:pt x="99" y="373"/>
                  </a:lnTo>
                  <a:lnTo>
                    <a:pt x="99" y="329"/>
                  </a:lnTo>
                  <a:lnTo>
                    <a:pt x="99" y="310"/>
                  </a:lnTo>
                  <a:lnTo>
                    <a:pt x="102" y="290"/>
                  </a:lnTo>
                  <a:lnTo>
                    <a:pt x="104" y="272"/>
                  </a:lnTo>
                  <a:lnTo>
                    <a:pt x="108" y="253"/>
                  </a:lnTo>
                  <a:lnTo>
                    <a:pt x="117" y="217"/>
                  </a:lnTo>
                  <a:lnTo>
                    <a:pt x="126" y="179"/>
                  </a:lnTo>
                  <a:lnTo>
                    <a:pt x="136" y="139"/>
                  </a:lnTo>
                  <a:lnTo>
                    <a:pt x="145" y="97"/>
                  </a:lnTo>
                  <a:lnTo>
                    <a:pt x="148" y="75"/>
                  </a:lnTo>
                  <a:lnTo>
                    <a:pt x="152" y="51"/>
                  </a:lnTo>
                  <a:lnTo>
                    <a:pt x="153" y="27"/>
                  </a:lnTo>
                  <a:lnTo>
                    <a:pt x="153" y="0"/>
                  </a:lnTo>
                  <a:lnTo>
                    <a:pt x="142" y="1"/>
                  </a:lnTo>
                  <a:lnTo>
                    <a:pt x="131" y="4"/>
                  </a:lnTo>
                  <a:lnTo>
                    <a:pt x="119" y="7"/>
                  </a:lnTo>
                  <a:lnTo>
                    <a:pt x="106" y="12"/>
                  </a:lnTo>
                  <a:lnTo>
                    <a:pt x="93" y="18"/>
                  </a:lnTo>
                  <a:lnTo>
                    <a:pt x="81" y="26"/>
                  </a:lnTo>
                  <a:lnTo>
                    <a:pt x="69" y="33"/>
                  </a:lnTo>
                  <a:lnTo>
                    <a:pt x="57" y="42"/>
                  </a:lnTo>
                  <a:lnTo>
                    <a:pt x="46" y="50"/>
                  </a:lnTo>
                  <a:lnTo>
                    <a:pt x="36" y="60"/>
                  </a:lnTo>
                  <a:lnTo>
                    <a:pt x="26" y="70"/>
                  </a:lnTo>
                  <a:lnTo>
                    <a:pt x="17" y="80"/>
                  </a:lnTo>
                  <a:lnTo>
                    <a:pt x="11" y="91"/>
                  </a:lnTo>
                  <a:lnTo>
                    <a:pt x="6" y="100"/>
                  </a:lnTo>
                  <a:lnTo>
                    <a:pt x="3" y="111"/>
                  </a:lnTo>
                  <a:lnTo>
                    <a:pt x="0" y="121"/>
                  </a:lnTo>
                  <a:lnTo>
                    <a:pt x="74" y="72"/>
                  </a:lnTo>
                  <a:lnTo>
                    <a:pt x="72" y="94"/>
                  </a:lnTo>
                  <a:lnTo>
                    <a:pt x="70" y="116"/>
                  </a:lnTo>
                  <a:lnTo>
                    <a:pt x="66" y="136"/>
                  </a:lnTo>
                  <a:lnTo>
                    <a:pt x="63" y="157"/>
                  </a:lnTo>
                  <a:lnTo>
                    <a:pt x="54" y="195"/>
                  </a:lnTo>
                  <a:lnTo>
                    <a:pt x="46" y="232"/>
                  </a:lnTo>
                  <a:lnTo>
                    <a:pt x="37" y="269"/>
                  </a:lnTo>
                  <a:lnTo>
                    <a:pt x="30" y="306"/>
                  </a:lnTo>
                  <a:lnTo>
                    <a:pt x="26" y="325"/>
                  </a:lnTo>
                  <a:lnTo>
                    <a:pt x="25" y="344"/>
                  </a:lnTo>
                  <a:lnTo>
                    <a:pt x="22" y="365"/>
                  </a:lnTo>
                  <a:lnTo>
                    <a:pt x="22" y="384"/>
                  </a:lnTo>
                  <a:lnTo>
                    <a:pt x="22" y="395"/>
                  </a:lnTo>
                  <a:lnTo>
                    <a:pt x="23" y="404"/>
                  </a:lnTo>
                  <a:lnTo>
                    <a:pt x="26" y="411"/>
                  </a:lnTo>
                  <a:lnTo>
                    <a:pt x="30" y="418"/>
                  </a:lnTo>
                  <a:lnTo>
                    <a:pt x="33" y="425"/>
                  </a:lnTo>
                  <a:lnTo>
                    <a:pt x="39" y="431"/>
                  </a:lnTo>
                  <a:lnTo>
                    <a:pt x="44" y="436"/>
                  </a:lnTo>
                  <a:lnTo>
                    <a:pt x="50" y="438"/>
                  </a:lnTo>
                  <a:lnTo>
                    <a:pt x="55" y="439"/>
                  </a:lnTo>
                  <a:lnTo>
                    <a:pt x="63" y="439"/>
                  </a:lnTo>
                  <a:lnTo>
                    <a:pt x="71" y="438"/>
                  </a:lnTo>
                  <a:lnTo>
                    <a:pt x="79" y="436"/>
                  </a:lnTo>
                  <a:lnTo>
                    <a:pt x="86" y="433"/>
                  </a:lnTo>
                  <a:lnTo>
                    <a:pt x="102" y="427"/>
                  </a:lnTo>
                  <a:lnTo>
                    <a:pt x="117" y="418"/>
                  </a:lnTo>
                  <a:lnTo>
                    <a:pt x="131" y="409"/>
                  </a:lnTo>
                  <a:lnTo>
                    <a:pt x="146" y="398"/>
                  </a:lnTo>
                  <a:lnTo>
                    <a:pt x="161" y="384"/>
                  </a:lnTo>
                  <a:lnTo>
                    <a:pt x="175" y="371"/>
                  </a:lnTo>
                  <a:lnTo>
                    <a:pt x="202" y="344"/>
                  </a:lnTo>
                  <a:lnTo>
                    <a:pt x="228" y="317"/>
                  </a:lnTo>
                  <a:lnTo>
                    <a:pt x="240" y="303"/>
                  </a:lnTo>
                  <a:lnTo>
                    <a:pt x="252" y="292"/>
                  </a:lnTo>
                  <a:lnTo>
                    <a:pt x="264" y="283"/>
                  </a:lnTo>
                  <a:lnTo>
                    <a:pt x="275" y="274"/>
                  </a:lnTo>
                  <a:lnTo>
                    <a:pt x="273" y="297"/>
                  </a:lnTo>
                  <a:lnTo>
                    <a:pt x="271" y="317"/>
                  </a:lnTo>
                  <a:lnTo>
                    <a:pt x="267" y="334"/>
                  </a:lnTo>
                  <a:lnTo>
                    <a:pt x="264" y="349"/>
                  </a:lnTo>
                  <a:lnTo>
                    <a:pt x="260" y="363"/>
                  </a:lnTo>
                  <a:lnTo>
                    <a:pt x="256" y="379"/>
                  </a:lnTo>
                  <a:lnTo>
                    <a:pt x="254" y="396"/>
                  </a:lnTo>
                  <a:lnTo>
                    <a:pt x="252" y="417"/>
                  </a:lnTo>
                  <a:lnTo>
                    <a:pt x="254" y="421"/>
                  </a:lnTo>
                  <a:lnTo>
                    <a:pt x="255" y="425"/>
                  </a:lnTo>
                  <a:lnTo>
                    <a:pt x="257" y="428"/>
                  </a:lnTo>
                  <a:lnTo>
                    <a:pt x="260" y="432"/>
                  </a:lnTo>
                  <a:lnTo>
                    <a:pt x="264" y="434"/>
                  </a:lnTo>
                  <a:lnTo>
                    <a:pt x="267" y="437"/>
                  </a:lnTo>
                  <a:lnTo>
                    <a:pt x="271" y="438"/>
                  </a:lnTo>
                  <a:lnTo>
                    <a:pt x="275" y="439"/>
                  </a:lnTo>
                  <a:lnTo>
                    <a:pt x="284" y="438"/>
                  </a:lnTo>
                  <a:lnTo>
                    <a:pt x="294" y="437"/>
                  </a:lnTo>
                  <a:lnTo>
                    <a:pt x="305" y="433"/>
                  </a:lnTo>
                  <a:lnTo>
                    <a:pt x="316" y="428"/>
                  </a:lnTo>
                  <a:lnTo>
                    <a:pt x="327" y="423"/>
                  </a:lnTo>
                  <a:lnTo>
                    <a:pt x="339" y="416"/>
                  </a:lnTo>
                  <a:lnTo>
                    <a:pt x="350" y="410"/>
                  </a:lnTo>
                  <a:lnTo>
                    <a:pt x="361" y="401"/>
                  </a:lnTo>
                  <a:lnTo>
                    <a:pt x="373" y="393"/>
                  </a:lnTo>
                  <a:lnTo>
                    <a:pt x="382" y="384"/>
                  </a:lnTo>
                  <a:lnTo>
                    <a:pt x="391" y="376"/>
                  </a:lnTo>
                  <a:lnTo>
                    <a:pt x="399" y="366"/>
                  </a:lnTo>
                  <a:lnTo>
                    <a:pt x="406" y="357"/>
                  </a:lnTo>
                  <a:lnTo>
                    <a:pt x="412" y="348"/>
                  </a:lnTo>
                  <a:lnTo>
                    <a:pt x="415" y="338"/>
                  </a:lnTo>
                  <a:lnTo>
                    <a:pt x="417" y="329"/>
                  </a:lnTo>
                  <a:lnTo>
                    <a:pt x="331" y="362"/>
                  </a:lnTo>
                  <a:lnTo>
                    <a:pt x="40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Freeform 593"/>
            <p:cNvSpPr>
              <a:spLocks noEditPoints="1"/>
            </p:cNvSpPr>
            <p:nvPr/>
          </p:nvSpPr>
          <p:spPr bwMode="auto">
            <a:xfrm>
              <a:off x="47939325" y="9299576"/>
              <a:ext cx="141287" cy="215900"/>
            </a:xfrm>
            <a:custGeom>
              <a:avLst/>
              <a:gdLst>
                <a:gd name="T0" fmla="*/ 2147483647 w 449"/>
                <a:gd name="T1" fmla="*/ 2147483647 h 680"/>
                <a:gd name="T2" fmla="*/ 2147483647 w 449"/>
                <a:gd name="T3" fmla="*/ 2147483647 h 680"/>
                <a:gd name="T4" fmla="*/ 2147483647 w 449"/>
                <a:gd name="T5" fmla="*/ 2147483647 h 680"/>
                <a:gd name="T6" fmla="*/ 2147483647 w 449"/>
                <a:gd name="T7" fmla="*/ 2147483647 h 680"/>
                <a:gd name="T8" fmla="*/ 2147483647 w 449"/>
                <a:gd name="T9" fmla="*/ 2147483647 h 680"/>
                <a:gd name="T10" fmla="*/ 2147483647 w 449"/>
                <a:gd name="T11" fmla="*/ 2147483647 h 680"/>
                <a:gd name="T12" fmla="*/ 2147483647 w 449"/>
                <a:gd name="T13" fmla="*/ 2147483647 h 680"/>
                <a:gd name="T14" fmla="*/ 2147483647 w 449"/>
                <a:gd name="T15" fmla="*/ 2147483647 h 680"/>
                <a:gd name="T16" fmla="*/ 2147483647 w 449"/>
                <a:gd name="T17" fmla="*/ 2147483647 h 680"/>
                <a:gd name="T18" fmla="*/ 2147483647 w 449"/>
                <a:gd name="T19" fmla="*/ 2147483647 h 680"/>
                <a:gd name="T20" fmla="*/ 2147483647 w 449"/>
                <a:gd name="T21" fmla="*/ 2147483647 h 680"/>
                <a:gd name="T22" fmla="*/ 2147483647 w 449"/>
                <a:gd name="T23" fmla="*/ 2147483647 h 680"/>
                <a:gd name="T24" fmla="*/ 2147483647 w 449"/>
                <a:gd name="T25" fmla="*/ 2147483647 h 680"/>
                <a:gd name="T26" fmla="*/ 2147483647 w 449"/>
                <a:gd name="T27" fmla="*/ 2147483647 h 680"/>
                <a:gd name="T28" fmla="*/ 2147483647 w 449"/>
                <a:gd name="T29" fmla="*/ 2147483647 h 680"/>
                <a:gd name="T30" fmla="*/ 2147483647 w 449"/>
                <a:gd name="T31" fmla="*/ 2147483647 h 680"/>
                <a:gd name="T32" fmla="*/ 2147483647 w 449"/>
                <a:gd name="T33" fmla="*/ 2147483647 h 680"/>
                <a:gd name="T34" fmla="*/ 2147483647 w 449"/>
                <a:gd name="T35" fmla="*/ 2147483647 h 680"/>
                <a:gd name="T36" fmla="*/ 2147483647 w 449"/>
                <a:gd name="T37" fmla="*/ 1056247888 h 680"/>
                <a:gd name="T38" fmla="*/ 2147483647 w 449"/>
                <a:gd name="T39" fmla="*/ 2147483647 h 680"/>
                <a:gd name="T40" fmla="*/ 2147483647 w 449"/>
                <a:gd name="T41" fmla="*/ 2147483647 h 680"/>
                <a:gd name="T42" fmla="*/ 2147483647 w 449"/>
                <a:gd name="T43" fmla="*/ 2147483647 h 680"/>
                <a:gd name="T44" fmla="*/ 2147483647 w 449"/>
                <a:gd name="T45" fmla="*/ 2147483647 h 680"/>
                <a:gd name="T46" fmla="*/ 2147483647 w 449"/>
                <a:gd name="T47" fmla="*/ 2147483647 h 680"/>
                <a:gd name="T48" fmla="*/ 2147483647 w 449"/>
                <a:gd name="T49" fmla="*/ 2147483647 h 680"/>
                <a:gd name="T50" fmla="*/ 2147483647 w 449"/>
                <a:gd name="T51" fmla="*/ 2147483647 h 680"/>
                <a:gd name="T52" fmla="*/ 2147483647 w 449"/>
                <a:gd name="T53" fmla="*/ 2147483647 h 680"/>
                <a:gd name="T54" fmla="*/ 1994112446 w 449"/>
                <a:gd name="T55" fmla="*/ 2147483647 h 680"/>
                <a:gd name="T56" fmla="*/ 685497777 w 449"/>
                <a:gd name="T57" fmla="*/ 2147483647 h 680"/>
                <a:gd name="T58" fmla="*/ 249226807 w 449"/>
                <a:gd name="T59" fmla="*/ 2147483647 h 680"/>
                <a:gd name="T60" fmla="*/ 31190443 w 449"/>
                <a:gd name="T61" fmla="*/ 2147483647 h 680"/>
                <a:gd name="T62" fmla="*/ 31190443 w 449"/>
                <a:gd name="T63" fmla="*/ 2147483647 h 680"/>
                <a:gd name="T64" fmla="*/ 529644371 w 449"/>
                <a:gd name="T65" fmla="*/ 2147483647 h 680"/>
                <a:gd name="T66" fmla="*/ 965915341 w 449"/>
                <a:gd name="T67" fmla="*/ 2147483647 h 680"/>
                <a:gd name="T68" fmla="*/ 1589031918 w 449"/>
                <a:gd name="T69" fmla="*/ 2147483647 h 680"/>
                <a:gd name="T70" fmla="*/ 2147483647 w 449"/>
                <a:gd name="T71" fmla="*/ 2147483647 h 680"/>
                <a:gd name="T72" fmla="*/ 2147483647 w 449"/>
                <a:gd name="T73" fmla="*/ 2147483647 h 680"/>
                <a:gd name="T74" fmla="*/ 2147483647 w 449"/>
                <a:gd name="T75" fmla="*/ 2147483647 h 680"/>
                <a:gd name="T76" fmla="*/ 2147483647 w 449"/>
                <a:gd name="T77" fmla="*/ 2147483647 h 680"/>
                <a:gd name="T78" fmla="*/ 2147483647 w 449"/>
                <a:gd name="T79" fmla="*/ 2147483647 h 680"/>
                <a:gd name="T80" fmla="*/ 2147483647 w 449"/>
                <a:gd name="T81" fmla="*/ 2147483647 h 680"/>
                <a:gd name="T82" fmla="*/ 2147483647 w 449"/>
                <a:gd name="T83" fmla="*/ 2147483647 h 680"/>
                <a:gd name="T84" fmla="*/ 2147483647 w 449"/>
                <a:gd name="T85" fmla="*/ 2147483647 h 680"/>
                <a:gd name="T86" fmla="*/ 2147483647 w 449"/>
                <a:gd name="T87" fmla="*/ 2147483647 h 680"/>
                <a:gd name="T88" fmla="*/ 2147483647 w 449"/>
                <a:gd name="T89" fmla="*/ 2147483647 h 680"/>
                <a:gd name="T90" fmla="*/ 2147483647 w 449"/>
                <a:gd name="T91" fmla="*/ 2147483647 h 680"/>
                <a:gd name="T92" fmla="*/ 2147483647 w 449"/>
                <a:gd name="T93" fmla="*/ 2147483647 h 680"/>
                <a:gd name="T94" fmla="*/ 2147483647 w 449"/>
                <a:gd name="T95" fmla="*/ 2147483647 h 680"/>
                <a:gd name="T96" fmla="*/ 2147483647 w 449"/>
                <a:gd name="T97" fmla="*/ 2147483647 h 680"/>
                <a:gd name="T98" fmla="*/ 2147483647 w 449"/>
                <a:gd name="T99" fmla="*/ 2147483647 h 680"/>
                <a:gd name="T100" fmla="*/ 2147483647 w 449"/>
                <a:gd name="T101" fmla="*/ 2147483647 h 6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49"/>
                <a:gd name="T154" fmla="*/ 0 h 680"/>
                <a:gd name="T155" fmla="*/ 449 w 449"/>
                <a:gd name="T156" fmla="*/ 680 h 68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49" h="680">
                  <a:moveTo>
                    <a:pt x="87" y="559"/>
                  </a:moveTo>
                  <a:lnTo>
                    <a:pt x="88" y="538"/>
                  </a:lnTo>
                  <a:lnTo>
                    <a:pt x="89" y="516"/>
                  </a:lnTo>
                  <a:lnTo>
                    <a:pt x="93" y="493"/>
                  </a:lnTo>
                  <a:lnTo>
                    <a:pt x="98" y="470"/>
                  </a:lnTo>
                  <a:lnTo>
                    <a:pt x="102" y="448"/>
                  </a:lnTo>
                  <a:lnTo>
                    <a:pt x="110" y="425"/>
                  </a:lnTo>
                  <a:lnTo>
                    <a:pt x="117" y="403"/>
                  </a:lnTo>
                  <a:lnTo>
                    <a:pt x="126" y="382"/>
                  </a:lnTo>
                  <a:lnTo>
                    <a:pt x="137" y="361"/>
                  </a:lnTo>
                  <a:lnTo>
                    <a:pt x="148" y="343"/>
                  </a:lnTo>
                  <a:lnTo>
                    <a:pt x="161" y="327"/>
                  </a:lnTo>
                  <a:lnTo>
                    <a:pt x="175" y="313"/>
                  </a:lnTo>
                  <a:lnTo>
                    <a:pt x="182" y="307"/>
                  </a:lnTo>
                  <a:lnTo>
                    <a:pt x="189" y="301"/>
                  </a:lnTo>
                  <a:lnTo>
                    <a:pt x="197" y="296"/>
                  </a:lnTo>
                  <a:lnTo>
                    <a:pt x="205" y="292"/>
                  </a:lnTo>
                  <a:lnTo>
                    <a:pt x="214" y="290"/>
                  </a:lnTo>
                  <a:lnTo>
                    <a:pt x="222" y="287"/>
                  </a:lnTo>
                  <a:lnTo>
                    <a:pt x="231" y="286"/>
                  </a:lnTo>
                  <a:lnTo>
                    <a:pt x="241" y="285"/>
                  </a:lnTo>
                  <a:lnTo>
                    <a:pt x="263" y="285"/>
                  </a:lnTo>
                  <a:lnTo>
                    <a:pt x="280" y="286"/>
                  </a:lnTo>
                  <a:lnTo>
                    <a:pt x="292" y="289"/>
                  </a:lnTo>
                  <a:lnTo>
                    <a:pt x="302" y="292"/>
                  </a:lnTo>
                  <a:lnTo>
                    <a:pt x="318" y="296"/>
                  </a:lnTo>
                  <a:lnTo>
                    <a:pt x="316" y="318"/>
                  </a:lnTo>
                  <a:lnTo>
                    <a:pt x="312" y="343"/>
                  </a:lnTo>
                  <a:lnTo>
                    <a:pt x="306" y="367"/>
                  </a:lnTo>
                  <a:lnTo>
                    <a:pt x="297" y="393"/>
                  </a:lnTo>
                  <a:lnTo>
                    <a:pt x="287" y="420"/>
                  </a:lnTo>
                  <a:lnTo>
                    <a:pt x="275" y="447"/>
                  </a:lnTo>
                  <a:lnTo>
                    <a:pt x="262" y="472"/>
                  </a:lnTo>
                  <a:lnTo>
                    <a:pt x="247" y="497"/>
                  </a:lnTo>
                  <a:lnTo>
                    <a:pt x="231" y="521"/>
                  </a:lnTo>
                  <a:lnTo>
                    <a:pt x="214" y="543"/>
                  </a:lnTo>
                  <a:lnTo>
                    <a:pt x="197" y="563"/>
                  </a:lnTo>
                  <a:lnTo>
                    <a:pt x="178" y="580"/>
                  </a:lnTo>
                  <a:lnTo>
                    <a:pt x="170" y="589"/>
                  </a:lnTo>
                  <a:lnTo>
                    <a:pt x="161" y="595"/>
                  </a:lnTo>
                  <a:lnTo>
                    <a:pt x="153" y="601"/>
                  </a:lnTo>
                  <a:lnTo>
                    <a:pt x="143" y="606"/>
                  </a:lnTo>
                  <a:lnTo>
                    <a:pt x="134" y="609"/>
                  </a:lnTo>
                  <a:lnTo>
                    <a:pt x="126" y="612"/>
                  </a:lnTo>
                  <a:lnTo>
                    <a:pt x="117" y="614"/>
                  </a:lnTo>
                  <a:lnTo>
                    <a:pt x="109" y="614"/>
                  </a:lnTo>
                  <a:lnTo>
                    <a:pt x="104" y="614"/>
                  </a:lnTo>
                  <a:lnTo>
                    <a:pt x="99" y="612"/>
                  </a:lnTo>
                  <a:lnTo>
                    <a:pt x="95" y="608"/>
                  </a:lnTo>
                  <a:lnTo>
                    <a:pt x="93" y="604"/>
                  </a:lnTo>
                  <a:lnTo>
                    <a:pt x="90" y="600"/>
                  </a:lnTo>
                  <a:lnTo>
                    <a:pt x="88" y="595"/>
                  </a:lnTo>
                  <a:lnTo>
                    <a:pt x="88" y="589"/>
                  </a:lnTo>
                  <a:lnTo>
                    <a:pt x="87" y="581"/>
                  </a:lnTo>
                  <a:lnTo>
                    <a:pt x="87" y="559"/>
                  </a:lnTo>
                  <a:close/>
                  <a:moveTo>
                    <a:pt x="449" y="0"/>
                  </a:moveTo>
                  <a:lnTo>
                    <a:pt x="285" y="33"/>
                  </a:lnTo>
                  <a:lnTo>
                    <a:pt x="285" y="55"/>
                  </a:lnTo>
                  <a:lnTo>
                    <a:pt x="361" y="55"/>
                  </a:lnTo>
                  <a:lnTo>
                    <a:pt x="361" y="88"/>
                  </a:lnTo>
                  <a:lnTo>
                    <a:pt x="360" y="109"/>
                  </a:lnTo>
                  <a:lnTo>
                    <a:pt x="357" y="128"/>
                  </a:lnTo>
                  <a:lnTo>
                    <a:pt x="352" y="146"/>
                  </a:lnTo>
                  <a:lnTo>
                    <a:pt x="346" y="164"/>
                  </a:lnTo>
                  <a:lnTo>
                    <a:pt x="341" y="182"/>
                  </a:lnTo>
                  <a:lnTo>
                    <a:pt x="335" y="201"/>
                  </a:lnTo>
                  <a:lnTo>
                    <a:pt x="331" y="220"/>
                  </a:lnTo>
                  <a:lnTo>
                    <a:pt x="329" y="241"/>
                  </a:lnTo>
                  <a:lnTo>
                    <a:pt x="263" y="241"/>
                  </a:lnTo>
                  <a:lnTo>
                    <a:pt x="251" y="242"/>
                  </a:lnTo>
                  <a:lnTo>
                    <a:pt x="238" y="243"/>
                  </a:lnTo>
                  <a:lnTo>
                    <a:pt x="226" y="246"/>
                  </a:lnTo>
                  <a:lnTo>
                    <a:pt x="214" y="250"/>
                  </a:lnTo>
                  <a:lnTo>
                    <a:pt x="202" y="254"/>
                  </a:lnTo>
                  <a:lnTo>
                    <a:pt x="189" y="259"/>
                  </a:lnTo>
                  <a:lnTo>
                    <a:pt x="178" y="267"/>
                  </a:lnTo>
                  <a:lnTo>
                    <a:pt x="166" y="273"/>
                  </a:lnTo>
                  <a:lnTo>
                    <a:pt x="155" y="281"/>
                  </a:lnTo>
                  <a:lnTo>
                    <a:pt x="143" y="290"/>
                  </a:lnTo>
                  <a:lnTo>
                    <a:pt x="132" y="298"/>
                  </a:lnTo>
                  <a:lnTo>
                    <a:pt x="122" y="308"/>
                  </a:lnTo>
                  <a:lnTo>
                    <a:pt x="101" y="330"/>
                  </a:lnTo>
                  <a:lnTo>
                    <a:pt x="82" y="354"/>
                  </a:lnTo>
                  <a:lnTo>
                    <a:pt x="64" y="379"/>
                  </a:lnTo>
                  <a:lnTo>
                    <a:pt x="49" y="406"/>
                  </a:lnTo>
                  <a:lnTo>
                    <a:pt x="34" y="434"/>
                  </a:lnTo>
                  <a:lnTo>
                    <a:pt x="22" y="464"/>
                  </a:lnTo>
                  <a:lnTo>
                    <a:pt x="17" y="478"/>
                  </a:lnTo>
                  <a:lnTo>
                    <a:pt x="12" y="493"/>
                  </a:lnTo>
                  <a:lnTo>
                    <a:pt x="8" y="508"/>
                  </a:lnTo>
                  <a:lnTo>
                    <a:pt x="6" y="522"/>
                  </a:lnTo>
                  <a:lnTo>
                    <a:pt x="2" y="537"/>
                  </a:lnTo>
                  <a:lnTo>
                    <a:pt x="1" y="552"/>
                  </a:lnTo>
                  <a:lnTo>
                    <a:pt x="0" y="566"/>
                  </a:lnTo>
                  <a:lnTo>
                    <a:pt x="0" y="581"/>
                  </a:lnTo>
                  <a:lnTo>
                    <a:pt x="1" y="598"/>
                  </a:lnTo>
                  <a:lnTo>
                    <a:pt x="3" y="615"/>
                  </a:lnTo>
                  <a:lnTo>
                    <a:pt x="9" y="631"/>
                  </a:lnTo>
                  <a:lnTo>
                    <a:pt x="17" y="647"/>
                  </a:lnTo>
                  <a:lnTo>
                    <a:pt x="22" y="653"/>
                  </a:lnTo>
                  <a:lnTo>
                    <a:pt x="27" y="661"/>
                  </a:lnTo>
                  <a:lnTo>
                    <a:pt x="31" y="666"/>
                  </a:lnTo>
                  <a:lnTo>
                    <a:pt x="38" y="671"/>
                  </a:lnTo>
                  <a:lnTo>
                    <a:pt x="44" y="674"/>
                  </a:lnTo>
                  <a:lnTo>
                    <a:pt x="51" y="678"/>
                  </a:lnTo>
                  <a:lnTo>
                    <a:pt x="57" y="679"/>
                  </a:lnTo>
                  <a:lnTo>
                    <a:pt x="64" y="680"/>
                  </a:lnTo>
                  <a:lnTo>
                    <a:pt x="72" y="680"/>
                  </a:lnTo>
                  <a:lnTo>
                    <a:pt x="78" y="679"/>
                  </a:lnTo>
                  <a:lnTo>
                    <a:pt x="85" y="677"/>
                  </a:lnTo>
                  <a:lnTo>
                    <a:pt x="91" y="674"/>
                  </a:lnTo>
                  <a:lnTo>
                    <a:pt x="106" y="667"/>
                  </a:lnTo>
                  <a:lnTo>
                    <a:pt x="121" y="658"/>
                  </a:lnTo>
                  <a:lnTo>
                    <a:pt x="136" y="647"/>
                  </a:lnTo>
                  <a:lnTo>
                    <a:pt x="150" y="635"/>
                  </a:lnTo>
                  <a:lnTo>
                    <a:pt x="166" y="623"/>
                  </a:lnTo>
                  <a:lnTo>
                    <a:pt x="181" y="608"/>
                  </a:lnTo>
                  <a:lnTo>
                    <a:pt x="209" y="580"/>
                  </a:lnTo>
                  <a:lnTo>
                    <a:pt x="235" y="553"/>
                  </a:lnTo>
                  <a:lnTo>
                    <a:pt x="257" y="531"/>
                  </a:lnTo>
                  <a:lnTo>
                    <a:pt x="274" y="515"/>
                  </a:lnTo>
                  <a:lnTo>
                    <a:pt x="273" y="540"/>
                  </a:lnTo>
                  <a:lnTo>
                    <a:pt x="270" y="558"/>
                  </a:lnTo>
                  <a:lnTo>
                    <a:pt x="267" y="573"/>
                  </a:lnTo>
                  <a:lnTo>
                    <a:pt x="263" y="585"/>
                  </a:lnTo>
                  <a:lnTo>
                    <a:pt x="258" y="597"/>
                  </a:lnTo>
                  <a:lnTo>
                    <a:pt x="256" y="611"/>
                  </a:lnTo>
                  <a:lnTo>
                    <a:pt x="253" y="626"/>
                  </a:lnTo>
                  <a:lnTo>
                    <a:pt x="252" y="647"/>
                  </a:lnTo>
                  <a:lnTo>
                    <a:pt x="252" y="653"/>
                  </a:lnTo>
                  <a:lnTo>
                    <a:pt x="253" y="659"/>
                  </a:lnTo>
                  <a:lnTo>
                    <a:pt x="254" y="666"/>
                  </a:lnTo>
                  <a:lnTo>
                    <a:pt x="257" y="671"/>
                  </a:lnTo>
                  <a:lnTo>
                    <a:pt x="260" y="674"/>
                  </a:lnTo>
                  <a:lnTo>
                    <a:pt x="264" y="678"/>
                  </a:lnTo>
                  <a:lnTo>
                    <a:pt x="268" y="679"/>
                  </a:lnTo>
                  <a:lnTo>
                    <a:pt x="274" y="680"/>
                  </a:lnTo>
                  <a:lnTo>
                    <a:pt x="282" y="679"/>
                  </a:lnTo>
                  <a:lnTo>
                    <a:pt x="293" y="677"/>
                  </a:lnTo>
                  <a:lnTo>
                    <a:pt x="303" y="674"/>
                  </a:lnTo>
                  <a:lnTo>
                    <a:pt x="314" y="669"/>
                  </a:lnTo>
                  <a:lnTo>
                    <a:pt x="325" y="663"/>
                  </a:lnTo>
                  <a:lnTo>
                    <a:pt x="338" y="656"/>
                  </a:lnTo>
                  <a:lnTo>
                    <a:pt x="349" y="648"/>
                  </a:lnTo>
                  <a:lnTo>
                    <a:pt x="358" y="641"/>
                  </a:lnTo>
                  <a:lnTo>
                    <a:pt x="369" y="633"/>
                  </a:lnTo>
                  <a:lnTo>
                    <a:pt x="379" y="623"/>
                  </a:lnTo>
                  <a:lnTo>
                    <a:pt x="388" y="614"/>
                  </a:lnTo>
                  <a:lnTo>
                    <a:pt x="396" y="606"/>
                  </a:lnTo>
                  <a:lnTo>
                    <a:pt x="402" y="596"/>
                  </a:lnTo>
                  <a:lnTo>
                    <a:pt x="409" y="587"/>
                  </a:lnTo>
                  <a:lnTo>
                    <a:pt x="414" y="579"/>
                  </a:lnTo>
                  <a:lnTo>
                    <a:pt x="416" y="570"/>
                  </a:lnTo>
                  <a:lnTo>
                    <a:pt x="334" y="602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" name="Freeform 594"/>
            <p:cNvSpPr>
              <a:spLocks noEditPoints="1"/>
            </p:cNvSpPr>
            <p:nvPr/>
          </p:nvSpPr>
          <p:spPr bwMode="auto">
            <a:xfrm>
              <a:off x="48502888" y="9375776"/>
              <a:ext cx="104775" cy="139700"/>
            </a:xfrm>
            <a:custGeom>
              <a:avLst/>
              <a:gdLst>
                <a:gd name="T0" fmla="*/ 2147483647 w 329"/>
                <a:gd name="T1" fmla="*/ 2147483647 h 439"/>
                <a:gd name="T2" fmla="*/ 2147483647 w 329"/>
                <a:gd name="T3" fmla="*/ 2147483647 h 439"/>
                <a:gd name="T4" fmla="*/ 2147483647 w 329"/>
                <a:gd name="T5" fmla="*/ 2147483647 h 439"/>
                <a:gd name="T6" fmla="*/ 2147483647 w 329"/>
                <a:gd name="T7" fmla="*/ 2147483647 h 439"/>
                <a:gd name="T8" fmla="*/ 2147483647 w 329"/>
                <a:gd name="T9" fmla="*/ 1579041192 h 439"/>
                <a:gd name="T10" fmla="*/ 2147483647 w 329"/>
                <a:gd name="T11" fmla="*/ 1450129597 h 439"/>
                <a:gd name="T12" fmla="*/ 2147483647 w 329"/>
                <a:gd name="T13" fmla="*/ 1901269585 h 439"/>
                <a:gd name="T14" fmla="*/ 2147483647 w 329"/>
                <a:gd name="T15" fmla="*/ 2147483647 h 439"/>
                <a:gd name="T16" fmla="*/ 2147483647 w 329"/>
                <a:gd name="T17" fmla="*/ 2147483647 h 439"/>
                <a:gd name="T18" fmla="*/ 2147483647 w 329"/>
                <a:gd name="T19" fmla="*/ 2147483647 h 439"/>
                <a:gd name="T20" fmla="*/ 2147483647 w 329"/>
                <a:gd name="T21" fmla="*/ 2147483647 h 439"/>
                <a:gd name="T22" fmla="*/ 2147483647 w 329"/>
                <a:gd name="T23" fmla="*/ 2147483647 h 439"/>
                <a:gd name="T24" fmla="*/ 2147483647 w 329"/>
                <a:gd name="T25" fmla="*/ 2147483647 h 439"/>
                <a:gd name="T26" fmla="*/ 2147483647 w 329"/>
                <a:gd name="T27" fmla="*/ 2147483647 h 439"/>
                <a:gd name="T28" fmla="*/ 2147483647 w 329"/>
                <a:gd name="T29" fmla="*/ 2147483647 h 439"/>
                <a:gd name="T30" fmla="*/ 2147483647 w 329"/>
                <a:gd name="T31" fmla="*/ 2147483647 h 439"/>
                <a:gd name="T32" fmla="*/ 2147483647 w 329"/>
                <a:gd name="T33" fmla="*/ 2147483647 h 439"/>
                <a:gd name="T34" fmla="*/ 2147483647 w 329"/>
                <a:gd name="T35" fmla="*/ 2147483647 h 439"/>
                <a:gd name="T36" fmla="*/ 2147483647 w 329"/>
                <a:gd name="T37" fmla="*/ 2147483647 h 439"/>
                <a:gd name="T38" fmla="*/ 2147483647 w 329"/>
                <a:gd name="T39" fmla="*/ 2147483647 h 439"/>
                <a:gd name="T40" fmla="*/ 2147483647 w 329"/>
                <a:gd name="T41" fmla="*/ 2147483647 h 439"/>
                <a:gd name="T42" fmla="*/ 2147483647 w 329"/>
                <a:gd name="T43" fmla="*/ 1933472185 h 439"/>
                <a:gd name="T44" fmla="*/ 2147483647 w 329"/>
                <a:gd name="T45" fmla="*/ 1192306087 h 439"/>
                <a:gd name="T46" fmla="*/ 2147483647 w 329"/>
                <a:gd name="T47" fmla="*/ 644457103 h 439"/>
                <a:gd name="T48" fmla="*/ 2147483647 w 329"/>
                <a:gd name="T49" fmla="*/ 290025792 h 439"/>
                <a:gd name="T50" fmla="*/ 2147483647 w 329"/>
                <a:gd name="T51" fmla="*/ 32202600 h 439"/>
                <a:gd name="T52" fmla="*/ 2147483647 w 329"/>
                <a:gd name="T53" fmla="*/ 0 h 439"/>
                <a:gd name="T54" fmla="*/ 2147483647 w 329"/>
                <a:gd name="T55" fmla="*/ 161114196 h 439"/>
                <a:gd name="T56" fmla="*/ 2147483647 w 329"/>
                <a:gd name="T57" fmla="*/ 515646702 h 439"/>
                <a:gd name="T58" fmla="*/ 2147483647 w 329"/>
                <a:gd name="T59" fmla="*/ 1353420601 h 439"/>
                <a:gd name="T60" fmla="*/ 2147483647 w 329"/>
                <a:gd name="T61" fmla="*/ 2147483647 h 439"/>
                <a:gd name="T62" fmla="*/ 1065822573 w 329"/>
                <a:gd name="T63" fmla="*/ 2147483647 h 439"/>
                <a:gd name="T64" fmla="*/ 193813687 w 329"/>
                <a:gd name="T65" fmla="*/ 2147483647 h 439"/>
                <a:gd name="T66" fmla="*/ 0 w 329"/>
                <a:gd name="T67" fmla="*/ 2147483647 h 439"/>
                <a:gd name="T68" fmla="*/ 32251592 w 329"/>
                <a:gd name="T69" fmla="*/ 2147483647 h 439"/>
                <a:gd name="T70" fmla="*/ 258418143 w 329"/>
                <a:gd name="T71" fmla="*/ 2147483647 h 439"/>
                <a:gd name="T72" fmla="*/ 775152838 w 329"/>
                <a:gd name="T73" fmla="*/ 2147483647 h 439"/>
                <a:gd name="T74" fmla="*/ 1485701220 w 329"/>
                <a:gd name="T75" fmla="*/ 2147483647 h 439"/>
                <a:gd name="T76" fmla="*/ 2147483647 w 329"/>
                <a:gd name="T77" fmla="*/ 2147483647 h 439"/>
                <a:gd name="T78" fmla="*/ 2147483647 w 329"/>
                <a:gd name="T79" fmla="*/ 2147483647 h 439"/>
                <a:gd name="T80" fmla="*/ 2147483647 w 329"/>
                <a:gd name="T81" fmla="*/ 2147483647 h 439"/>
                <a:gd name="T82" fmla="*/ 2147483647 w 329"/>
                <a:gd name="T83" fmla="*/ 2147483647 h 439"/>
                <a:gd name="T84" fmla="*/ 2147483647 w 329"/>
                <a:gd name="T85" fmla="*/ 2147483647 h 439"/>
                <a:gd name="T86" fmla="*/ 2147483647 w 329"/>
                <a:gd name="T87" fmla="*/ 2147483647 h 439"/>
                <a:gd name="T88" fmla="*/ 2147483647 w 329"/>
                <a:gd name="T89" fmla="*/ 2147483647 h 439"/>
                <a:gd name="T90" fmla="*/ 2147483647 w 329"/>
                <a:gd name="T91" fmla="*/ 2147483647 h 439"/>
                <a:gd name="T92" fmla="*/ 2147483647 w 329"/>
                <a:gd name="T93" fmla="*/ 2147483647 h 439"/>
                <a:gd name="T94" fmla="*/ 2147483647 w 329"/>
                <a:gd name="T95" fmla="*/ 2147483647 h 439"/>
                <a:gd name="T96" fmla="*/ 2147483647 w 329"/>
                <a:gd name="T97" fmla="*/ 2147483647 h 439"/>
                <a:gd name="T98" fmla="*/ 2147483647 w 329"/>
                <a:gd name="T99" fmla="*/ 2147483647 h 439"/>
                <a:gd name="T100" fmla="*/ 2147483647 w 329"/>
                <a:gd name="T101" fmla="*/ 2147483647 h 439"/>
                <a:gd name="T102" fmla="*/ 2147483647 w 329"/>
                <a:gd name="T103" fmla="*/ 2147483647 h 439"/>
                <a:gd name="T104" fmla="*/ 2147483647 w 329"/>
                <a:gd name="T105" fmla="*/ 2147483647 h 439"/>
                <a:gd name="T106" fmla="*/ 2147483647 w 329"/>
                <a:gd name="T107" fmla="*/ 2147483647 h 4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29"/>
                <a:gd name="T163" fmla="*/ 0 h 439"/>
                <a:gd name="T164" fmla="*/ 329 w 329"/>
                <a:gd name="T165" fmla="*/ 439 h 43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29" h="439">
                  <a:moveTo>
                    <a:pt x="99" y="209"/>
                  </a:moveTo>
                  <a:lnTo>
                    <a:pt x="99" y="195"/>
                  </a:lnTo>
                  <a:lnTo>
                    <a:pt x="100" y="180"/>
                  </a:lnTo>
                  <a:lnTo>
                    <a:pt x="104" y="165"/>
                  </a:lnTo>
                  <a:lnTo>
                    <a:pt x="107" y="151"/>
                  </a:lnTo>
                  <a:lnTo>
                    <a:pt x="111" y="137"/>
                  </a:lnTo>
                  <a:lnTo>
                    <a:pt x="117" y="122"/>
                  </a:lnTo>
                  <a:lnTo>
                    <a:pt x="123" y="110"/>
                  </a:lnTo>
                  <a:lnTo>
                    <a:pt x="131" y="98"/>
                  </a:lnTo>
                  <a:lnTo>
                    <a:pt x="139" y="87"/>
                  </a:lnTo>
                  <a:lnTo>
                    <a:pt x="148" y="76"/>
                  </a:lnTo>
                  <a:lnTo>
                    <a:pt x="158" y="67"/>
                  </a:lnTo>
                  <a:lnTo>
                    <a:pt x="169" y="59"/>
                  </a:lnTo>
                  <a:lnTo>
                    <a:pt x="181" y="53"/>
                  </a:lnTo>
                  <a:lnTo>
                    <a:pt x="193" y="49"/>
                  </a:lnTo>
                  <a:lnTo>
                    <a:pt x="205" y="45"/>
                  </a:lnTo>
                  <a:lnTo>
                    <a:pt x="219" y="44"/>
                  </a:lnTo>
                  <a:lnTo>
                    <a:pt x="225" y="45"/>
                  </a:lnTo>
                  <a:lnTo>
                    <a:pt x="230" y="49"/>
                  </a:lnTo>
                  <a:lnTo>
                    <a:pt x="236" y="53"/>
                  </a:lnTo>
                  <a:lnTo>
                    <a:pt x="241" y="59"/>
                  </a:lnTo>
                  <a:lnTo>
                    <a:pt x="246" y="65"/>
                  </a:lnTo>
                  <a:lnTo>
                    <a:pt x="248" y="72"/>
                  </a:lnTo>
                  <a:lnTo>
                    <a:pt x="251" y="81"/>
                  </a:lnTo>
                  <a:lnTo>
                    <a:pt x="252" y="88"/>
                  </a:lnTo>
                  <a:lnTo>
                    <a:pt x="251" y="102"/>
                  </a:lnTo>
                  <a:lnTo>
                    <a:pt x="248" y="114"/>
                  </a:lnTo>
                  <a:lnTo>
                    <a:pt x="243" y="125"/>
                  </a:lnTo>
                  <a:lnTo>
                    <a:pt x="236" y="136"/>
                  </a:lnTo>
                  <a:lnTo>
                    <a:pt x="229" y="146"/>
                  </a:lnTo>
                  <a:lnTo>
                    <a:pt x="219" y="155"/>
                  </a:lnTo>
                  <a:lnTo>
                    <a:pt x="209" y="165"/>
                  </a:lnTo>
                  <a:lnTo>
                    <a:pt x="198" y="173"/>
                  </a:lnTo>
                  <a:lnTo>
                    <a:pt x="186" y="180"/>
                  </a:lnTo>
                  <a:lnTo>
                    <a:pt x="173" y="187"/>
                  </a:lnTo>
                  <a:lnTo>
                    <a:pt x="160" y="193"/>
                  </a:lnTo>
                  <a:lnTo>
                    <a:pt x="148" y="198"/>
                  </a:lnTo>
                  <a:lnTo>
                    <a:pt x="134" y="202"/>
                  </a:lnTo>
                  <a:lnTo>
                    <a:pt x="122" y="206"/>
                  </a:lnTo>
                  <a:lnTo>
                    <a:pt x="110" y="208"/>
                  </a:lnTo>
                  <a:lnTo>
                    <a:pt x="99" y="209"/>
                  </a:lnTo>
                  <a:close/>
                  <a:moveTo>
                    <a:pt x="77" y="274"/>
                  </a:moveTo>
                  <a:lnTo>
                    <a:pt x="77" y="269"/>
                  </a:lnTo>
                  <a:lnTo>
                    <a:pt x="79" y="264"/>
                  </a:lnTo>
                  <a:lnTo>
                    <a:pt x="83" y="261"/>
                  </a:lnTo>
                  <a:lnTo>
                    <a:pt x="88" y="256"/>
                  </a:lnTo>
                  <a:lnTo>
                    <a:pt x="100" y="247"/>
                  </a:lnTo>
                  <a:lnTo>
                    <a:pt x="116" y="239"/>
                  </a:lnTo>
                  <a:lnTo>
                    <a:pt x="156" y="223"/>
                  </a:lnTo>
                  <a:lnTo>
                    <a:pt x="203" y="204"/>
                  </a:lnTo>
                  <a:lnTo>
                    <a:pt x="226" y="195"/>
                  </a:lnTo>
                  <a:lnTo>
                    <a:pt x="249" y="184"/>
                  </a:lnTo>
                  <a:lnTo>
                    <a:pt x="260" y="177"/>
                  </a:lnTo>
                  <a:lnTo>
                    <a:pt x="270" y="171"/>
                  </a:lnTo>
                  <a:lnTo>
                    <a:pt x="280" y="164"/>
                  </a:lnTo>
                  <a:lnTo>
                    <a:pt x="290" y="157"/>
                  </a:lnTo>
                  <a:lnTo>
                    <a:pt x="298" y="148"/>
                  </a:lnTo>
                  <a:lnTo>
                    <a:pt x="306" y="141"/>
                  </a:lnTo>
                  <a:lnTo>
                    <a:pt x="312" y="131"/>
                  </a:lnTo>
                  <a:lnTo>
                    <a:pt x="318" y="121"/>
                  </a:lnTo>
                  <a:lnTo>
                    <a:pt x="323" y="111"/>
                  </a:lnTo>
                  <a:lnTo>
                    <a:pt x="327" y="100"/>
                  </a:lnTo>
                  <a:lnTo>
                    <a:pt x="328" y="89"/>
                  </a:lnTo>
                  <a:lnTo>
                    <a:pt x="329" y="77"/>
                  </a:lnTo>
                  <a:lnTo>
                    <a:pt x="329" y="69"/>
                  </a:lnTo>
                  <a:lnTo>
                    <a:pt x="328" y="60"/>
                  </a:lnTo>
                  <a:lnTo>
                    <a:pt x="327" y="51"/>
                  </a:lnTo>
                  <a:lnTo>
                    <a:pt x="324" y="44"/>
                  </a:lnTo>
                  <a:lnTo>
                    <a:pt x="322" y="37"/>
                  </a:lnTo>
                  <a:lnTo>
                    <a:pt x="318" y="31"/>
                  </a:lnTo>
                  <a:lnTo>
                    <a:pt x="314" y="24"/>
                  </a:lnTo>
                  <a:lnTo>
                    <a:pt x="309" y="20"/>
                  </a:lnTo>
                  <a:lnTo>
                    <a:pt x="305" y="16"/>
                  </a:lnTo>
                  <a:lnTo>
                    <a:pt x="298" y="11"/>
                  </a:lnTo>
                  <a:lnTo>
                    <a:pt x="292" y="9"/>
                  </a:lnTo>
                  <a:lnTo>
                    <a:pt x="286" y="5"/>
                  </a:lnTo>
                  <a:lnTo>
                    <a:pt x="278" y="4"/>
                  </a:lnTo>
                  <a:lnTo>
                    <a:pt x="270" y="1"/>
                  </a:lnTo>
                  <a:lnTo>
                    <a:pt x="262" y="1"/>
                  </a:lnTo>
                  <a:lnTo>
                    <a:pt x="252" y="0"/>
                  </a:lnTo>
                  <a:lnTo>
                    <a:pt x="241" y="0"/>
                  </a:lnTo>
                  <a:lnTo>
                    <a:pt x="230" y="1"/>
                  </a:lnTo>
                  <a:lnTo>
                    <a:pt x="220" y="2"/>
                  </a:lnTo>
                  <a:lnTo>
                    <a:pt x="209" y="5"/>
                  </a:lnTo>
                  <a:lnTo>
                    <a:pt x="198" y="7"/>
                  </a:lnTo>
                  <a:lnTo>
                    <a:pt x="187" y="11"/>
                  </a:lnTo>
                  <a:lnTo>
                    <a:pt x="176" y="16"/>
                  </a:lnTo>
                  <a:lnTo>
                    <a:pt x="166" y="21"/>
                  </a:lnTo>
                  <a:lnTo>
                    <a:pt x="155" y="27"/>
                  </a:lnTo>
                  <a:lnTo>
                    <a:pt x="134" y="42"/>
                  </a:lnTo>
                  <a:lnTo>
                    <a:pt x="115" y="57"/>
                  </a:lnTo>
                  <a:lnTo>
                    <a:pt x="95" y="76"/>
                  </a:lnTo>
                  <a:lnTo>
                    <a:pt x="78" y="95"/>
                  </a:lnTo>
                  <a:lnTo>
                    <a:pt x="61" y="117"/>
                  </a:lnTo>
                  <a:lnTo>
                    <a:pt x="46" y="139"/>
                  </a:lnTo>
                  <a:lnTo>
                    <a:pt x="33" y="163"/>
                  </a:lnTo>
                  <a:lnTo>
                    <a:pt x="22" y="187"/>
                  </a:lnTo>
                  <a:lnTo>
                    <a:pt x="12" y="212"/>
                  </a:lnTo>
                  <a:lnTo>
                    <a:pt x="6" y="237"/>
                  </a:lnTo>
                  <a:lnTo>
                    <a:pt x="3" y="250"/>
                  </a:lnTo>
                  <a:lnTo>
                    <a:pt x="1" y="262"/>
                  </a:lnTo>
                  <a:lnTo>
                    <a:pt x="0" y="274"/>
                  </a:lnTo>
                  <a:lnTo>
                    <a:pt x="0" y="285"/>
                  </a:lnTo>
                  <a:lnTo>
                    <a:pt x="0" y="318"/>
                  </a:lnTo>
                  <a:lnTo>
                    <a:pt x="1" y="328"/>
                  </a:lnTo>
                  <a:lnTo>
                    <a:pt x="2" y="339"/>
                  </a:lnTo>
                  <a:lnTo>
                    <a:pt x="4" y="349"/>
                  </a:lnTo>
                  <a:lnTo>
                    <a:pt x="8" y="360"/>
                  </a:lnTo>
                  <a:lnTo>
                    <a:pt x="13" y="370"/>
                  </a:lnTo>
                  <a:lnTo>
                    <a:pt x="18" y="379"/>
                  </a:lnTo>
                  <a:lnTo>
                    <a:pt x="24" y="389"/>
                  </a:lnTo>
                  <a:lnTo>
                    <a:pt x="30" y="398"/>
                  </a:lnTo>
                  <a:lnTo>
                    <a:pt x="38" y="406"/>
                  </a:lnTo>
                  <a:lnTo>
                    <a:pt x="46" y="415"/>
                  </a:lnTo>
                  <a:lnTo>
                    <a:pt x="53" y="422"/>
                  </a:lnTo>
                  <a:lnTo>
                    <a:pt x="62" y="427"/>
                  </a:lnTo>
                  <a:lnTo>
                    <a:pt x="71" y="432"/>
                  </a:lnTo>
                  <a:lnTo>
                    <a:pt x="80" y="436"/>
                  </a:lnTo>
                  <a:lnTo>
                    <a:pt x="89" y="438"/>
                  </a:lnTo>
                  <a:lnTo>
                    <a:pt x="99" y="439"/>
                  </a:lnTo>
                  <a:lnTo>
                    <a:pt x="112" y="438"/>
                  </a:lnTo>
                  <a:lnTo>
                    <a:pt x="128" y="436"/>
                  </a:lnTo>
                  <a:lnTo>
                    <a:pt x="145" y="432"/>
                  </a:lnTo>
                  <a:lnTo>
                    <a:pt x="164" y="427"/>
                  </a:lnTo>
                  <a:lnTo>
                    <a:pt x="182" y="421"/>
                  </a:lnTo>
                  <a:lnTo>
                    <a:pt x="199" y="414"/>
                  </a:lnTo>
                  <a:lnTo>
                    <a:pt x="218" y="405"/>
                  </a:lnTo>
                  <a:lnTo>
                    <a:pt x="235" y="395"/>
                  </a:lnTo>
                  <a:lnTo>
                    <a:pt x="251" y="385"/>
                  </a:lnTo>
                  <a:lnTo>
                    <a:pt x="264" y="376"/>
                  </a:lnTo>
                  <a:lnTo>
                    <a:pt x="276" y="365"/>
                  </a:lnTo>
                  <a:lnTo>
                    <a:pt x="287" y="354"/>
                  </a:lnTo>
                  <a:lnTo>
                    <a:pt x="291" y="348"/>
                  </a:lnTo>
                  <a:lnTo>
                    <a:pt x="294" y="341"/>
                  </a:lnTo>
                  <a:lnTo>
                    <a:pt x="297" y="337"/>
                  </a:lnTo>
                  <a:lnTo>
                    <a:pt x="298" y="330"/>
                  </a:lnTo>
                  <a:lnTo>
                    <a:pt x="300" y="324"/>
                  </a:lnTo>
                  <a:lnTo>
                    <a:pt x="300" y="319"/>
                  </a:lnTo>
                  <a:lnTo>
                    <a:pt x="298" y="313"/>
                  </a:lnTo>
                  <a:lnTo>
                    <a:pt x="296" y="307"/>
                  </a:lnTo>
                  <a:lnTo>
                    <a:pt x="270" y="327"/>
                  </a:lnTo>
                  <a:lnTo>
                    <a:pt x="242" y="349"/>
                  </a:lnTo>
                  <a:lnTo>
                    <a:pt x="227" y="359"/>
                  </a:lnTo>
                  <a:lnTo>
                    <a:pt x="210" y="366"/>
                  </a:lnTo>
                  <a:lnTo>
                    <a:pt x="202" y="370"/>
                  </a:lnTo>
                  <a:lnTo>
                    <a:pt x="193" y="372"/>
                  </a:lnTo>
                  <a:lnTo>
                    <a:pt x="185" y="373"/>
                  </a:lnTo>
                  <a:lnTo>
                    <a:pt x="175" y="373"/>
                  </a:lnTo>
                  <a:lnTo>
                    <a:pt x="132" y="373"/>
                  </a:lnTo>
                  <a:lnTo>
                    <a:pt x="126" y="373"/>
                  </a:lnTo>
                  <a:lnTo>
                    <a:pt x="120" y="371"/>
                  </a:lnTo>
                  <a:lnTo>
                    <a:pt x="113" y="368"/>
                  </a:lnTo>
                  <a:lnTo>
                    <a:pt x="109" y="365"/>
                  </a:lnTo>
                  <a:lnTo>
                    <a:pt x="104" y="360"/>
                  </a:lnTo>
                  <a:lnTo>
                    <a:pt x="99" y="355"/>
                  </a:lnTo>
                  <a:lnTo>
                    <a:pt x="95" y="349"/>
                  </a:lnTo>
                  <a:lnTo>
                    <a:pt x="91" y="343"/>
                  </a:lnTo>
                  <a:lnTo>
                    <a:pt x="85" y="328"/>
                  </a:lnTo>
                  <a:lnTo>
                    <a:pt x="80" y="313"/>
                  </a:lnTo>
                  <a:lnTo>
                    <a:pt x="78" y="299"/>
                  </a:lnTo>
                  <a:lnTo>
                    <a:pt x="77" y="285"/>
                  </a:lnTo>
                  <a:lnTo>
                    <a:pt x="77" y="2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" name="Freeform 595"/>
            <p:cNvSpPr>
              <a:spLocks noEditPoints="1"/>
            </p:cNvSpPr>
            <p:nvPr/>
          </p:nvSpPr>
          <p:spPr bwMode="auto">
            <a:xfrm>
              <a:off x="48617188" y="9375776"/>
              <a:ext cx="125412" cy="139700"/>
            </a:xfrm>
            <a:custGeom>
              <a:avLst/>
              <a:gdLst>
                <a:gd name="T0" fmla="*/ 2147483647 w 394"/>
                <a:gd name="T1" fmla="*/ 2147483647 h 439"/>
                <a:gd name="T2" fmla="*/ 2147483647 w 394"/>
                <a:gd name="T3" fmla="*/ 2147483647 h 439"/>
                <a:gd name="T4" fmla="*/ 2147483647 w 394"/>
                <a:gd name="T5" fmla="*/ 2147483647 h 439"/>
                <a:gd name="T6" fmla="*/ 2147483647 w 394"/>
                <a:gd name="T7" fmla="*/ 2147483647 h 439"/>
                <a:gd name="T8" fmla="*/ 2147483647 w 394"/>
                <a:gd name="T9" fmla="*/ 1933472185 h 439"/>
                <a:gd name="T10" fmla="*/ 2147483647 w 394"/>
                <a:gd name="T11" fmla="*/ 1579041192 h 439"/>
                <a:gd name="T12" fmla="*/ 2147483647 w 394"/>
                <a:gd name="T13" fmla="*/ 1417926996 h 439"/>
                <a:gd name="T14" fmla="*/ 2147483647 w 394"/>
                <a:gd name="T15" fmla="*/ 1482332197 h 439"/>
                <a:gd name="T16" fmla="*/ 2147483647 w 394"/>
                <a:gd name="T17" fmla="*/ 1804661784 h 439"/>
                <a:gd name="T18" fmla="*/ 2147483647 w 394"/>
                <a:gd name="T19" fmla="*/ 2147483647 h 439"/>
                <a:gd name="T20" fmla="*/ 2147483647 w 394"/>
                <a:gd name="T21" fmla="*/ 2147483647 h 439"/>
                <a:gd name="T22" fmla="*/ 2147483647 w 394"/>
                <a:gd name="T23" fmla="*/ 2147483647 h 439"/>
                <a:gd name="T24" fmla="*/ 2147483647 w 394"/>
                <a:gd name="T25" fmla="*/ 2147483647 h 439"/>
                <a:gd name="T26" fmla="*/ 2147483647 w 394"/>
                <a:gd name="T27" fmla="*/ 2147483647 h 439"/>
                <a:gd name="T28" fmla="*/ 2147483647 w 394"/>
                <a:gd name="T29" fmla="*/ 2147483647 h 439"/>
                <a:gd name="T30" fmla="*/ 2147483647 w 394"/>
                <a:gd name="T31" fmla="*/ 2147483647 h 439"/>
                <a:gd name="T32" fmla="*/ 2147483647 w 394"/>
                <a:gd name="T33" fmla="*/ 2147483647 h 439"/>
                <a:gd name="T34" fmla="*/ 2147483647 w 394"/>
                <a:gd name="T35" fmla="*/ 2147483647 h 439"/>
                <a:gd name="T36" fmla="*/ 2147483647 w 394"/>
                <a:gd name="T37" fmla="*/ 2147483647 h 439"/>
                <a:gd name="T38" fmla="*/ 2147483647 w 394"/>
                <a:gd name="T39" fmla="*/ 128911596 h 439"/>
                <a:gd name="T40" fmla="*/ 2147483647 w 394"/>
                <a:gd name="T41" fmla="*/ 0 h 439"/>
                <a:gd name="T42" fmla="*/ 2147483647 w 394"/>
                <a:gd name="T43" fmla="*/ 161114196 h 439"/>
                <a:gd name="T44" fmla="*/ 2147483647 w 394"/>
                <a:gd name="T45" fmla="*/ 547849302 h 439"/>
                <a:gd name="T46" fmla="*/ 2147483647 w 394"/>
                <a:gd name="T47" fmla="*/ 1192306087 h 439"/>
                <a:gd name="T48" fmla="*/ 2147483647 w 394"/>
                <a:gd name="T49" fmla="*/ 1965775980 h 439"/>
                <a:gd name="T50" fmla="*/ 2096265400 w 394"/>
                <a:gd name="T51" fmla="*/ 2147483647 h 439"/>
                <a:gd name="T52" fmla="*/ 709528576 w 394"/>
                <a:gd name="T53" fmla="*/ 2147483647 h 439"/>
                <a:gd name="T54" fmla="*/ 290275623 w 394"/>
                <a:gd name="T55" fmla="*/ 2147483647 h 439"/>
                <a:gd name="T56" fmla="*/ 32219107 w 394"/>
                <a:gd name="T57" fmla="*/ 2147483647 h 439"/>
                <a:gd name="T58" fmla="*/ 0 w 394"/>
                <a:gd name="T59" fmla="*/ 2147483647 h 439"/>
                <a:gd name="T60" fmla="*/ 354713518 w 394"/>
                <a:gd name="T61" fmla="*/ 2147483647 h 439"/>
                <a:gd name="T62" fmla="*/ 1032022987 w 394"/>
                <a:gd name="T63" fmla="*/ 2147483647 h 439"/>
                <a:gd name="T64" fmla="*/ 1805989777 w 394"/>
                <a:gd name="T65" fmla="*/ 2147483647 h 439"/>
                <a:gd name="T66" fmla="*/ 2147483647 w 394"/>
                <a:gd name="T67" fmla="*/ 2147483647 h 439"/>
                <a:gd name="T68" fmla="*/ 2147483647 w 394"/>
                <a:gd name="T69" fmla="*/ 2147483647 h 439"/>
                <a:gd name="T70" fmla="*/ 2147483647 w 394"/>
                <a:gd name="T71" fmla="*/ 2147483647 h 439"/>
                <a:gd name="T72" fmla="*/ 2147483647 w 394"/>
                <a:gd name="T73" fmla="*/ 2147483647 h 439"/>
                <a:gd name="T74" fmla="*/ 2147483647 w 394"/>
                <a:gd name="T75" fmla="*/ 2147483647 h 439"/>
                <a:gd name="T76" fmla="*/ 2147483647 w 394"/>
                <a:gd name="T77" fmla="*/ 2147483647 h 439"/>
                <a:gd name="T78" fmla="*/ 2147483647 w 394"/>
                <a:gd name="T79" fmla="*/ 2147483647 h 439"/>
                <a:gd name="T80" fmla="*/ 2147483647 w 394"/>
                <a:gd name="T81" fmla="*/ 2147483647 h 439"/>
                <a:gd name="T82" fmla="*/ 2147483647 w 394"/>
                <a:gd name="T83" fmla="*/ 2147483647 h 439"/>
                <a:gd name="T84" fmla="*/ 2147483647 w 394"/>
                <a:gd name="T85" fmla="*/ 2147483647 h 439"/>
                <a:gd name="T86" fmla="*/ 2147483647 w 394"/>
                <a:gd name="T87" fmla="*/ 2147483647 h 439"/>
                <a:gd name="T88" fmla="*/ 2147483647 w 394"/>
                <a:gd name="T89" fmla="*/ 2147483647 h 439"/>
                <a:gd name="T90" fmla="*/ 2147483647 w 394"/>
                <a:gd name="T91" fmla="*/ 2147483647 h 439"/>
                <a:gd name="T92" fmla="*/ 2147483647 w 394"/>
                <a:gd name="T93" fmla="*/ 2147483647 h 43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4"/>
                <a:gd name="T142" fmla="*/ 0 h 439"/>
                <a:gd name="T143" fmla="*/ 394 w 394"/>
                <a:gd name="T144" fmla="*/ 439 h 43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4" h="439">
                  <a:moveTo>
                    <a:pt x="76" y="318"/>
                  </a:moveTo>
                  <a:lnTo>
                    <a:pt x="77" y="297"/>
                  </a:lnTo>
                  <a:lnTo>
                    <a:pt x="80" y="274"/>
                  </a:lnTo>
                  <a:lnTo>
                    <a:pt x="83" y="251"/>
                  </a:lnTo>
                  <a:lnTo>
                    <a:pt x="88" y="228"/>
                  </a:lnTo>
                  <a:lnTo>
                    <a:pt x="94" y="204"/>
                  </a:lnTo>
                  <a:lnTo>
                    <a:pt x="102" y="182"/>
                  </a:lnTo>
                  <a:lnTo>
                    <a:pt x="110" y="160"/>
                  </a:lnTo>
                  <a:lnTo>
                    <a:pt x="120" y="138"/>
                  </a:lnTo>
                  <a:lnTo>
                    <a:pt x="131" y="119"/>
                  </a:lnTo>
                  <a:lnTo>
                    <a:pt x="143" y="102"/>
                  </a:lnTo>
                  <a:lnTo>
                    <a:pt x="157" y="86"/>
                  </a:lnTo>
                  <a:lnTo>
                    <a:pt x="172" y="71"/>
                  </a:lnTo>
                  <a:lnTo>
                    <a:pt x="180" y="65"/>
                  </a:lnTo>
                  <a:lnTo>
                    <a:pt x="187" y="60"/>
                  </a:lnTo>
                  <a:lnTo>
                    <a:pt x="196" y="55"/>
                  </a:lnTo>
                  <a:lnTo>
                    <a:pt x="205" y="51"/>
                  </a:lnTo>
                  <a:lnTo>
                    <a:pt x="213" y="49"/>
                  </a:lnTo>
                  <a:lnTo>
                    <a:pt x="222" y="46"/>
                  </a:lnTo>
                  <a:lnTo>
                    <a:pt x="232" y="45"/>
                  </a:lnTo>
                  <a:lnTo>
                    <a:pt x="241" y="44"/>
                  </a:lnTo>
                  <a:lnTo>
                    <a:pt x="263" y="44"/>
                  </a:lnTo>
                  <a:lnTo>
                    <a:pt x="272" y="45"/>
                  </a:lnTo>
                  <a:lnTo>
                    <a:pt x="279" y="46"/>
                  </a:lnTo>
                  <a:lnTo>
                    <a:pt x="284" y="48"/>
                  </a:lnTo>
                  <a:lnTo>
                    <a:pt x="289" y="51"/>
                  </a:lnTo>
                  <a:lnTo>
                    <a:pt x="293" y="56"/>
                  </a:lnTo>
                  <a:lnTo>
                    <a:pt x="294" y="61"/>
                  </a:lnTo>
                  <a:lnTo>
                    <a:pt x="295" y="69"/>
                  </a:lnTo>
                  <a:lnTo>
                    <a:pt x="296" y="77"/>
                  </a:lnTo>
                  <a:lnTo>
                    <a:pt x="295" y="97"/>
                  </a:lnTo>
                  <a:lnTo>
                    <a:pt x="290" y="117"/>
                  </a:lnTo>
                  <a:lnTo>
                    <a:pt x="284" y="139"/>
                  </a:lnTo>
                  <a:lnTo>
                    <a:pt x="277" y="163"/>
                  </a:lnTo>
                  <a:lnTo>
                    <a:pt x="267" y="186"/>
                  </a:lnTo>
                  <a:lnTo>
                    <a:pt x="255" y="210"/>
                  </a:lnTo>
                  <a:lnTo>
                    <a:pt x="243" y="234"/>
                  </a:lnTo>
                  <a:lnTo>
                    <a:pt x="229" y="256"/>
                  </a:lnTo>
                  <a:lnTo>
                    <a:pt x="214" y="278"/>
                  </a:lnTo>
                  <a:lnTo>
                    <a:pt x="199" y="297"/>
                  </a:lnTo>
                  <a:lnTo>
                    <a:pt x="184" y="316"/>
                  </a:lnTo>
                  <a:lnTo>
                    <a:pt x="168" y="332"/>
                  </a:lnTo>
                  <a:lnTo>
                    <a:pt x="152" y="344"/>
                  </a:lnTo>
                  <a:lnTo>
                    <a:pt x="137" y="354"/>
                  </a:lnTo>
                  <a:lnTo>
                    <a:pt x="130" y="357"/>
                  </a:lnTo>
                  <a:lnTo>
                    <a:pt x="123" y="360"/>
                  </a:lnTo>
                  <a:lnTo>
                    <a:pt x="116" y="362"/>
                  </a:lnTo>
                  <a:lnTo>
                    <a:pt x="109" y="362"/>
                  </a:lnTo>
                  <a:lnTo>
                    <a:pt x="101" y="362"/>
                  </a:lnTo>
                  <a:lnTo>
                    <a:pt x="93" y="361"/>
                  </a:lnTo>
                  <a:lnTo>
                    <a:pt x="88" y="359"/>
                  </a:lnTo>
                  <a:lnTo>
                    <a:pt x="83" y="355"/>
                  </a:lnTo>
                  <a:lnTo>
                    <a:pt x="81" y="351"/>
                  </a:lnTo>
                  <a:lnTo>
                    <a:pt x="78" y="345"/>
                  </a:lnTo>
                  <a:lnTo>
                    <a:pt x="77" y="338"/>
                  </a:lnTo>
                  <a:lnTo>
                    <a:pt x="76" y="329"/>
                  </a:lnTo>
                  <a:lnTo>
                    <a:pt x="76" y="318"/>
                  </a:lnTo>
                  <a:close/>
                  <a:moveTo>
                    <a:pt x="377" y="12"/>
                  </a:moveTo>
                  <a:lnTo>
                    <a:pt x="360" y="7"/>
                  </a:lnTo>
                  <a:lnTo>
                    <a:pt x="348" y="4"/>
                  </a:lnTo>
                  <a:lnTo>
                    <a:pt x="336" y="1"/>
                  </a:lnTo>
                  <a:lnTo>
                    <a:pt x="319" y="0"/>
                  </a:lnTo>
                  <a:lnTo>
                    <a:pt x="263" y="0"/>
                  </a:lnTo>
                  <a:lnTo>
                    <a:pt x="251" y="1"/>
                  </a:lnTo>
                  <a:lnTo>
                    <a:pt x="239" y="2"/>
                  </a:lnTo>
                  <a:lnTo>
                    <a:pt x="227" y="5"/>
                  </a:lnTo>
                  <a:lnTo>
                    <a:pt x="214" y="9"/>
                  </a:lnTo>
                  <a:lnTo>
                    <a:pt x="202" y="12"/>
                  </a:lnTo>
                  <a:lnTo>
                    <a:pt x="191" y="17"/>
                  </a:lnTo>
                  <a:lnTo>
                    <a:pt x="179" y="23"/>
                  </a:lnTo>
                  <a:lnTo>
                    <a:pt x="167" y="29"/>
                  </a:lnTo>
                  <a:lnTo>
                    <a:pt x="156" y="37"/>
                  </a:lnTo>
                  <a:lnTo>
                    <a:pt x="145" y="44"/>
                  </a:lnTo>
                  <a:lnTo>
                    <a:pt x="134" y="53"/>
                  </a:lnTo>
                  <a:lnTo>
                    <a:pt x="123" y="61"/>
                  </a:lnTo>
                  <a:lnTo>
                    <a:pt x="102" y="81"/>
                  </a:lnTo>
                  <a:lnTo>
                    <a:pt x="83" y="103"/>
                  </a:lnTo>
                  <a:lnTo>
                    <a:pt x="65" y="127"/>
                  </a:lnTo>
                  <a:lnTo>
                    <a:pt x="49" y="152"/>
                  </a:lnTo>
                  <a:lnTo>
                    <a:pt x="34" y="177"/>
                  </a:lnTo>
                  <a:lnTo>
                    <a:pt x="22" y="206"/>
                  </a:lnTo>
                  <a:lnTo>
                    <a:pt x="17" y="219"/>
                  </a:lnTo>
                  <a:lnTo>
                    <a:pt x="14" y="234"/>
                  </a:lnTo>
                  <a:lnTo>
                    <a:pt x="9" y="247"/>
                  </a:lnTo>
                  <a:lnTo>
                    <a:pt x="6" y="262"/>
                  </a:lnTo>
                  <a:lnTo>
                    <a:pt x="4" y="275"/>
                  </a:lnTo>
                  <a:lnTo>
                    <a:pt x="1" y="290"/>
                  </a:lnTo>
                  <a:lnTo>
                    <a:pt x="0" y="305"/>
                  </a:lnTo>
                  <a:lnTo>
                    <a:pt x="0" y="318"/>
                  </a:lnTo>
                  <a:lnTo>
                    <a:pt x="0" y="384"/>
                  </a:lnTo>
                  <a:lnTo>
                    <a:pt x="1" y="393"/>
                  </a:lnTo>
                  <a:lnTo>
                    <a:pt x="5" y="403"/>
                  </a:lnTo>
                  <a:lnTo>
                    <a:pt x="11" y="411"/>
                  </a:lnTo>
                  <a:lnTo>
                    <a:pt x="17" y="420"/>
                  </a:lnTo>
                  <a:lnTo>
                    <a:pt x="25" y="428"/>
                  </a:lnTo>
                  <a:lnTo>
                    <a:pt x="32" y="434"/>
                  </a:lnTo>
                  <a:lnTo>
                    <a:pt x="38" y="438"/>
                  </a:lnTo>
                  <a:lnTo>
                    <a:pt x="44" y="439"/>
                  </a:lnTo>
                  <a:lnTo>
                    <a:pt x="56" y="438"/>
                  </a:lnTo>
                  <a:lnTo>
                    <a:pt x="70" y="434"/>
                  </a:lnTo>
                  <a:lnTo>
                    <a:pt x="85" y="428"/>
                  </a:lnTo>
                  <a:lnTo>
                    <a:pt x="98" y="420"/>
                  </a:lnTo>
                  <a:lnTo>
                    <a:pt x="113" y="410"/>
                  </a:lnTo>
                  <a:lnTo>
                    <a:pt x="126" y="399"/>
                  </a:lnTo>
                  <a:lnTo>
                    <a:pt x="141" y="387"/>
                  </a:lnTo>
                  <a:lnTo>
                    <a:pt x="156" y="374"/>
                  </a:lnTo>
                  <a:lnTo>
                    <a:pt x="183" y="349"/>
                  </a:lnTo>
                  <a:lnTo>
                    <a:pt x="208" y="323"/>
                  </a:lnTo>
                  <a:lnTo>
                    <a:pt x="232" y="301"/>
                  </a:lnTo>
                  <a:lnTo>
                    <a:pt x="252" y="285"/>
                  </a:lnTo>
                  <a:lnTo>
                    <a:pt x="250" y="306"/>
                  </a:lnTo>
                  <a:lnTo>
                    <a:pt x="246" y="329"/>
                  </a:lnTo>
                  <a:lnTo>
                    <a:pt x="240" y="355"/>
                  </a:lnTo>
                  <a:lnTo>
                    <a:pt x="236" y="381"/>
                  </a:lnTo>
                  <a:lnTo>
                    <a:pt x="234" y="392"/>
                  </a:lnTo>
                  <a:lnTo>
                    <a:pt x="233" y="403"/>
                  </a:lnTo>
                  <a:lnTo>
                    <a:pt x="233" y="414"/>
                  </a:lnTo>
                  <a:lnTo>
                    <a:pt x="234" y="422"/>
                  </a:lnTo>
                  <a:lnTo>
                    <a:pt x="236" y="430"/>
                  </a:lnTo>
                  <a:lnTo>
                    <a:pt x="240" y="434"/>
                  </a:lnTo>
                  <a:lnTo>
                    <a:pt x="243" y="437"/>
                  </a:lnTo>
                  <a:lnTo>
                    <a:pt x="245" y="438"/>
                  </a:lnTo>
                  <a:lnTo>
                    <a:pt x="249" y="439"/>
                  </a:lnTo>
                  <a:lnTo>
                    <a:pt x="252" y="439"/>
                  </a:lnTo>
                  <a:lnTo>
                    <a:pt x="262" y="438"/>
                  </a:lnTo>
                  <a:lnTo>
                    <a:pt x="272" y="437"/>
                  </a:lnTo>
                  <a:lnTo>
                    <a:pt x="283" y="433"/>
                  </a:lnTo>
                  <a:lnTo>
                    <a:pt x="294" y="428"/>
                  </a:lnTo>
                  <a:lnTo>
                    <a:pt x="306" y="423"/>
                  </a:lnTo>
                  <a:lnTo>
                    <a:pt x="317" y="417"/>
                  </a:lnTo>
                  <a:lnTo>
                    <a:pt x="328" y="410"/>
                  </a:lnTo>
                  <a:lnTo>
                    <a:pt x="341" y="403"/>
                  </a:lnTo>
                  <a:lnTo>
                    <a:pt x="350" y="394"/>
                  </a:lnTo>
                  <a:lnTo>
                    <a:pt x="360" y="385"/>
                  </a:lnTo>
                  <a:lnTo>
                    <a:pt x="369" y="376"/>
                  </a:lnTo>
                  <a:lnTo>
                    <a:pt x="377" y="367"/>
                  </a:lnTo>
                  <a:lnTo>
                    <a:pt x="383" y="357"/>
                  </a:lnTo>
                  <a:lnTo>
                    <a:pt x="390" y="348"/>
                  </a:lnTo>
                  <a:lnTo>
                    <a:pt x="393" y="339"/>
                  </a:lnTo>
                  <a:lnTo>
                    <a:pt x="394" y="329"/>
                  </a:lnTo>
                  <a:lnTo>
                    <a:pt x="311" y="361"/>
                  </a:lnTo>
                  <a:lnTo>
                    <a:pt x="37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" name="Freeform 596"/>
            <p:cNvSpPr>
              <a:spLocks/>
            </p:cNvSpPr>
            <p:nvPr/>
          </p:nvSpPr>
          <p:spPr bwMode="auto">
            <a:xfrm>
              <a:off x="49404588" y="9375776"/>
              <a:ext cx="90487" cy="139700"/>
            </a:xfrm>
            <a:custGeom>
              <a:avLst/>
              <a:gdLst>
                <a:gd name="T0" fmla="*/ 2147483647 w 285"/>
                <a:gd name="T1" fmla="*/ 2147483647 h 439"/>
                <a:gd name="T2" fmla="*/ 2147483647 w 285"/>
                <a:gd name="T3" fmla="*/ 2147483647 h 439"/>
                <a:gd name="T4" fmla="*/ 2147483647 w 285"/>
                <a:gd name="T5" fmla="*/ 2094687894 h 439"/>
                <a:gd name="T6" fmla="*/ 2147483647 w 285"/>
                <a:gd name="T7" fmla="*/ 1804661784 h 439"/>
                <a:gd name="T8" fmla="*/ 2147483647 w 285"/>
                <a:gd name="T9" fmla="*/ 1804661784 h 439"/>
                <a:gd name="T10" fmla="*/ 2147483647 w 285"/>
                <a:gd name="T11" fmla="*/ 2126890495 h 439"/>
                <a:gd name="T12" fmla="*/ 2147483647 w 285"/>
                <a:gd name="T13" fmla="*/ 2147483647 h 439"/>
                <a:gd name="T14" fmla="*/ 2147483647 w 285"/>
                <a:gd name="T15" fmla="*/ 2147483647 h 439"/>
                <a:gd name="T16" fmla="*/ 2147483647 w 285"/>
                <a:gd name="T17" fmla="*/ 2147483647 h 439"/>
                <a:gd name="T18" fmla="*/ 2147483647 w 285"/>
                <a:gd name="T19" fmla="*/ 2147483647 h 439"/>
                <a:gd name="T20" fmla="*/ 2147483647 w 285"/>
                <a:gd name="T21" fmla="*/ 1772357989 h 439"/>
                <a:gd name="T22" fmla="*/ 2147483647 w 285"/>
                <a:gd name="T23" fmla="*/ 1063394491 h 439"/>
                <a:gd name="T24" fmla="*/ 2147483647 w 285"/>
                <a:gd name="T25" fmla="*/ 644457103 h 439"/>
                <a:gd name="T26" fmla="*/ 2147483647 w 285"/>
                <a:gd name="T27" fmla="*/ 322228392 h 439"/>
                <a:gd name="T28" fmla="*/ 2147483647 w 285"/>
                <a:gd name="T29" fmla="*/ 32202600 h 439"/>
                <a:gd name="T30" fmla="*/ 2147483647 w 285"/>
                <a:gd name="T31" fmla="*/ 128911596 h 439"/>
                <a:gd name="T32" fmla="*/ 2147483647 w 285"/>
                <a:gd name="T33" fmla="*/ 644457103 h 439"/>
                <a:gd name="T34" fmla="*/ 2147483647 w 285"/>
                <a:gd name="T35" fmla="*/ 1450129597 h 439"/>
                <a:gd name="T36" fmla="*/ 2147483647 w 285"/>
                <a:gd name="T37" fmla="*/ 2147483647 h 439"/>
                <a:gd name="T38" fmla="*/ 2147483647 w 285"/>
                <a:gd name="T39" fmla="*/ 2147483647 h 439"/>
                <a:gd name="T40" fmla="*/ 2112371708 w 285"/>
                <a:gd name="T41" fmla="*/ 2147483647 h 439"/>
                <a:gd name="T42" fmla="*/ 2147483647 w 285"/>
                <a:gd name="T43" fmla="*/ 2147483647 h 439"/>
                <a:gd name="T44" fmla="*/ 2147483647 w 285"/>
                <a:gd name="T45" fmla="*/ 2147483647 h 439"/>
                <a:gd name="T46" fmla="*/ 2147483647 w 285"/>
                <a:gd name="T47" fmla="*/ 2147483647 h 439"/>
                <a:gd name="T48" fmla="*/ 2147483647 w 285"/>
                <a:gd name="T49" fmla="*/ 2147483647 h 439"/>
                <a:gd name="T50" fmla="*/ 2147483647 w 285"/>
                <a:gd name="T51" fmla="*/ 2147483647 h 439"/>
                <a:gd name="T52" fmla="*/ 2147483647 w 285"/>
                <a:gd name="T53" fmla="*/ 2147483647 h 439"/>
                <a:gd name="T54" fmla="*/ 2147483647 w 285"/>
                <a:gd name="T55" fmla="*/ 2147483647 h 439"/>
                <a:gd name="T56" fmla="*/ 2147483647 w 285"/>
                <a:gd name="T57" fmla="*/ 2147483647 h 439"/>
                <a:gd name="T58" fmla="*/ 2147483647 w 285"/>
                <a:gd name="T59" fmla="*/ 2147483647 h 439"/>
                <a:gd name="T60" fmla="*/ 2147483647 w 285"/>
                <a:gd name="T61" fmla="*/ 2147483647 h 439"/>
                <a:gd name="T62" fmla="*/ 2147483647 w 285"/>
                <a:gd name="T63" fmla="*/ 2147483647 h 439"/>
                <a:gd name="T64" fmla="*/ 2147483647 w 285"/>
                <a:gd name="T65" fmla="*/ 2147483647 h 439"/>
                <a:gd name="T66" fmla="*/ 1984349113 w 285"/>
                <a:gd name="T67" fmla="*/ 2147483647 h 439"/>
                <a:gd name="T68" fmla="*/ 1408247594 w 285"/>
                <a:gd name="T69" fmla="*/ 2147483647 h 439"/>
                <a:gd name="T70" fmla="*/ 608056448 w 285"/>
                <a:gd name="T71" fmla="*/ 2147483647 h 439"/>
                <a:gd name="T72" fmla="*/ 128022595 w 285"/>
                <a:gd name="T73" fmla="*/ 2147483647 h 439"/>
                <a:gd name="T74" fmla="*/ 31955246 w 285"/>
                <a:gd name="T75" fmla="*/ 2147483647 h 439"/>
                <a:gd name="T76" fmla="*/ 352011575 w 285"/>
                <a:gd name="T77" fmla="*/ 2147483647 h 439"/>
                <a:gd name="T78" fmla="*/ 928112777 w 285"/>
                <a:gd name="T79" fmla="*/ 2147483647 h 439"/>
                <a:gd name="T80" fmla="*/ 2147483647 w 285"/>
                <a:gd name="T81" fmla="*/ 2147483647 h 439"/>
                <a:gd name="T82" fmla="*/ 2147483647 w 285"/>
                <a:gd name="T83" fmla="*/ 2147483647 h 439"/>
                <a:gd name="T84" fmla="*/ 2147483647 w 285"/>
                <a:gd name="T85" fmla="*/ 2147483647 h 439"/>
                <a:gd name="T86" fmla="*/ 2147483647 w 285"/>
                <a:gd name="T87" fmla="*/ 2147483647 h 439"/>
                <a:gd name="T88" fmla="*/ 2147483647 w 285"/>
                <a:gd name="T89" fmla="*/ 2147483647 h 439"/>
                <a:gd name="T90" fmla="*/ 2147483647 w 285"/>
                <a:gd name="T91" fmla="*/ 2147483647 h 439"/>
                <a:gd name="T92" fmla="*/ 2147483647 w 285"/>
                <a:gd name="T93" fmla="*/ 2147483647 h 439"/>
                <a:gd name="T94" fmla="*/ 2147483647 w 285"/>
                <a:gd name="T95" fmla="*/ 2147483647 h 439"/>
                <a:gd name="T96" fmla="*/ 2147483647 w 285"/>
                <a:gd name="T97" fmla="*/ 2147483647 h 439"/>
                <a:gd name="T98" fmla="*/ 2147483647 w 285"/>
                <a:gd name="T99" fmla="*/ 2147483647 h 439"/>
                <a:gd name="T100" fmla="*/ 2147483647 w 285"/>
                <a:gd name="T101" fmla="*/ 2147483647 h 439"/>
                <a:gd name="T102" fmla="*/ 2147483647 w 285"/>
                <a:gd name="T103" fmla="*/ 2147483647 h 439"/>
                <a:gd name="T104" fmla="*/ 2147483647 w 285"/>
                <a:gd name="T105" fmla="*/ 2147483647 h 439"/>
                <a:gd name="T106" fmla="*/ 2147483647 w 285"/>
                <a:gd name="T107" fmla="*/ 2147483647 h 4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85"/>
                <a:gd name="T163" fmla="*/ 0 h 439"/>
                <a:gd name="T164" fmla="*/ 285 w 285"/>
                <a:gd name="T165" fmla="*/ 439 h 43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85" h="439">
                  <a:moveTo>
                    <a:pt x="121" y="99"/>
                  </a:moveTo>
                  <a:lnTo>
                    <a:pt x="121" y="93"/>
                  </a:lnTo>
                  <a:lnTo>
                    <a:pt x="122" y="88"/>
                  </a:lnTo>
                  <a:lnTo>
                    <a:pt x="125" y="83"/>
                  </a:lnTo>
                  <a:lnTo>
                    <a:pt x="127" y="78"/>
                  </a:lnTo>
                  <a:lnTo>
                    <a:pt x="130" y="75"/>
                  </a:lnTo>
                  <a:lnTo>
                    <a:pt x="133" y="71"/>
                  </a:lnTo>
                  <a:lnTo>
                    <a:pt x="137" y="67"/>
                  </a:lnTo>
                  <a:lnTo>
                    <a:pt x="142" y="65"/>
                  </a:lnTo>
                  <a:lnTo>
                    <a:pt x="152" y="60"/>
                  </a:lnTo>
                  <a:lnTo>
                    <a:pt x="163" y="57"/>
                  </a:lnTo>
                  <a:lnTo>
                    <a:pt x="175" y="56"/>
                  </a:lnTo>
                  <a:lnTo>
                    <a:pt x="187" y="55"/>
                  </a:lnTo>
                  <a:lnTo>
                    <a:pt x="195" y="56"/>
                  </a:lnTo>
                  <a:lnTo>
                    <a:pt x="201" y="56"/>
                  </a:lnTo>
                  <a:lnTo>
                    <a:pt x="206" y="59"/>
                  </a:lnTo>
                  <a:lnTo>
                    <a:pt x="212" y="60"/>
                  </a:lnTo>
                  <a:lnTo>
                    <a:pt x="220" y="66"/>
                  </a:lnTo>
                  <a:lnTo>
                    <a:pt x="228" y="72"/>
                  </a:lnTo>
                  <a:lnTo>
                    <a:pt x="235" y="78"/>
                  </a:lnTo>
                  <a:lnTo>
                    <a:pt x="244" y="83"/>
                  </a:lnTo>
                  <a:lnTo>
                    <a:pt x="247" y="86"/>
                  </a:lnTo>
                  <a:lnTo>
                    <a:pt x="252" y="87"/>
                  </a:lnTo>
                  <a:lnTo>
                    <a:pt x="258" y="88"/>
                  </a:lnTo>
                  <a:lnTo>
                    <a:pt x="264" y="88"/>
                  </a:lnTo>
                  <a:lnTo>
                    <a:pt x="269" y="88"/>
                  </a:lnTo>
                  <a:lnTo>
                    <a:pt x="274" y="86"/>
                  </a:lnTo>
                  <a:lnTo>
                    <a:pt x="278" y="83"/>
                  </a:lnTo>
                  <a:lnTo>
                    <a:pt x="280" y="78"/>
                  </a:lnTo>
                  <a:lnTo>
                    <a:pt x="283" y="73"/>
                  </a:lnTo>
                  <a:lnTo>
                    <a:pt x="284" y="69"/>
                  </a:lnTo>
                  <a:lnTo>
                    <a:pt x="285" y="62"/>
                  </a:lnTo>
                  <a:lnTo>
                    <a:pt x="285" y="55"/>
                  </a:lnTo>
                  <a:lnTo>
                    <a:pt x="285" y="44"/>
                  </a:lnTo>
                  <a:lnTo>
                    <a:pt x="285" y="38"/>
                  </a:lnTo>
                  <a:lnTo>
                    <a:pt x="284" y="33"/>
                  </a:lnTo>
                  <a:lnTo>
                    <a:pt x="283" y="28"/>
                  </a:lnTo>
                  <a:lnTo>
                    <a:pt x="280" y="23"/>
                  </a:lnTo>
                  <a:lnTo>
                    <a:pt x="277" y="20"/>
                  </a:lnTo>
                  <a:lnTo>
                    <a:pt x="274" y="16"/>
                  </a:lnTo>
                  <a:lnTo>
                    <a:pt x="269" y="12"/>
                  </a:lnTo>
                  <a:lnTo>
                    <a:pt x="266" y="10"/>
                  </a:lnTo>
                  <a:lnTo>
                    <a:pt x="256" y="6"/>
                  </a:lnTo>
                  <a:lnTo>
                    <a:pt x="245" y="2"/>
                  </a:lnTo>
                  <a:lnTo>
                    <a:pt x="233" y="1"/>
                  </a:lnTo>
                  <a:lnTo>
                    <a:pt x="220" y="0"/>
                  </a:lnTo>
                  <a:lnTo>
                    <a:pt x="207" y="1"/>
                  </a:lnTo>
                  <a:lnTo>
                    <a:pt x="195" y="4"/>
                  </a:lnTo>
                  <a:lnTo>
                    <a:pt x="181" y="7"/>
                  </a:lnTo>
                  <a:lnTo>
                    <a:pt x="169" y="12"/>
                  </a:lnTo>
                  <a:lnTo>
                    <a:pt x="155" y="20"/>
                  </a:lnTo>
                  <a:lnTo>
                    <a:pt x="143" y="27"/>
                  </a:lnTo>
                  <a:lnTo>
                    <a:pt x="131" y="35"/>
                  </a:lnTo>
                  <a:lnTo>
                    <a:pt x="119" y="45"/>
                  </a:lnTo>
                  <a:lnTo>
                    <a:pt x="108" y="55"/>
                  </a:lnTo>
                  <a:lnTo>
                    <a:pt x="98" y="66"/>
                  </a:lnTo>
                  <a:lnTo>
                    <a:pt x="89" y="78"/>
                  </a:lnTo>
                  <a:lnTo>
                    <a:pt x="81" y="91"/>
                  </a:lnTo>
                  <a:lnTo>
                    <a:pt x="75" y="104"/>
                  </a:lnTo>
                  <a:lnTo>
                    <a:pt x="70" y="116"/>
                  </a:lnTo>
                  <a:lnTo>
                    <a:pt x="67" y="130"/>
                  </a:lnTo>
                  <a:lnTo>
                    <a:pt x="66" y="143"/>
                  </a:lnTo>
                  <a:lnTo>
                    <a:pt x="66" y="165"/>
                  </a:lnTo>
                  <a:lnTo>
                    <a:pt x="67" y="171"/>
                  </a:lnTo>
                  <a:lnTo>
                    <a:pt x="67" y="177"/>
                  </a:lnTo>
                  <a:lnTo>
                    <a:pt x="70" y="184"/>
                  </a:lnTo>
                  <a:lnTo>
                    <a:pt x="72" y="188"/>
                  </a:lnTo>
                  <a:lnTo>
                    <a:pt x="78" y="198"/>
                  </a:lnTo>
                  <a:lnTo>
                    <a:pt x="87" y="207"/>
                  </a:lnTo>
                  <a:lnTo>
                    <a:pt x="108" y="221"/>
                  </a:lnTo>
                  <a:lnTo>
                    <a:pt x="132" y="237"/>
                  </a:lnTo>
                  <a:lnTo>
                    <a:pt x="144" y="245"/>
                  </a:lnTo>
                  <a:lnTo>
                    <a:pt x="157" y="253"/>
                  </a:lnTo>
                  <a:lnTo>
                    <a:pt x="168" y="262"/>
                  </a:lnTo>
                  <a:lnTo>
                    <a:pt x="177" y="273"/>
                  </a:lnTo>
                  <a:lnTo>
                    <a:pt x="182" y="278"/>
                  </a:lnTo>
                  <a:lnTo>
                    <a:pt x="186" y="284"/>
                  </a:lnTo>
                  <a:lnTo>
                    <a:pt x="190" y="290"/>
                  </a:lnTo>
                  <a:lnTo>
                    <a:pt x="192" y="297"/>
                  </a:lnTo>
                  <a:lnTo>
                    <a:pt x="195" y="305"/>
                  </a:lnTo>
                  <a:lnTo>
                    <a:pt x="197" y="312"/>
                  </a:lnTo>
                  <a:lnTo>
                    <a:pt x="197" y="321"/>
                  </a:lnTo>
                  <a:lnTo>
                    <a:pt x="198" y="329"/>
                  </a:lnTo>
                  <a:lnTo>
                    <a:pt x="198" y="340"/>
                  </a:lnTo>
                  <a:lnTo>
                    <a:pt x="197" y="350"/>
                  </a:lnTo>
                  <a:lnTo>
                    <a:pt x="195" y="359"/>
                  </a:lnTo>
                  <a:lnTo>
                    <a:pt x="191" y="366"/>
                  </a:lnTo>
                  <a:lnTo>
                    <a:pt x="186" y="372"/>
                  </a:lnTo>
                  <a:lnTo>
                    <a:pt x="179" y="377"/>
                  </a:lnTo>
                  <a:lnTo>
                    <a:pt x="171" y="381"/>
                  </a:lnTo>
                  <a:lnTo>
                    <a:pt x="163" y="383"/>
                  </a:lnTo>
                  <a:lnTo>
                    <a:pt x="154" y="384"/>
                  </a:lnTo>
                  <a:lnTo>
                    <a:pt x="143" y="384"/>
                  </a:lnTo>
                  <a:lnTo>
                    <a:pt x="132" y="384"/>
                  </a:lnTo>
                  <a:lnTo>
                    <a:pt x="121" y="383"/>
                  </a:lnTo>
                  <a:lnTo>
                    <a:pt x="113" y="381"/>
                  </a:lnTo>
                  <a:lnTo>
                    <a:pt x="105" y="377"/>
                  </a:lnTo>
                  <a:lnTo>
                    <a:pt x="93" y="371"/>
                  </a:lnTo>
                  <a:lnTo>
                    <a:pt x="84" y="362"/>
                  </a:lnTo>
                  <a:lnTo>
                    <a:pt x="76" y="355"/>
                  </a:lnTo>
                  <a:lnTo>
                    <a:pt x="67" y="348"/>
                  </a:lnTo>
                  <a:lnTo>
                    <a:pt x="62" y="345"/>
                  </a:lnTo>
                  <a:lnTo>
                    <a:pt x="57" y="343"/>
                  </a:lnTo>
                  <a:lnTo>
                    <a:pt x="51" y="341"/>
                  </a:lnTo>
                  <a:lnTo>
                    <a:pt x="44" y="340"/>
                  </a:lnTo>
                  <a:lnTo>
                    <a:pt x="35" y="341"/>
                  </a:lnTo>
                  <a:lnTo>
                    <a:pt x="27" y="344"/>
                  </a:lnTo>
                  <a:lnTo>
                    <a:pt x="19" y="348"/>
                  </a:lnTo>
                  <a:lnTo>
                    <a:pt x="13" y="352"/>
                  </a:lnTo>
                  <a:lnTo>
                    <a:pt x="7" y="360"/>
                  </a:lnTo>
                  <a:lnTo>
                    <a:pt x="4" y="367"/>
                  </a:lnTo>
                  <a:lnTo>
                    <a:pt x="1" y="376"/>
                  </a:lnTo>
                  <a:lnTo>
                    <a:pt x="0" y="384"/>
                  </a:lnTo>
                  <a:lnTo>
                    <a:pt x="1" y="389"/>
                  </a:lnTo>
                  <a:lnTo>
                    <a:pt x="4" y="395"/>
                  </a:lnTo>
                  <a:lnTo>
                    <a:pt x="6" y="400"/>
                  </a:lnTo>
                  <a:lnTo>
                    <a:pt x="11" y="405"/>
                  </a:lnTo>
                  <a:lnTo>
                    <a:pt x="16" y="410"/>
                  </a:lnTo>
                  <a:lnTo>
                    <a:pt x="22" y="415"/>
                  </a:lnTo>
                  <a:lnTo>
                    <a:pt x="29" y="418"/>
                  </a:lnTo>
                  <a:lnTo>
                    <a:pt x="37" y="422"/>
                  </a:lnTo>
                  <a:lnTo>
                    <a:pt x="53" y="430"/>
                  </a:lnTo>
                  <a:lnTo>
                    <a:pt x="68" y="434"/>
                  </a:lnTo>
                  <a:lnTo>
                    <a:pt x="84" y="438"/>
                  </a:lnTo>
                  <a:lnTo>
                    <a:pt x="99" y="439"/>
                  </a:lnTo>
                  <a:lnTo>
                    <a:pt x="113" y="438"/>
                  </a:lnTo>
                  <a:lnTo>
                    <a:pt x="126" y="436"/>
                  </a:lnTo>
                  <a:lnTo>
                    <a:pt x="139" y="432"/>
                  </a:lnTo>
                  <a:lnTo>
                    <a:pt x="154" y="426"/>
                  </a:lnTo>
                  <a:lnTo>
                    <a:pt x="168" y="418"/>
                  </a:lnTo>
                  <a:lnTo>
                    <a:pt x="181" y="410"/>
                  </a:lnTo>
                  <a:lnTo>
                    <a:pt x="195" y="401"/>
                  </a:lnTo>
                  <a:lnTo>
                    <a:pt x="207" y="390"/>
                  </a:lnTo>
                  <a:lnTo>
                    <a:pt x="219" y="379"/>
                  </a:lnTo>
                  <a:lnTo>
                    <a:pt x="230" y="367"/>
                  </a:lnTo>
                  <a:lnTo>
                    <a:pt x="240" y="355"/>
                  </a:lnTo>
                  <a:lnTo>
                    <a:pt x="247" y="341"/>
                  </a:lnTo>
                  <a:lnTo>
                    <a:pt x="255" y="328"/>
                  </a:lnTo>
                  <a:lnTo>
                    <a:pt x="260" y="313"/>
                  </a:lnTo>
                  <a:lnTo>
                    <a:pt x="263" y="300"/>
                  </a:lnTo>
                  <a:lnTo>
                    <a:pt x="264" y="285"/>
                  </a:lnTo>
                  <a:lnTo>
                    <a:pt x="263" y="277"/>
                  </a:lnTo>
                  <a:lnTo>
                    <a:pt x="262" y="268"/>
                  </a:lnTo>
                  <a:lnTo>
                    <a:pt x="261" y="259"/>
                  </a:lnTo>
                  <a:lnTo>
                    <a:pt x="257" y="251"/>
                  </a:lnTo>
                  <a:lnTo>
                    <a:pt x="255" y="244"/>
                  </a:lnTo>
                  <a:lnTo>
                    <a:pt x="251" y="236"/>
                  </a:lnTo>
                  <a:lnTo>
                    <a:pt x="246" y="230"/>
                  </a:lnTo>
                  <a:lnTo>
                    <a:pt x="241" y="224"/>
                  </a:lnTo>
                  <a:lnTo>
                    <a:pt x="230" y="212"/>
                  </a:lnTo>
                  <a:lnTo>
                    <a:pt x="219" y="202"/>
                  </a:lnTo>
                  <a:lnTo>
                    <a:pt x="206" y="192"/>
                  </a:lnTo>
                  <a:lnTo>
                    <a:pt x="192" y="184"/>
                  </a:lnTo>
                  <a:lnTo>
                    <a:pt x="166" y="166"/>
                  </a:lnTo>
                  <a:lnTo>
                    <a:pt x="143" y="151"/>
                  </a:lnTo>
                  <a:lnTo>
                    <a:pt x="135" y="141"/>
                  </a:lnTo>
                  <a:lnTo>
                    <a:pt x="127" y="132"/>
                  </a:lnTo>
                  <a:lnTo>
                    <a:pt x="125" y="127"/>
                  </a:lnTo>
                  <a:lnTo>
                    <a:pt x="122" y="121"/>
                  </a:lnTo>
                  <a:lnTo>
                    <a:pt x="121" y="116"/>
                  </a:lnTo>
                  <a:lnTo>
                    <a:pt x="121" y="110"/>
                  </a:lnTo>
                  <a:lnTo>
                    <a:pt x="121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Freeform 597"/>
            <p:cNvSpPr>
              <a:spLocks/>
            </p:cNvSpPr>
            <p:nvPr/>
          </p:nvSpPr>
          <p:spPr bwMode="auto">
            <a:xfrm>
              <a:off x="48059975" y="9375776"/>
              <a:ext cx="150812" cy="206375"/>
            </a:xfrm>
            <a:custGeom>
              <a:avLst/>
              <a:gdLst>
                <a:gd name="T0" fmla="*/ 2147483647 w 473"/>
                <a:gd name="T1" fmla="*/ 1720071512 h 647"/>
                <a:gd name="T2" fmla="*/ 2147483647 w 473"/>
                <a:gd name="T3" fmla="*/ 2147483647 h 647"/>
                <a:gd name="T4" fmla="*/ 2147483647 w 473"/>
                <a:gd name="T5" fmla="*/ 2147483647 h 647"/>
                <a:gd name="T6" fmla="*/ 2147483647 w 473"/>
                <a:gd name="T7" fmla="*/ 2147483647 h 647"/>
                <a:gd name="T8" fmla="*/ 2147483647 w 473"/>
                <a:gd name="T9" fmla="*/ 2147483647 h 647"/>
                <a:gd name="T10" fmla="*/ 2147483647 w 473"/>
                <a:gd name="T11" fmla="*/ 2147483647 h 647"/>
                <a:gd name="T12" fmla="*/ 2147483647 w 473"/>
                <a:gd name="T13" fmla="*/ 2147483647 h 647"/>
                <a:gd name="T14" fmla="*/ 2147483647 w 473"/>
                <a:gd name="T15" fmla="*/ 2147483647 h 647"/>
                <a:gd name="T16" fmla="*/ 2147483647 w 473"/>
                <a:gd name="T17" fmla="*/ 0 h 647"/>
                <a:gd name="T18" fmla="*/ 2147483647 w 473"/>
                <a:gd name="T19" fmla="*/ 162280605 h 647"/>
                <a:gd name="T20" fmla="*/ 2147483647 w 473"/>
                <a:gd name="T21" fmla="*/ 486841496 h 647"/>
                <a:gd name="T22" fmla="*/ 2147483647 w 473"/>
                <a:gd name="T23" fmla="*/ 908669125 h 647"/>
                <a:gd name="T24" fmla="*/ 2147483647 w 473"/>
                <a:gd name="T25" fmla="*/ 1460422735 h 647"/>
                <a:gd name="T26" fmla="*/ 2147483647 w 473"/>
                <a:gd name="T27" fmla="*/ 2076986707 h 647"/>
                <a:gd name="T28" fmla="*/ 2147483647 w 473"/>
                <a:gd name="T29" fmla="*/ 2147483647 h 647"/>
                <a:gd name="T30" fmla="*/ 2147483647 w 473"/>
                <a:gd name="T31" fmla="*/ 2147483647 h 647"/>
                <a:gd name="T32" fmla="*/ 2147483647 w 473"/>
                <a:gd name="T33" fmla="*/ 2147483647 h 647"/>
                <a:gd name="T34" fmla="*/ 2147483647 w 473"/>
                <a:gd name="T35" fmla="*/ 2147483647 h 647"/>
                <a:gd name="T36" fmla="*/ 2147483647 w 473"/>
                <a:gd name="T37" fmla="*/ 2147483647 h 647"/>
                <a:gd name="T38" fmla="*/ 2147483647 w 473"/>
                <a:gd name="T39" fmla="*/ 2147483647 h 647"/>
                <a:gd name="T40" fmla="*/ 2147483647 w 473"/>
                <a:gd name="T41" fmla="*/ 2147483647 h 647"/>
                <a:gd name="T42" fmla="*/ 2147483647 w 473"/>
                <a:gd name="T43" fmla="*/ 2147483647 h 647"/>
                <a:gd name="T44" fmla="*/ 2147483647 w 473"/>
                <a:gd name="T45" fmla="*/ 2147483647 h 647"/>
                <a:gd name="T46" fmla="*/ 2147483647 w 473"/>
                <a:gd name="T47" fmla="*/ 2147483647 h 647"/>
                <a:gd name="T48" fmla="*/ 2147483647 w 473"/>
                <a:gd name="T49" fmla="*/ 2147483647 h 647"/>
                <a:gd name="T50" fmla="*/ 2147483647 w 473"/>
                <a:gd name="T51" fmla="*/ 2147483647 h 647"/>
                <a:gd name="T52" fmla="*/ 2147483647 w 473"/>
                <a:gd name="T53" fmla="*/ 2147483647 h 647"/>
                <a:gd name="T54" fmla="*/ 2147483647 w 473"/>
                <a:gd name="T55" fmla="*/ 2147483647 h 647"/>
                <a:gd name="T56" fmla="*/ 2147483647 w 473"/>
                <a:gd name="T57" fmla="*/ 2147483647 h 647"/>
                <a:gd name="T58" fmla="*/ 2147483647 w 473"/>
                <a:gd name="T59" fmla="*/ 2147483647 h 647"/>
                <a:gd name="T60" fmla="*/ 2147483647 w 473"/>
                <a:gd name="T61" fmla="*/ 2147483647 h 647"/>
                <a:gd name="T62" fmla="*/ 2147483647 w 473"/>
                <a:gd name="T63" fmla="*/ 2147483647 h 647"/>
                <a:gd name="T64" fmla="*/ 2147483647 w 473"/>
                <a:gd name="T65" fmla="*/ 2147483647 h 647"/>
                <a:gd name="T66" fmla="*/ 2147483647 w 473"/>
                <a:gd name="T67" fmla="*/ 2147483647 h 647"/>
                <a:gd name="T68" fmla="*/ 550996584 w 473"/>
                <a:gd name="T69" fmla="*/ 2147483647 h 647"/>
                <a:gd name="T70" fmla="*/ 421380206 w 473"/>
                <a:gd name="T71" fmla="*/ 2147483647 h 647"/>
                <a:gd name="T72" fmla="*/ 1199281256 w 473"/>
                <a:gd name="T73" fmla="*/ 2147483647 h 647"/>
                <a:gd name="T74" fmla="*/ 1944753262 w 473"/>
                <a:gd name="T75" fmla="*/ 2147483647 h 647"/>
                <a:gd name="T76" fmla="*/ 2147483647 w 473"/>
                <a:gd name="T77" fmla="*/ 2147483647 h 647"/>
                <a:gd name="T78" fmla="*/ 2147483647 w 473"/>
                <a:gd name="T79" fmla="*/ 2147483647 h 647"/>
                <a:gd name="T80" fmla="*/ 2147483647 w 473"/>
                <a:gd name="T81" fmla="*/ 2147483647 h 647"/>
                <a:gd name="T82" fmla="*/ 2147483647 w 473"/>
                <a:gd name="T83" fmla="*/ 2147483647 h 647"/>
                <a:gd name="T84" fmla="*/ 2147483647 w 473"/>
                <a:gd name="T85" fmla="*/ 2147483647 h 647"/>
                <a:gd name="T86" fmla="*/ 2147483647 w 473"/>
                <a:gd name="T87" fmla="*/ 2147483647 h 647"/>
                <a:gd name="T88" fmla="*/ 2147483647 w 473"/>
                <a:gd name="T89" fmla="*/ 2147483647 h 647"/>
                <a:gd name="T90" fmla="*/ 2147483647 w 473"/>
                <a:gd name="T91" fmla="*/ 2147483647 h 647"/>
                <a:gd name="T92" fmla="*/ 2147483647 w 473"/>
                <a:gd name="T93" fmla="*/ 2147483647 h 647"/>
                <a:gd name="T94" fmla="*/ 2147483647 w 473"/>
                <a:gd name="T95" fmla="*/ 2147483647 h 647"/>
                <a:gd name="T96" fmla="*/ 2147483647 w 473"/>
                <a:gd name="T97" fmla="*/ 2147483647 h 647"/>
                <a:gd name="T98" fmla="*/ 2147483647 w 473"/>
                <a:gd name="T99" fmla="*/ 1817337931 h 647"/>
                <a:gd name="T100" fmla="*/ 2147483647 w 473"/>
                <a:gd name="T101" fmla="*/ 1135861525 h 647"/>
                <a:gd name="T102" fmla="*/ 2147483647 w 473"/>
                <a:gd name="T103" fmla="*/ 649020349 h 647"/>
                <a:gd name="T104" fmla="*/ 2147483647 w 473"/>
                <a:gd name="T105" fmla="*/ 227192719 h 647"/>
                <a:gd name="T106" fmla="*/ 2147483647 w 473"/>
                <a:gd name="T107" fmla="*/ 32456057 h 647"/>
                <a:gd name="T108" fmla="*/ 2147483647 w 473"/>
                <a:gd name="T109" fmla="*/ 32456057 h 647"/>
                <a:gd name="T110" fmla="*/ 2147483647 w 473"/>
                <a:gd name="T111" fmla="*/ 194736662 h 647"/>
                <a:gd name="T112" fmla="*/ 2147483647 w 473"/>
                <a:gd name="T113" fmla="*/ 681476406 h 6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73"/>
                <a:gd name="T172" fmla="*/ 0 h 647"/>
                <a:gd name="T173" fmla="*/ 473 w 473"/>
                <a:gd name="T174" fmla="*/ 647 h 6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73" h="647">
                  <a:moveTo>
                    <a:pt x="384" y="33"/>
                  </a:moveTo>
                  <a:lnTo>
                    <a:pt x="386" y="53"/>
                  </a:lnTo>
                  <a:lnTo>
                    <a:pt x="386" y="73"/>
                  </a:lnTo>
                  <a:lnTo>
                    <a:pt x="383" y="94"/>
                  </a:lnTo>
                  <a:lnTo>
                    <a:pt x="378" y="115"/>
                  </a:lnTo>
                  <a:lnTo>
                    <a:pt x="373" y="137"/>
                  </a:lnTo>
                  <a:lnTo>
                    <a:pt x="366" y="158"/>
                  </a:lnTo>
                  <a:lnTo>
                    <a:pt x="358" y="180"/>
                  </a:lnTo>
                  <a:lnTo>
                    <a:pt x="349" y="201"/>
                  </a:lnTo>
                  <a:lnTo>
                    <a:pt x="338" y="221"/>
                  </a:lnTo>
                  <a:lnTo>
                    <a:pt x="327" y="241"/>
                  </a:lnTo>
                  <a:lnTo>
                    <a:pt x="316" y="259"/>
                  </a:lnTo>
                  <a:lnTo>
                    <a:pt x="304" y="277"/>
                  </a:lnTo>
                  <a:lnTo>
                    <a:pt x="291" y="292"/>
                  </a:lnTo>
                  <a:lnTo>
                    <a:pt x="278" y="307"/>
                  </a:lnTo>
                  <a:lnTo>
                    <a:pt x="266" y="319"/>
                  </a:lnTo>
                  <a:lnTo>
                    <a:pt x="252" y="329"/>
                  </a:lnTo>
                  <a:lnTo>
                    <a:pt x="230" y="0"/>
                  </a:lnTo>
                  <a:lnTo>
                    <a:pt x="217" y="1"/>
                  </a:lnTo>
                  <a:lnTo>
                    <a:pt x="204" y="5"/>
                  </a:lnTo>
                  <a:lnTo>
                    <a:pt x="192" y="9"/>
                  </a:lnTo>
                  <a:lnTo>
                    <a:pt x="180" y="15"/>
                  </a:lnTo>
                  <a:lnTo>
                    <a:pt x="168" y="21"/>
                  </a:lnTo>
                  <a:lnTo>
                    <a:pt x="155" y="28"/>
                  </a:lnTo>
                  <a:lnTo>
                    <a:pt x="144" y="37"/>
                  </a:lnTo>
                  <a:lnTo>
                    <a:pt x="133" y="45"/>
                  </a:lnTo>
                  <a:lnTo>
                    <a:pt x="122" y="54"/>
                  </a:lnTo>
                  <a:lnTo>
                    <a:pt x="114" y="64"/>
                  </a:lnTo>
                  <a:lnTo>
                    <a:pt x="104" y="73"/>
                  </a:lnTo>
                  <a:lnTo>
                    <a:pt x="97" y="83"/>
                  </a:lnTo>
                  <a:lnTo>
                    <a:pt x="91" y="93"/>
                  </a:lnTo>
                  <a:lnTo>
                    <a:pt x="84" y="103"/>
                  </a:lnTo>
                  <a:lnTo>
                    <a:pt x="80" y="113"/>
                  </a:lnTo>
                  <a:lnTo>
                    <a:pt x="77" y="121"/>
                  </a:lnTo>
                  <a:lnTo>
                    <a:pt x="88" y="117"/>
                  </a:lnTo>
                  <a:lnTo>
                    <a:pt x="98" y="113"/>
                  </a:lnTo>
                  <a:lnTo>
                    <a:pt x="108" y="106"/>
                  </a:lnTo>
                  <a:lnTo>
                    <a:pt x="116" y="100"/>
                  </a:lnTo>
                  <a:lnTo>
                    <a:pt x="132" y="88"/>
                  </a:lnTo>
                  <a:lnTo>
                    <a:pt x="146" y="81"/>
                  </a:lnTo>
                  <a:lnTo>
                    <a:pt x="148" y="81"/>
                  </a:lnTo>
                  <a:lnTo>
                    <a:pt x="151" y="81"/>
                  </a:lnTo>
                  <a:lnTo>
                    <a:pt x="153" y="81"/>
                  </a:lnTo>
                  <a:lnTo>
                    <a:pt x="155" y="82"/>
                  </a:lnTo>
                  <a:lnTo>
                    <a:pt x="160" y="87"/>
                  </a:lnTo>
                  <a:lnTo>
                    <a:pt x="164" y="95"/>
                  </a:lnTo>
                  <a:lnTo>
                    <a:pt x="168" y="109"/>
                  </a:lnTo>
                  <a:lnTo>
                    <a:pt x="171" y="126"/>
                  </a:lnTo>
                  <a:lnTo>
                    <a:pt x="174" y="148"/>
                  </a:lnTo>
                  <a:lnTo>
                    <a:pt x="176" y="176"/>
                  </a:lnTo>
                  <a:lnTo>
                    <a:pt x="177" y="204"/>
                  </a:lnTo>
                  <a:lnTo>
                    <a:pt x="180" y="232"/>
                  </a:lnTo>
                  <a:lnTo>
                    <a:pt x="181" y="258"/>
                  </a:lnTo>
                  <a:lnTo>
                    <a:pt x="184" y="284"/>
                  </a:lnTo>
                  <a:lnTo>
                    <a:pt x="185" y="310"/>
                  </a:lnTo>
                  <a:lnTo>
                    <a:pt x="186" y="337"/>
                  </a:lnTo>
                  <a:lnTo>
                    <a:pt x="186" y="365"/>
                  </a:lnTo>
                  <a:lnTo>
                    <a:pt x="187" y="395"/>
                  </a:lnTo>
                  <a:lnTo>
                    <a:pt x="187" y="417"/>
                  </a:lnTo>
                  <a:lnTo>
                    <a:pt x="186" y="422"/>
                  </a:lnTo>
                  <a:lnTo>
                    <a:pt x="185" y="427"/>
                  </a:lnTo>
                  <a:lnTo>
                    <a:pt x="182" y="433"/>
                  </a:lnTo>
                  <a:lnTo>
                    <a:pt x="180" y="439"/>
                  </a:lnTo>
                  <a:lnTo>
                    <a:pt x="173" y="453"/>
                  </a:lnTo>
                  <a:lnTo>
                    <a:pt x="162" y="467"/>
                  </a:lnTo>
                  <a:lnTo>
                    <a:pt x="136" y="500"/>
                  </a:lnTo>
                  <a:lnTo>
                    <a:pt x="104" y="535"/>
                  </a:lnTo>
                  <a:lnTo>
                    <a:pt x="72" y="568"/>
                  </a:lnTo>
                  <a:lnTo>
                    <a:pt x="42" y="600"/>
                  </a:lnTo>
                  <a:lnTo>
                    <a:pt x="17" y="627"/>
                  </a:lnTo>
                  <a:lnTo>
                    <a:pt x="0" y="647"/>
                  </a:lnTo>
                  <a:lnTo>
                    <a:pt x="13" y="647"/>
                  </a:lnTo>
                  <a:lnTo>
                    <a:pt x="26" y="645"/>
                  </a:lnTo>
                  <a:lnTo>
                    <a:pt x="37" y="642"/>
                  </a:lnTo>
                  <a:lnTo>
                    <a:pt x="49" y="640"/>
                  </a:lnTo>
                  <a:lnTo>
                    <a:pt x="60" y="635"/>
                  </a:lnTo>
                  <a:lnTo>
                    <a:pt x="71" y="630"/>
                  </a:lnTo>
                  <a:lnTo>
                    <a:pt x="81" y="625"/>
                  </a:lnTo>
                  <a:lnTo>
                    <a:pt x="92" y="618"/>
                  </a:lnTo>
                  <a:lnTo>
                    <a:pt x="102" y="611"/>
                  </a:lnTo>
                  <a:lnTo>
                    <a:pt x="111" y="603"/>
                  </a:lnTo>
                  <a:lnTo>
                    <a:pt x="120" y="595"/>
                  </a:lnTo>
                  <a:lnTo>
                    <a:pt x="130" y="586"/>
                  </a:lnTo>
                  <a:lnTo>
                    <a:pt x="147" y="568"/>
                  </a:lnTo>
                  <a:lnTo>
                    <a:pt x="163" y="547"/>
                  </a:lnTo>
                  <a:lnTo>
                    <a:pt x="177" y="525"/>
                  </a:lnTo>
                  <a:lnTo>
                    <a:pt x="192" y="503"/>
                  </a:lnTo>
                  <a:lnTo>
                    <a:pt x="207" y="481"/>
                  </a:lnTo>
                  <a:lnTo>
                    <a:pt x="219" y="459"/>
                  </a:lnTo>
                  <a:lnTo>
                    <a:pt x="245" y="416"/>
                  </a:lnTo>
                  <a:lnTo>
                    <a:pt x="268" y="378"/>
                  </a:lnTo>
                  <a:lnTo>
                    <a:pt x="288" y="350"/>
                  </a:lnTo>
                  <a:lnTo>
                    <a:pt x="316" y="310"/>
                  </a:lnTo>
                  <a:lnTo>
                    <a:pt x="349" y="262"/>
                  </a:lnTo>
                  <a:lnTo>
                    <a:pt x="383" y="209"/>
                  </a:lnTo>
                  <a:lnTo>
                    <a:pt x="418" y="158"/>
                  </a:lnTo>
                  <a:lnTo>
                    <a:pt x="446" y="110"/>
                  </a:lnTo>
                  <a:lnTo>
                    <a:pt x="457" y="89"/>
                  </a:lnTo>
                  <a:lnTo>
                    <a:pt x="465" y="71"/>
                  </a:lnTo>
                  <a:lnTo>
                    <a:pt x="470" y="56"/>
                  </a:lnTo>
                  <a:lnTo>
                    <a:pt x="473" y="44"/>
                  </a:lnTo>
                  <a:lnTo>
                    <a:pt x="471" y="35"/>
                  </a:lnTo>
                  <a:lnTo>
                    <a:pt x="469" y="27"/>
                  </a:lnTo>
                  <a:lnTo>
                    <a:pt x="465" y="20"/>
                  </a:lnTo>
                  <a:lnTo>
                    <a:pt x="459" y="13"/>
                  </a:lnTo>
                  <a:lnTo>
                    <a:pt x="453" y="7"/>
                  </a:lnTo>
                  <a:lnTo>
                    <a:pt x="446" y="4"/>
                  </a:lnTo>
                  <a:lnTo>
                    <a:pt x="437" y="1"/>
                  </a:lnTo>
                  <a:lnTo>
                    <a:pt x="429" y="0"/>
                  </a:lnTo>
                  <a:lnTo>
                    <a:pt x="419" y="1"/>
                  </a:lnTo>
                  <a:lnTo>
                    <a:pt x="410" y="4"/>
                  </a:lnTo>
                  <a:lnTo>
                    <a:pt x="404" y="6"/>
                  </a:lnTo>
                  <a:lnTo>
                    <a:pt x="399" y="11"/>
                  </a:lnTo>
                  <a:lnTo>
                    <a:pt x="392" y="21"/>
                  </a:lnTo>
                  <a:lnTo>
                    <a:pt x="384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6" name="Picture 7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2780" y="9743250"/>
            <a:ext cx="11595100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7" name="Picture 5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2917" y="12137339"/>
            <a:ext cx="6392863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8210" y="15602955"/>
            <a:ext cx="2960860" cy="2369368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9155" y="15602955"/>
            <a:ext cx="2960860" cy="2369368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0849" y="15603618"/>
            <a:ext cx="2960860" cy="2369368"/>
          </a:xfrm>
          <a:prstGeom prst="rect">
            <a:avLst/>
          </a:prstGeom>
        </p:spPr>
      </p:pic>
      <p:sp>
        <p:nvSpPr>
          <p:cNvPr id="418" name="Text Box 1510"/>
          <p:cNvSpPr txBox="1">
            <a:spLocks noChangeArrowheads="1"/>
          </p:cNvSpPr>
          <p:nvPr/>
        </p:nvSpPr>
        <p:spPr bwMode="auto">
          <a:xfrm>
            <a:off x="33149131" y="13809160"/>
            <a:ext cx="988148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endParaRPr lang="en-US" sz="3000" b="1" dirty="0">
              <a:solidFill>
                <a:srgbClr val="00477F"/>
              </a:solidFill>
            </a:endParaRPr>
          </a:p>
        </p:txBody>
      </p:sp>
      <p:sp>
        <p:nvSpPr>
          <p:cNvPr id="419" name="Text Box 29"/>
          <p:cNvSpPr txBox="1">
            <a:spLocks noChangeArrowheads="1"/>
          </p:cNvSpPr>
          <p:nvPr/>
        </p:nvSpPr>
        <p:spPr bwMode="auto">
          <a:xfrm>
            <a:off x="33118926" y="12894760"/>
            <a:ext cx="10032514" cy="582927"/>
          </a:xfrm>
          <a:prstGeom prst="rect">
            <a:avLst/>
          </a:prstGeom>
          <a:solidFill>
            <a:srgbClr val="FBE6D1"/>
          </a:solidFill>
          <a:ln w="76200">
            <a:noFill/>
          </a:ln>
          <a:extLst/>
        </p:spPr>
        <p:txBody>
          <a:bodyPr wrap="none" anchor="ctr"/>
          <a:lstStyle>
            <a:lvl1pPr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2175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2175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>
                <a:solidFill>
                  <a:srgbClr val="00477F"/>
                </a:solidFill>
                <a:latin typeface="Trebuchet MS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52278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646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Trajan Pro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</cp:lastModifiedBy>
  <cp:revision>28</cp:revision>
  <dcterms:created xsi:type="dcterms:W3CDTF">2013-05-14T19:30:29Z</dcterms:created>
  <dcterms:modified xsi:type="dcterms:W3CDTF">2017-09-07T18:17:47Z</dcterms:modified>
</cp:coreProperties>
</file>