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43891200" cy="21945600"/>
  <p:notesSz cx="6858000" cy="91440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A39"/>
    <a:srgbClr val="ED5B9D"/>
    <a:srgbClr val="54C9EA"/>
    <a:srgbClr val="4AC1EF"/>
    <a:srgbClr val="00477F"/>
    <a:srgbClr val="B06010"/>
    <a:srgbClr val="FBE6D1"/>
    <a:srgbClr val="FEF6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86" y="114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2C0-411D-BFD3-D07CCF5B317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2C0-411D-BFD3-D07CCF5B317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2C0-411D-BFD3-D07CCF5B317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2C0-411D-BFD3-D07CCF5B3171}"/>
              </c:ext>
            </c:extLst>
          </c:dPt>
          <c:cat>
            <c:strRef>
              <c:f>Sheet1!$A$2:$A$9</c:f>
              <c:strCache>
                <c:ptCount val="8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  <c:pt idx="6">
                  <c:v>Category 7</c:v>
                </c:pt>
                <c:pt idx="7">
                  <c:v>Category 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C0-411D-BFD3-D07CCF5B31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477F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  <c:pt idx="6">
                  <c:v>Category 7</c:v>
                </c:pt>
                <c:pt idx="7">
                  <c:v>Category 8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C0-411D-BFD3-D07CCF5B31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  <c:pt idx="6">
                  <c:v>Category 7</c:v>
                </c:pt>
                <c:pt idx="7">
                  <c:v>Category 8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C0-411D-BFD3-D07CCF5B3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0605440"/>
        <c:axId val="410606976"/>
        <c:axId val="0"/>
      </c:bar3DChart>
      <c:catAx>
        <c:axId val="41060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0606976"/>
        <c:crosses val="autoZero"/>
        <c:auto val="1"/>
        <c:lblAlgn val="ctr"/>
        <c:lblOffset val="100"/>
        <c:noMultiLvlLbl val="0"/>
      </c:catAx>
      <c:valAx>
        <c:axId val="41060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0605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F7-4C5C-9917-100F4C53DE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F7-4C5C-9917-100F4C53DE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F7-4C5C-9917-100F4C53DEE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4.2</c:v>
                </c:pt>
                <c:pt idx="3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F7-4C5C-9917-100F4C53DEE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5.8</c:v>
                </c:pt>
                <c:pt idx="1">
                  <c:v>3.8</c:v>
                </c:pt>
                <c:pt idx="2">
                  <c:v>3</c:v>
                </c:pt>
                <c:pt idx="3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7F7-4C5C-9917-100F4C53DEE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7F7-4C5C-9917-100F4C53D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887744"/>
        <c:axId val="137889280"/>
      </c:lineChart>
      <c:catAx>
        <c:axId val="137887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889280"/>
        <c:crosses val="autoZero"/>
        <c:auto val="1"/>
        <c:lblAlgn val="ctr"/>
        <c:lblOffset val="100"/>
        <c:noMultiLvlLbl val="0"/>
      </c:catAx>
      <c:valAx>
        <c:axId val="13788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8877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817362"/>
            <a:ext cx="3730752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2435840"/>
            <a:ext cx="3072384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2814321"/>
            <a:ext cx="47404018" cy="59918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2814321"/>
            <a:ext cx="141480542" cy="59918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7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2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4102082"/>
            <a:ext cx="37307520" cy="435864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9301483"/>
            <a:ext cx="37307520" cy="48005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6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16388081"/>
            <a:ext cx="94442280" cy="4634484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16388081"/>
            <a:ext cx="94442280" cy="4634484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4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912362"/>
            <a:ext cx="19392902" cy="204723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6959600"/>
            <a:ext cx="19392902" cy="1264412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4912362"/>
            <a:ext cx="19400520" cy="204723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6959600"/>
            <a:ext cx="19400520" cy="1264412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5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7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873760"/>
            <a:ext cx="14439902" cy="371856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873761"/>
            <a:ext cx="24536400" cy="1872996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4592321"/>
            <a:ext cx="14439902" cy="150114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15361920"/>
            <a:ext cx="26334720" cy="181356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1960880"/>
            <a:ext cx="26334720" cy="1316736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17175482"/>
            <a:ext cx="26334720" cy="257555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5120641"/>
            <a:ext cx="39502080" cy="14483082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20340322"/>
            <a:ext cx="10241280" cy="11684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7DCD-3557-4A83-A9B9-5C0FD1C2BE3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20340322"/>
            <a:ext cx="13898880" cy="11684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20340322"/>
            <a:ext cx="10241280" cy="11684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Picture 313" descr="W:\Templates\Test Templates\Scientific Posters\Online\Custom School Templates\Our Lady of the Lake Univ\AdjustedBackgrounds\BlockBackground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91200" cy="219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Text Box 29"/>
          <p:cNvSpPr txBox="1">
            <a:spLocks noChangeArrowheads="1"/>
          </p:cNvSpPr>
          <p:nvPr/>
        </p:nvSpPr>
        <p:spPr bwMode="auto">
          <a:xfrm>
            <a:off x="752229" y="4521943"/>
            <a:ext cx="10032514" cy="709714"/>
          </a:xfrm>
          <a:prstGeom prst="rect">
            <a:avLst/>
          </a:prstGeom>
          <a:solidFill>
            <a:srgbClr val="54C9EA"/>
          </a:solidFill>
          <a:ln w="76200">
            <a:noFill/>
          </a:ln>
          <a:extLst/>
        </p:spPr>
        <p:txBody>
          <a:bodyPr wrap="none" anchor="ctr"/>
          <a:lstStyle>
            <a:lvl1pPr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Assess Need for Change</a:t>
            </a:r>
          </a:p>
        </p:txBody>
      </p:sp>
      <p:sp>
        <p:nvSpPr>
          <p:cNvPr id="120" name="Text Box 1510"/>
          <p:cNvSpPr txBox="1">
            <a:spLocks noChangeArrowheads="1"/>
          </p:cNvSpPr>
          <p:nvPr/>
        </p:nvSpPr>
        <p:spPr bwMode="auto">
          <a:xfrm>
            <a:off x="873049" y="5436343"/>
            <a:ext cx="9881489" cy="13526780"/>
          </a:xfrm>
          <a:prstGeom prst="rect">
            <a:avLst/>
          </a:prstGeom>
          <a:solidFill>
            <a:srgbClr val="54C9EA">
              <a:alpha val="10196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sz="3000" b="1" dirty="0">
              <a:solidFill>
                <a:srgbClr val="00477F"/>
              </a:solidFill>
            </a:endParaRPr>
          </a:p>
        </p:txBody>
      </p:sp>
      <p:sp>
        <p:nvSpPr>
          <p:cNvPr id="124" name="Text Box 1510"/>
          <p:cNvSpPr txBox="1">
            <a:spLocks noChangeArrowheads="1"/>
          </p:cNvSpPr>
          <p:nvPr/>
        </p:nvSpPr>
        <p:spPr bwMode="auto">
          <a:xfrm>
            <a:off x="11627587" y="5436343"/>
            <a:ext cx="9881489" cy="6689332"/>
          </a:xfrm>
          <a:prstGeom prst="rect">
            <a:avLst/>
          </a:prstGeom>
          <a:solidFill>
            <a:srgbClr val="ED5B9D">
              <a:alpha val="9804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</p:txBody>
      </p:sp>
      <p:sp>
        <p:nvSpPr>
          <p:cNvPr id="128" name="Text Box 1510"/>
          <p:cNvSpPr txBox="1">
            <a:spLocks noChangeArrowheads="1"/>
          </p:cNvSpPr>
          <p:nvPr/>
        </p:nvSpPr>
        <p:spPr bwMode="auto">
          <a:xfrm>
            <a:off x="22382125" y="11285131"/>
            <a:ext cx="9881489" cy="6689332"/>
          </a:xfrm>
          <a:prstGeom prst="rect">
            <a:avLst/>
          </a:prstGeom>
          <a:solidFill>
            <a:srgbClr val="30AA39">
              <a:alpha val="9804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</p:txBody>
      </p:sp>
      <p:sp>
        <p:nvSpPr>
          <p:cNvPr id="132" name="Text Box 1510"/>
          <p:cNvSpPr txBox="1">
            <a:spLocks noChangeArrowheads="1"/>
          </p:cNvSpPr>
          <p:nvPr/>
        </p:nvSpPr>
        <p:spPr bwMode="auto">
          <a:xfrm>
            <a:off x="33136663" y="5436343"/>
            <a:ext cx="9881489" cy="6689332"/>
          </a:xfrm>
          <a:prstGeom prst="rect">
            <a:avLst/>
          </a:prstGeom>
          <a:solidFill>
            <a:srgbClr val="54C9EA">
              <a:alpha val="10196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11536972" y="4521943"/>
            <a:ext cx="10032514" cy="709714"/>
          </a:xfrm>
          <a:prstGeom prst="rect">
            <a:avLst/>
          </a:prstGeom>
          <a:solidFill>
            <a:srgbClr val="54C9EA"/>
          </a:solidFill>
          <a:ln w="76200">
            <a:noFill/>
          </a:ln>
          <a:extLst/>
        </p:spPr>
        <p:txBody>
          <a:bodyPr wrap="none" anchor="ctr"/>
          <a:lstStyle>
            <a:lvl1pPr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Gather Evidence</a:t>
            </a:r>
          </a:p>
        </p:txBody>
      </p:sp>
      <p:sp>
        <p:nvSpPr>
          <p:cNvPr id="137" name="Text Box 29"/>
          <p:cNvSpPr txBox="1">
            <a:spLocks noChangeArrowheads="1"/>
          </p:cNvSpPr>
          <p:nvPr/>
        </p:nvSpPr>
        <p:spPr bwMode="auto">
          <a:xfrm>
            <a:off x="22321715" y="10370731"/>
            <a:ext cx="10032514" cy="709714"/>
          </a:xfrm>
          <a:prstGeom prst="rect">
            <a:avLst/>
          </a:prstGeom>
          <a:solidFill>
            <a:srgbClr val="54C9EA"/>
          </a:solidFill>
          <a:ln w="76200">
            <a:noFill/>
          </a:ln>
          <a:extLst/>
        </p:spPr>
        <p:txBody>
          <a:bodyPr wrap="none" anchor="ctr"/>
          <a:lstStyle>
            <a:lvl1pPr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Translate into Practice</a:t>
            </a:r>
          </a:p>
        </p:txBody>
      </p:sp>
      <p:sp>
        <p:nvSpPr>
          <p:cNvPr id="138" name="Text Box 29"/>
          <p:cNvSpPr txBox="1">
            <a:spLocks noChangeArrowheads="1"/>
          </p:cNvSpPr>
          <p:nvPr/>
        </p:nvSpPr>
        <p:spPr bwMode="auto">
          <a:xfrm>
            <a:off x="33106458" y="4521943"/>
            <a:ext cx="10032514" cy="709714"/>
          </a:xfrm>
          <a:prstGeom prst="rect">
            <a:avLst/>
          </a:prstGeom>
          <a:solidFill>
            <a:srgbClr val="54C9EA"/>
          </a:solidFill>
          <a:ln w="76200">
            <a:noFill/>
          </a:ln>
          <a:extLst/>
        </p:spPr>
        <p:txBody>
          <a:bodyPr wrap="none" anchor="ctr"/>
          <a:lstStyle>
            <a:lvl1pPr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Evaluate and Maintain</a:t>
            </a:r>
          </a:p>
        </p:txBody>
      </p:sp>
      <p:graphicFrame>
        <p:nvGraphicFramePr>
          <p:cNvPr id="148" name="Chart 147"/>
          <p:cNvGraphicFramePr/>
          <p:nvPr>
            <p:extLst>
              <p:ext uri="{D42A27DB-BD31-4B8C-83A1-F6EECF244321}">
                <p14:modId xmlns:p14="http://schemas.microsoft.com/office/powerpoint/2010/main" val="3574991769"/>
              </p:ext>
            </p:extLst>
          </p:nvPr>
        </p:nvGraphicFramePr>
        <p:xfrm>
          <a:off x="11735673" y="12840015"/>
          <a:ext cx="9634672" cy="4840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9" name="Chart 148"/>
          <p:cNvGraphicFramePr/>
          <p:nvPr>
            <p:extLst>
              <p:ext uri="{D42A27DB-BD31-4B8C-83A1-F6EECF244321}">
                <p14:modId xmlns:p14="http://schemas.microsoft.com/office/powerpoint/2010/main" val="3506530622"/>
              </p:ext>
            </p:extLst>
          </p:nvPr>
        </p:nvGraphicFramePr>
        <p:xfrm>
          <a:off x="22395263" y="5014175"/>
          <a:ext cx="9634672" cy="4484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0" name="TextBox 149"/>
          <p:cNvSpPr txBox="1"/>
          <p:nvPr/>
        </p:nvSpPr>
        <p:spPr>
          <a:xfrm>
            <a:off x="11735674" y="12371540"/>
            <a:ext cx="9635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477F"/>
                </a:solidFill>
                <a:latin typeface="Arial" pitchFamily="34" charset="0"/>
                <a:cs typeface="Arial" pitchFamily="34" charset="0"/>
              </a:rPr>
              <a:t>Figure 1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2395264" y="4521943"/>
            <a:ext cx="9635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477F"/>
                </a:solidFill>
                <a:latin typeface="Arial" pitchFamily="34" charset="0"/>
                <a:cs typeface="Arial" pitchFamily="34" charset="0"/>
              </a:rPr>
              <a:t>Figure</a:t>
            </a:r>
            <a:r>
              <a:rPr lang="en-US" sz="2800" b="1" dirty="0">
                <a:solidFill>
                  <a:srgbClr val="00477F"/>
                </a:solidFill>
                <a:latin typeface="Arial Narrow" pitchFamily="34" charset="0"/>
                <a:cs typeface="Arial" pitchFamily="34" charset="0"/>
              </a:rPr>
              <a:t> 2</a:t>
            </a:r>
          </a:p>
        </p:txBody>
      </p:sp>
      <p:sp>
        <p:nvSpPr>
          <p:cNvPr id="127" name="Rectangle 4"/>
          <p:cNvSpPr txBox="1">
            <a:spLocks noChangeArrowheads="1"/>
          </p:cNvSpPr>
          <p:nvPr/>
        </p:nvSpPr>
        <p:spPr>
          <a:xfrm>
            <a:off x="381000" y="1245470"/>
            <a:ext cx="28441650" cy="1901250"/>
          </a:xfrm>
          <a:prstGeom prst="rect">
            <a:avLst/>
          </a:prstGeom>
        </p:spPr>
        <p:txBody>
          <a:bodyPr vert="horz" lIns="376202" tIns="188101" rIns="376202" bIns="188101" rtlCol="0" anchor="ctr">
            <a:noAutofit/>
          </a:bodyPr>
          <a:lstStyle>
            <a:lvl1pPr algn="ctr" defTabSz="3762024" rtl="0" eaLnBrk="1" latinLnBrk="0" hangingPunct="1">
              <a:spcBef>
                <a:spcPct val="0"/>
              </a:spcBef>
              <a:buNone/>
              <a:defRPr sz="18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b="1">
                <a:solidFill>
                  <a:srgbClr val="00477F"/>
                </a:solidFill>
              </a:rPr>
              <a:t>Your Poster </a:t>
            </a:r>
            <a:r>
              <a:rPr lang="en-US" sz="8000" b="1" dirty="0">
                <a:solidFill>
                  <a:srgbClr val="00477F"/>
                </a:solidFill>
              </a:rPr>
              <a:t>Title Goes Here On This Top Line</a:t>
            </a:r>
            <a:br>
              <a:rPr lang="en-US" sz="8000" b="1" dirty="0">
                <a:solidFill>
                  <a:srgbClr val="00477F"/>
                </a:solidFill>
              </a:rPr>
            </a:br>
            <a:r>
              <a:rPr lang="en-US" sz="4800" dirty="0">
                <a:solidFill>
                  <a:srgbClr val="00477F"/>
                </a:solidFill>
              </a:rPr>
              <a:t>Author’s Names Can Go On This Line Author’s Names Can Go On This Line</a:t>
            </a:r>
            <a:br>
              <a:rPr lang="en-US" sz="4800" dirty="0">
                <a:solidFill>
                  <a:srgbClr val="00477F"/>
                </a:solidFill>
              </a:rPr>
            </a:br>
            <a:endParaRPr lang="en-US" sz="3600" dirty="0">
              <a:solidFill>
                <a:srgbClr val="00477F"/>
              </a:solidFill>
            </a:endParaRPr>
          </a:p>
        </p:txBody>
      </p:sp>
      <p:sp>
        <p:nvSpPr>
          <p:cNvPr id="105" name="AutoShape 9"/>
          <p:cNvSpPr>
            <a:spLocks noChangeAspect="1" noChangeArrowheads="1" noTextEdit="1"/>
          </p:cNvSpPr>
          <p:nvPr/>
        </p:nvSpPr>
        <p:spPr bwMode="auto">
          <a:xfrm>
            <a:off x="752230" y="19851011"/>
            <a:ext cx="2125384" cy="190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6600"/>
          </a:p>
        </p:txBody>
      </p:sp>
      <p:sp>
        <p:nvSpPr>
          <p:cNvPr id="106" name="Freeform 11"/>
          <p:cNvSpPr>
            <a:spLocks/>
          </p:cNvSpPr>
          <p:nvPr/>
        </p:nvSpPr>
        <p:spPr bwMode="auto">
          <a:xfrm>
            <a:off x="752230" y="19851011"/>
            <a:ext cx="2125384" cy="1905780"/>
          </a:xfrm>
          <a:custGeom>
            <a:avLst/>
            <a:gdLst>
              <a:gd name="T0" fmla="*/ 9049 w 16724"/>
              <a:gd name="T1" fmla="*/ 4459 h 14996"/>
              <a:gd name="T2" fmla="*/ 8838 w 16724"/>
              <a:gd name="T3" fmla="*/ 4288 h 14996"/>
              <a:gd name="T4" fmla="*/ 8686 w 16724"/>
              <a:gd name="T5" fmla="*/ 3921 h 14996"/>
              <a:gd name="T6" fmla="*/ 8161 w 16724"/>
              <a:gd name="T7" fmla="*/ 2945 h 14996"/>
              <a:gd name="T8" fmla="*/ 7272 w 16724"/>
              <a:gd name="T9" fmla="*/ 1752 h 14996"/>
              <a:gd name="T10" fmla="*/ 6452 w 16724"/>
              <a:gd name="T11" fmla="*/ 1162 h 14996"/>
              <a:gd name="T12" fmla="*/ 5082 w 16724"/>
              <a:gd name="T13" fmla="*/ 787 h 14996"/>
              <a:gd name="T14" fmla="*/ 3469 w 16724"/>
              <a:gd name="T15" fmla="*/ 1139 h 14996"/>
              <a:gd name="T16" fmla="*/ 2132 w 16724"/>
              <a:gd name="T17" fmla="*/ 2121 h 14996"/>
              <a:gd name="T18" fmla="*/ 1234 w 16724"/>
              <a:gd name="T19" fmla="*/ 3474 h 14996"/>
              <a:gd name="T20" fmla="*/ 940 w 16724"/>
              <a:gd name="T21" fmla="*/ 5483 h 14996"/>
              <a:gd name="T22" fmla="*/ 1819 w 16724"/>
              <a:gd name="T23" fmla="*/ 8176 h 14996"/>
              <a:gd name="T24" fmla="*/ 3642 w 16724"/>
              <a:gd name="T25" fmla="*/ 10716 h 14996"/>
              <a:gd name="T26" fmla="*/ 5623 w 16724"/>
              <a:gd name="T27" fmla="*/ 13003 h 14996"/>
              <a:gd name="T28" fmla="*/ 6297 w 16724"/>
              <a:gd name="T29" fmla="*/ 13894 h 14996"/>
              <a:gd name="T30" fmla="*/ 6452 w 16724"/>
              <a:gd name="T31" fmla="*/ 14405 h 14996"/>
              <a:gd name="T32" fmla="*/ 6323 w 16724"/>
              <a:gd name="T33" fmla="*/ 14770 h 14996"/>
              <a:gd name="T34" fmla="*/ 6160 w 16724"/>
              <a:gd name="T35" fmla="*/ 14937 h 14996"/>
              <a:gd name="T36" fmla="*/ 5874 w 16724"/>
              <a:gd name="T37" fmla="*/ 14995 h 14996"/>
              <a:gd name="T38" fmla="*/ 5618 w 16724"/>
              <a:gd name="T39" fmla="*/ 14919 h 14996"/>
              <a:gd name="T40" fmla="*/ 5369 w 16724"/>
              <a:gd name="T41" fmla="*/ 14728 h 14996"/>
              <a:gd name="T42" fmla="*/ 4739 w 16724"/>
              <a:gd name="T43" fmla="*/ 13687 h 14996"/>
              <a:gd name="T44" fmla="*/ 3974 w 16724"/>
              <a:gd name="T45" fmla="*/ 12633 h 14996"/>
              <a:gd name="T46" fmla="*/ 1624 w 16724"/>
              <a:gd name="T47" fmla="*/ 9591 h 14996"/>
              <a:gd name="T48" fmla="*/ 372 w 16724"/>
              <a:gd name="T49" fmla="*/ 7392 h 14996"/>
              <a:gd name="T50" fmla="*/ 0 w 16724"/>
              <a:gd name="T51" fmla="*/ 5186 h 14996"/>
              <a:gd name="T52" fmla="*/ 322 w 16724"/>
              <a:gd name="T53" fmla="*/ 3348 h 14996"/>
              <a:gd name="T54" fmla="*/ 1093 w 16724"/>
              <a:gd name="T55" fmla="*/ 1964 h 14996"/>
              <a:gd name="T56" fmla="*/ 2282 w 16724"/>
              <a:gd name="T57" fmla="*/ 853 h 14996"/>
              <a:gd name="T58" fmla="*/ 3611 w 16724"/>
              <a:gd name="T59" fmla="*/ 237 h 14996"/>
              <a:gd name="T60" fmla="*/ 4964 w 16724"/>
              <a:gd name="T61" fmla="*/ 5 h 14996"/>
              <a:gd name="T62" fmla="*/ 6045 w 16724"/>
              <a:gd name="T63" fmla="*/ 114 h 14996"/>
              <a:gd name="T64" fmla="*/ 7192 w 16724"/>
              <a:gd name="T65" fmla="*/ 614 h 14996"/>
              <a:gd name="T66" fmla="*/ 8278 w 16724"/>
              <a:gd name="T67" fmla="*/ 1570 h 14996"/>
              <a:gd name="T68" fmla="*/ 9016 w 16724"/>
              <a:gd name="T69" fmla="*/ 2646 h 14996"/>
              <a:gd name="T70" fmla="*/ 9527 w 16724"/>
              <a:gd name="T71" fmla="*/ 3261 h 14996"/>
              <a:gd name="T72" fmla="*/ 10839 w 16724"/>
              <a:gd name="T73" fmla="*/ 2432 h 14996"/>
              <a:gd name="T74" fmla="*/ 12068 w 16724"/>
              <a:gd name="T75" fmla="*/ 1992 h 14996"/>
              <a:gd name="T76" fmla="*/ 13949 w 16724"/>
              <a:gd name="T77" fmla="*/ 2077 h 14996"/>
              <a:gd name="T78" fmla="*/ 15798 w 16724"/>
              <a:gd name="T79" fmla="*/ 3307 h 14996"/>
              <a:gd name="T80" fmla="*/ 16708 w 16724"/>
              <a:gd name="T81" fmla="*/ 5541 h 14996"/>
              <a:gd name="T82" fmla="*/ 16184 w 16724"/>
              <a:gd name="T83" fmla="*/ 7955 h 14996"/>
              <a:gd name="T84" fmla="*/ 14138 w 16724"/>
              <a:gd name="T85" fmla="*/ 10323 h 14996"/>
              <a:gd name="T86" fmla="*/ 11036 w 16724"/>
              <a:gd name="T87" fmla="*/ 12432 h 14996"/>
              <a:gd name="T88" fmla="*/ 8627 w 16724"/>
              <a:gd name="T89" fmla="*/ 13770 h 14996"/>
              <a:gd name="T90" fmla="*/ 7815 w 16724"/>
              <a:gd name="T91" fmla="*/ 14333 h 14996"/>
              <a:gd name="T92" fmla="*/ 7421 w 16724"/>
              <a:gd name="T93" fmla="*/ 14500 h 14996"/>
              <a:gd name="T94" fmla="*/ 7164 w 16724"/>
              <a:gd name="T95" fmla="*/ 14327 h 14996"/>
              <a:gd name="T96" fmla="*/ 7146 w 16724"/>
              <a:gd name="T97" fmla="*/ 14048 h 14996"/>
              <a:gd name="T98" fmla="*/ 7943 w 16724"/>
              <a:gd name="T99" fmla="*/ 13511 h 14996"/>
              <a:gd name="T100" fmla="*/ 10450 w 16724"/>
              <a:gd name="T101" fmla="*/ 11997 h 14996"/>
              <a:gd name="T102" fmla="*/ 12197 w 16724"/>
              <a:gd name="T103" fmla="*/ 10671 h 14996"/>
              <a:gd name="T104" fmla="*/ 13632 w 16724"/>
              <a:gd name="T105" fmla="*/ 9210 h 14996"/>
              <a:gd name="T106" fmla="*/ 14774 w 16724"/>
              <a:gd name="T107" fmla="*/ 7729 h 14996"/>
              <a:gd name="T108" fmla="*/ 15449 w 16724"/>
              <a:gd name="T109" fmla="*/ 5713 h 14996"/>
              <a:gd name="T110" fmla="*/ 14998 w 16724"/>
              <a:gd name="T111" fmla="*/ 4001 h 14996"/>
              <a:gd name="T112" fmla="*/ 13933 w 16724"/>
              <a:gd name="T113" fmla="*/ 3019 h 14996"/>
              <a:gd name="T114" fmla="*/ 12796 w 16724"/>
              <a:gd name="T115" fmla="*/ 2701 h 14996"/>
              <a:gd name="T116" fmla="*/ 11438 w 16724"/>
              <a:gd name="T117" fmla="*/ 2950 h 14996"/>
              <a:gd name="T118" fmla="*/ 10611 w 16724"/>
              <a:gd name="T119" fmla="*/ 3402 h 14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6724" h="14996">
                <a:moveTo>
                  <a:pt x="9266" y="4511"/>
                </a:moveTo>
                <a:lnTo>
                  <a:pt x="9249" y="4510"/>
                </a:lnTo>
                <a:lnTo>
                  <a:pt x="9232" y="4509"/>
                </a:lnTo>
                <a:lnTo>
                  <a:pt x="9215" y="4508"/>
                </a:lnTo>
                <a:lnTo>
                  <a:pt x="9197" y="4505"/>
                </a:lnTo>
                <a:lnTo>
                  <a:pt x="9178" y="4502"/>
                </a:lnTo>
                <a:lnTo>
                  <a:pt x="9161" y="4497"/>
                </a:lnTo>
                <a:lnTo>
                  <a:pt x="9142" y="4493"/>
                </a:lnTo>
                <a:lnTo>
                  <a:pt x="9123" y="4487"/>
                </a:lnTo>
                <a:lnTo>
                  <a:pt x="9104" y="4481"/>
                </a:lnTo>
                <a:lnTo>
                  <a:pt x="9086" y="4474"/>
                </a:lnTo>
                <a:lnTo>
                  <a:pt x="9068" y="4467"/>
                </a:lnTo>
                <a:lnTo>
                  <a:pt x="9049" y="4459"/>
                </a:lnTo>
                <a:lnTo>
                  <a:pt x="9030" y="4449"/>
                </a:lnTo>
                <a:lnTo>
                  <a:pt x="9012" y="4440"/>
                </a:lnTo>
                <a:lnTo>
                  <a:pt x="8993" y="4429"/>
                </a:lnTo>
                <a:lnTo>
                  <a:pt x="8976" y="4418"/>
                </a:lnTo>
                <a:lnTo>
                  <a:pt x="8959" y="4406"/>
                </a:lnTo>
                <a:lnTo>
                  <a:pt x="8941" y="4394"/>
                </a:lnTo>
                <a:lnTo>
                  <a:pt x="8925" y="4381"/>
                </a:lnTo>
                <a:lnTo>
                  <a:pt x="8909" y="4368"/>
                </a:lnTo>
                <a:lnTo>
                  <a:pt x="8893" y="4353"/>
                </a:lnTo>
                <a:lnTo>
                  <a:pt x="8878" y="4337"/>
                </a:lnTo>
                <a:lnTo>
                  <a:pt x="8864" y="4322"/>
                </a:lnTo>
                <a:lnTo>
                  <a:pt x="8850" y="4306"/>
                </a:lnTo>
                <a:lnTo>
                  <a:pt x="8838" y="4288"/>
                </a:lnTo>
                <a:lnTo>
                  <a:pt x="8826" y="4271"/>
                </a:lnTo>
                <a:lnTo>
                  <a:pt x="8815" y="4253"/>
                </a:lnTo>
                <a:lnTo>
                  <a:pt x="8804" y="4234"/>
                </a:lnTo>
                <a:lnTo>
                  <a:pt x="8795" y="4214"/>
                </a:lnTo>
                <a:lnTo>
                  <a:pt x="8787" y="4193"/>
                </a:lnTo>
                <a:lnTo>
                  <a:pt x="8780" y="4172"/>
                </a:lnTo>
                <a:lnTo>
                  <a:pt x="8774" y="4151"/>
                </a:lnTo>
                <a:lnTo>
                  <a:pt x="8767" y="4126"/>
                </a:lnTo>
                <a:lnTo>
                  <a:pt x="8757" y="4096"/>
                </a:lnTo>
                <a:lnTo>
                  <a:pt x="8744" y="4059"/>
                </a:lnTo>
                <a:lnTo>
                  <a:pt x="8727" y="4019"/>
                </a:lnTo>
                <a:lnTo>
                  <a:pt x="8708" y="3973"/>
                </a:lnTo>
                <a:lnTo>
                  <a:pt x="8686" y="3921"/>
                </a:lnTo>
                <a:lnTo>
                  <a:pt x="8661" y="3867"/>
                </a:lnTo>
                <a:lnTo>
                  <a:pt x="8634" y="3808"/>
                </a:lnTo>
                <a:lnTo>
                  <a:pt x="8603" y="3744"/>
                </a:lnTo>
                <a:lnTo>
                  <a:pt x="8570" y="3677"/>
                </a:lnTo>
                <a:lnTo>
                  <a:pt x="8534" y="3606"/>
                </a:lnTo>
                <a:lnTo>
                  <a:pt x="8497" y="3533"/>
                </a:lnTo>
                <a:lnTo>
                  <a:pt x="8456" y="3455"/>
                </a:lnTo>
                <a:lnTo>
                  <a:pt x="8412" y="3376"/>
                </a:lnTo>
                <a:lnTo>
                  <a:pt x="8367" y="3293"/>
                </a:lnTo>
                <a:lnTo>
                  <a:pt x="8319" y="3210"/>
                </a:lnTo>
                <a:lnTo>
                  <a:pt x="8269" y="3123"/>
                </a:lnTo>
                <a:lnTo>
                  <a:pt x="8216" y="3035"/>
                </a:lnTo>
                <a:lnTo>
                  <a:pt x="8161" y="2945"/>
                </a:lnTo>
                <a:lnTo>
                  <a:pt x="8104" y="2854"/>
                </a:lnTo>
                <a:lnTo>
                  <a:pt x="8045" y="2762"/>
                </a:lnTo>
                <a:lnTo>
                  <a:pt x="7985" y="2669"/>
                </a:lnTo>
                <a:lnTo>
                  <a:pt x="7921" y="2576"/>
                </a:lnTo>
                <a:lnTo>
                  <a:pt x="7856" y="2482"/>
                </a:lnTo>
                <a:lnTo>
                  <a:pt x="7789" y="2388"/>
                </a:lnTo>
                <a:lnTo>
                  <a:pt x="7720" y="2295"/>
                </a:lnTo>
                <a:lnTo>
                  <a:pt x="7649" y="2202"/>
                </a:lnTo>
                <a:lnTo>
                  <a:pt x="7577" y="2109"/>
                </a:lnTo>
                <a:lnTo>
                  <a:pt x="7503" y="2018"/>
                </a:lnTo>
                <a:lnTo>
                  <a:pt x="7428" y="1927"/>
                </a:lnTo>
                <a:lnTo>
                  <a:pt x="7350" y="1838"/>
                </a:lnTo>
                <a:lnTo>
                  <a:pt x="7272" y="1752"/>
                </a:lnTo>
                <a:lnTo>
                  <a:pt x="7233" y="1712"/>
                </a:lnTo>
                <a:lnTo>
                  <a:pt x="7191" y="1670"/>
                </a:lnTo>
                <a:lnTo>
                  <a:pt x="7144" y="1626"/>
                </a:lnTo>
                <a:lnTo>
                  <a:pt x="7093" y="1582"/>
                </a:lnTo>
                <a:lnTo>
                  <a:pt x="7037" y="1536"/>
                </a:lnTo>
                <a:lnTo>
                  <a:pt x="6977" y="1489"/>
                </a:lnTo>
                <a:lnTo>
                  <a:pt x="6913" y="1442"/>
                </a:lnTo>
                <a:lnTo>
                  <a:pt x="6845" y="1395"/>
                </a:lnTo>
                <a:lnTo>
                  <a:pt x="6774" y="1347"/>
                </a:lnTo>
                <a:lnTo>
                  <a:pt x="6699" y="1300"/>
                </a:lnTo>
                <a:lnTo>
                  <a:pt x="6621" y="1253"/>
                </a:lnTo>
                <a:lnTo>
                  <a:pt x="6538" y="1207"/>
                </a:lnTo>
                <a:lnTo>
                  <a:pt x="6452" y="1162"/>
                </a:lnTo>
                <a:lnTo>
                  <a:pt x="6363" y="1118"/>
                </a:lnTo>
                <a:lnTo>
                  <a:pt x="6272" y="1075"/>
                </a:lnTo>
                <a:lnTo>
                  <a:pt x="6176" y="1035"/>
                </a:lnTo>
                <a:lnTo>
                  <a:pt x="6078" y="996"/>
                </a:lnTo>
                <a:lnTo>
                  <a:pt x="5978" y="961"/>
                </a:lnTo>
                <a:lnTo>
                  <a:pt x="5874" y="927"/>
                </a:lnTo>
                <a:lnTo>
                  <a:pt x="5768" y="896"/>
                </a:lnTo>
                <a:lnTo>
                  <a:pt x="5659" y="869"/>
                </a:lnTo>
                <a:lnTo>
                  <a:pt x="5548" y="844"/>
                </a:lnTo>
                <a:lnTo>
                  <a:pt x="5435" y="824"/>
                </a:lnTo>
                <a:lnTo>
                  <a:pt x="5319" y="807"/>
                </a:lnTo>
                <a:lnTo>
                  <a:pt x="5202" y="794"/>
                </a:lnTo>
                <a:lnTo>
                  <a:pt x="5082" y="787"/>
                </a:lnTo>
                <a:lnTo>
                  <a:pt x="4962" y="784"/>
                </a:lnTo>
                <a:lnTo>
                  <a:pt x="4838" y="785"/>
                </a:lnTo>
                <a:lnTo>
                  <a:pt x="4714" y="792"/>
                </a:lnTo>
                <a:lnTo>
                  <a:pt x="4588" y="805"/>
                </a:lnTo>
                <a:lnTo>
                  <a:pt x="4460" y="823"/>
                </a:lnTo>
                <a:lnTo>
                  <a:pt x="4332" y="847"/>
                </a:lnTo>
                <a:lnTo>
                  <a:pt x="4203" y="877"/>
                </a:lnTo>
                <a:lnTo>
                  <a:pt x="4076" y="910"/>
                </a:lnTo>
                <a:lnTo>
                  <a:pt x="3951" y="948"/>
                </a:lnTo>
                <a:lnTo>
                  <a:pt x="3828" y="990"/>
                </a:lnTo>
                <a:lnTo>
                  <a:pt x="3706" y="1036"/>
                </a:lnTo>
                <a:lnTo>
                  <a:pt x="3586" y="1086"/>
                </a:lnTo>
                <a:lnTo>
                  <a:pt x="3469" y="1139"/>
                </a:lnTo>
                <a:lnTo>
                  <a:pt x="3353" y="1197"/>
                </a:lnTo>
                <a:lnTo>
                  <a:pt x="3239" y="1257"/>
                </a:lnTo>
                <a:lnTo>
                  <a:pt x="3127" y="1321"/>
                </a:lnTo>
                <a:lnTo>
                  <a:pt x="3018" y="1388"/>
                </a:lnTo>
                <a:lnTo>
                  <a:pt x="2910" y="1459"/>
                </a:lnTo>
                <a:lnTo>
                  <a:pt x="2804" y="1532"/>
                </a:lnTo>
                <a:lnTo>
                  <a:pt x="2701" y="1609"/>
                </a:lnTo>
                <a:lnTo>
                  <a:pt x="2601" y="1687"/>
                </a:lnTo>
                <a:lnTo>
                  <a:pt x="2501" y="1769"/>
                </a:lnTo>
                <a:lnTo>
                  <a:pt x="2405" y="1853"/>
                </a:lnTo>
                <a:lnTo>
                  <a:pt x="2312" y="1940"/>
                </a:lnTo>
                <a:lnTo>
                  <a:pt x="2221" y="2030"/>
                </a:lnTo>
                <a:lnTo>
                  <a:pt x="2132" y="2121"/>
                </a:lnTo>
                <a:lnTo>
                  <a:pt x="2047" y="2215"/>
                </a:lnTo>
                <a:lnTo>
                  <a:pt x="1963" y="2310"/>
                </a:lnTo>
                <a:lnTo>
                  <a:pt x="1882" y="2407"/>
                </a:lnTo>
                <a:lnTo>
                  <a:pt x="1805" y="2506"/>
                </a:lnTo>
                <a:lnTo>
                  <a:pt x="1730" y="2608"/>
                </a:lnTo>
                <a:lnTo>
                  <a:pt x="1658" y="2710"/>
                </a:lnTo>
                <a:lnTo>
                  <a:pt x="1589" y="2814"/>
                </a:lnTo>
                <a:lnTo>
                  <a:pt x="1523" y="2919"/>
                </a:lnTo>
                <a:lnTo>
                  <a:pt x="1460" y="3026"/>
                </a:lnTo>
                <a:lnTo>
                  <a:pt x="1401" y="3132"/>
                </a:lnTo>
                <a:lnTo>
                  <a:pt x="1344" y="3241"/>
                </a:lnTo>
                <a:lnTo>
                  <a:pt x="1290" y="3351"/>
                </a:lnTo>
                <a:lnTo>
                  <a:pt x="1234" y="3474"/>
                </a:lnTo>
                <a:lnTo>
                  <a:pt x="1183" y="3602"/>
                </a:lnTo>
                <a:lnTo>
                  <a:pt x="1135" y="3734"/>
                </a:lnTo>
                <a:lnTo>
                  <a:pt x="1092" y="3871"/>
                </a:lnTo>
                <a:lnTo>
                  <a:pt x="1053" y="4012"/>
                </a:lnTo>
                <a:lnTo>
                  <a:pt x="1018" y="4159"/>
                </a:lnTo>
                <a:lnTo>
                  <a:pt x="989" y="4309"/>
                </a:lnTo>
                <a:lnTo>
                  <a:pt x="964" y="4464"/>
                </a:lnTo>
                <a:lnTo>
                  <a:pt x="945" y="4623"/>
                </a:lnTo>
                <a:lnTo>
                  <a:pt x="931" y="4787"/>
                </a:lnTo>
                <a:lnTo>
                  <a:pt x="924" y="4954"/>
                </a:lnTo>
                <a:lnTo>
                  <a:pt x="923" y="5127"/>
                </a:lnTo>
                <a:lnTo>
                  <a:pt x="928" y="5302"/>
                </a:lnTo>
                <a:lnTo>
                  <a:pt x="940" y="5483"/>
                </a:lnTo>
                <a:lnTo>
                  <a:pt x="958" y="5667"/>
                </a:lnTo>
                <a:lnTo>
                  <a:pt x="985" y="5855"/>
                </a:lnTo>
                <a:lnTo>
                  <a:pt x="1018" y="6047"/>
                </a:lnTo>
                <a:lnTo>
                  <a:pt x="1059" y="6244"/>
                </a:lnTo>
                <a:lnTo>
                  <a:pt x="1108" y="6443"/>
                </a:lnTo>
                <a:lnTo>
                  <a:pt x="1165" y="6647"/>
                </a:lnTo>
                <a:lnTo>
                  <a:pt x="1231" y="6854"/>
                </a:lnTo>
                <a:lnTo>
                  <a:pt x="1307" y="7065"/>
                </a:lnTo>
                <a:lnTo>
                  <a:pt x="1390" y="7281"/>
                </a:lnTo>
                <a:lnTo>
                  <a:pt x="1482" y="7499"/>
                </a:lnTo>
                <a:lnTo>
                  <a:pt x="1585" y="7722"/>
                </a:lnTo>
                <a:lnTo>
                  <a:pt x="1697" y="7946"/>
                </a:lnTo>
                <a:lnTo>
                  <a:pt x="1819" y="8176"/>
                </a:lnTo>
                <a:lnTo>
                  <a:pt x="1951" y="8408"/>
                </a:lnTo>
                <a:lnTo>
                  <a:pt x="2095" y="8645"/>
                </a:lnTo>
                <a:lnTo>
                  <a:pt x="2247" y="8883"/>
                </a:lnTo>
                <a:lnTo>
                  <a:pt x="2412" y="9125"/>
                </a:lnTo>
                <a:lnTo>
                  <a:pt x="2588" y="9371"/>
                </a:lnTo>
                <a:lnTo>
                  <a:pt x="2717" y="9544"/>
                </a:lnTo>
                <a:lnTo>
                  <a:pt x="2846" y="9716"/>
                </a:lnTo>
                <a:lnTo>
                  <a:pt x="2977" y="9886"/>
                </a:lnTo>
                <a:lnTo>
                  <a:pt x="3110" y="10056"/>
                </a:lnTo>
                <a:lnTo>
                  <a:pt x="3242" y="10224"/>
                </a:lnTo>
                <a:lnTo>
                  <a:pt x="3375" y="10390"/>
                </a:lnTo>
                <a:lnTo>
                  <a:pt x="3509" y="10554"/>
                </a:lnTo>
                <a:lnTo>
                  <a:pt x="3642" y="10716"/>
                </a:lnTo>
                <a:lnTo>
                  <a:pt x="3775" y="10876"/>
                </a:lnTo>
                <a:lnTo>
                  <a:pt x="3907" y="11034"/>
                </a:lnTo>
                <a:lnTo>
                  <a:pt x="4039" y="11188"/>
                </a:lnTo>
                <a:lnTo>
                  <a:pt x="4168" y="11341"/>
                </a:lnTo>
                <a:lnTo>
                  <a:pt x="4297" y="11491"/>
                </a:lnTo>
                <a:lnTo>
                  <a:pt x="4425" y="11637"/>
                </a:lnTo>
                <a:lnTo>
                  <a:pt x="4549" y="11780"/>
                </a:lnTo>
                <a:lnTo>
                  <a:pt x="4671" y="11920"/>
                </a:lnTo>
                <a:lnTo>
                  <a:pt x="4908" y="12190"/>
                </a:lnTo>
                <a:lnTo>
                  <a:pt x="5132" y="12444"/>
                </a:lnTo>
                <a:lnTo>
                  <a:pt x="5342" y="12681"/>
                </a:lnTo>
                <a:lnTo>
                  <a:pt x="5535" y="12900"/>
                </a:lnTo>
                <a:lnTo>
                  <a:pt x="5623" y="13003"/>
                </a:lnTo>
                <a:lnTo>
                  <a:pt x="5708" y="13100"/>
                </a:lnTo>
                <a:lnTo>
                  <a:pt x="5787" y="13193"/>
                </a:lnTo>
                <a:lnTo>
                  <a:pt x="5860" y="13280"/>
                </a:lnTo>
                <a:lnTo>
                  <a:pt x="5927" y="13361"/>
                </a:lnTo>
                <a:lnTo>
                  <a:pt x="5987" y="13438"/>
                </a:lnTo>
                <a:lnTo>
                  <a:pt x="6042" y="13508"/>
                </a:lnTo>
                <a:lnTo>
                  <a:pt x="6090" y="13572"/>
                </a:lnTo>
                <a:lnTo>
                  <a:pt x="6131" y="13631"/>
                </a:lnTo>
                <a:lnTo>
                  <a:pt x="6170" y="13687"/>
                </a:lnTo>
                <a:lnTo>
                  <a:pt x="6206" y="13742"/>
                </a:lnTo>
                <a:lnTo>
                  <a:pt x="6238" y="13795"/>
                </a:lnTo>
                <a:lnTo>
                  <a:pt x="6269" y="13845"/>
                </a:lnTo>
                <a:lnTo>
                  <a:pt x="6297" y="13894"/>
                </a:lnTo>
                <a:lnTo>
                  <a:pt x="6322" y="13942"/>
                </a:lnTo>
                <a:lnTo>
                  <a:pt x="6345" y="13988"/>
                </a:lnTo>
                <a:lnTo>
                  <a:pt x="6366" y="14032"/>
                </a:lnTo>
                <a:lnTo>
                  <a:pt x="6383" y="14075"/>
                </a:lnTo>
                <a:lnTo>
                  <a:pt x="6399" y="14117"/>
                </a:lnTo>
                <a:lnTo>
                  <a:pt x="6413" y="14158"/>
                </a:lnTo>
                <a:lnTo>
                  <a:pt x="6424" y="14196"/>
                </a:lnTo>
                <a:lnTo>
                  <a:pt x="6434" y="14234"/>
                </a:lnTo>
                <a:lnTo>
                  <a:pt x="6442" y="14271"/>
                </a:lnTo>
                <a:lnTo>
                  <a:pt x="6447" y="14305"/>
                </a:lnTo>
                <a:lnTo>
                  <a:pt x="6450" y="14340"/>
                </a:lnTo>
                <a:lnTo>
                  <a:pt x="6452" y="14373"/>
                </a:lnTo>
                <a:lnTo>
                  <a:pt x="6452" y="14405"/>
                </a:lnTo>
                <a:lnTo>
                  <a:pt x="6450" y="14437"/>
                </a:lnTo>
                <a:lnTo>
                  <a:pt x="6447" y="14467"/>
                </a:lnTo>
                <a:lnTo>
                  <a:pt x="6442" y="14497"/>
                </a:lnTo>
                <a:lnTo>
                  <a:pt x="6436" y="14527"/>
                </a:lnTo>
                <a:lnTo>
                  <a:pt x="6428" y="14556"/>
                </a:lnTo>
                <a:lnTo>
                  <a:pt x="6419" y="14584"/>
                </a:lnTo>
                <a:lnTo>
                  <a:pt x="6408" y="14611"/>
                </a:lnTo>
                <a:lnTo>
                  <a:pt x="6397" y="14639"/>
                </a:lnTo>
                <a:lnTo>
                  <a:pt x="6384" y="14666"/>
                </a:lnTo>
                <a:lnTo>
                  <a:pt x="6371" y="14692"/>
                </a:lnTo>
                <a:lnTo>
                  <a:pt x="6355" y="14718"/>
                </a:lnTo>
                <a:lnTo>
                  <a:pt x="6339" y="14744"/>
                </a:lnTo>
                <a:lnTo>
                  <a:pt x="6323" y="14770"/>
                </a:lnTo>
                <a:lnTo>
                  <a:pt x="6310" y="14789"/>
                </a:lnTo>
                <a:lnTo>
                  <a:pt x="6298" y="14806"/>
                </a:lnTo>
                <a:lnTo>
                  <a:pt x="6286" y="14821"/>
                </a:lnTo>
                <a:lnTo>
                  <a:pt x="6274" y="14837"/>
                </a:lnTo>
                <a:lnTo>
                  <a:pt x="6261" y="14852"/>
                </a:lnTo>
                <a:lnTo>
                  <a:pt x="6249" y="14865"/>
                </a:lnTo>
                <a:lnTo>
                  <a:pt x="6236" y="14878"/>
                </a:lnTo>
                <a:lnTo>
                  <a:pt x="6223" y="14889"/>
                </a:lnTo>
                <a:lnTo>
                  <a:pt x="6211" y="14901"/>
                </a:lnTo>
                <a:lnTo>
                  <a:pt x="6198" y="14911"/>
                </a:lnTo>
                <a:lnTo>
                  <a:pt x="6185" y="14921"/>
                </a:lnTo>
                <a:lnTo>
                  <a:pt x="6172" y="14929"/>
                </a:lnTo>
                <a:lnTo>
                  <a:pt x="6160" y="14937"/>
                </a:lnTo>
                <a:lnTo>
                  <a:pt x="6147" y="14945"/>
                </a:lnTo>
                <a:lnTo>
                  <a:pt x="6134" y="14951"/>
                </a:lnTo>
                <a:lnTo>
                  <a:pt x="6121" y="14957"/>
                </a:lnTo>
                <a:lnTo>
                  <a:pt x="6095" y="14969"/>
                </a:lnTo>
                <a:lnTo>
                  <a:pt x="6069" y="14977"/>
                </a:lnTo>
                <a:lnTo>
                  <a:pt x="6042" y="14983"/>
                </a:lnTo>
                <a:lnTo>
                  <a:pt x="6015" y="14989"/>
                </a:lnTo>
                <a:lnTo>
                  <a:pt x="5988" y="14992"/>
                </a:lnTo>
                <a:lnTo>
                  <a:pt x="5960" y="14995"/>
                </a:lnTo>
                <a:lnTo>
                  <a:pt x="5933" y="14996"/>
                </a:lnTo>
                <a:lnTo>
                  <a:pt x="5905" y="14996"/>
                </a:lnTo>
                <a:lnTo>
                  <a:pt x="5889" y="14996"/>
                </a:lnTo>
                <a:lnTo>
                  <a:pt x="5874" y="14995"/>
                </a:lnTo>
                <a:lnTo>
                  <a:pt x="5858" y="14993"/>
                </a:lnTo>
                <a:lnTo>
                  <a:pt x="5840" y="14991"/>
                </a:lnTo>
                <a:lnTo>
                  <a:pt x="5822" y="14988"/>
                </a:lnTo>
                <a:lnTo>
                  <a:pt x="5803" y="14983"/>
                </a:lnTo>
                <a:lnTo>
                  <a:pt x="5784" y="14979"/>
                </a:lnTo>
                <a:lnTo>
                  <a:pt x="5765" y="14974"/>
                </a:lnTo>
                <a:lnTo>
                  <a:pt x="5745" y="14968"/>
                </a:lnTo>
                <a:lnTo>
                  <a:pt x="5724" y="14962"/>
                </a:lnTo>
                <a:lnTo>
                  <a:pt x="5703" y="14954"/>
                </a:lnTo>
                <a:lnTo>
                  <a:pt x="5682" y="14947"/>
                </a:lnTo>
                <a:lnTo>
                  <a:pt x="5661" y="14939"/>
                </a:lnTo>
                <a:lnTo>
                  <a:pt x="5640" y="14929"/>
                </a:lnTo>
                <a:lnTo>
                  <a:pt x="5618" y="14919"/>
                </a:lnTo>
                <a:lnTo>
                  <a:pt x="5597" y="14908"/>
                </a:lnTo>
                <a:lnTo>
                  <a:pt x="5576" y="14897"/>
                </a:lnTo>
                <a:lnTo>
                  <a:pt x="5556" y="14885"/>
                </a:lnTo>
                <a:lnTo>
                  <a:pt x="5535" y="14873"/>
                </a:lnTo>
                <a:lnTo>
                  <a:pt x="5514" y="14859"/>
                </a:lnTo>
                <a:lnTo>
                  <a:pt x="5494" y="14845"/>
                </a:lnTo>
                <a:lnTo>
                  <a:pt x="5474" y="14831"/>
                </a:lnTo>
                <a:lnTo>
                  <a:pt x="5455" y="14815"/>
                </a:lnTo>
                <a:lnTo>
                  <a:pt x="5436" y="14800"/>
                </a:lnTo>
                <a:lnTo>
                  <a:pt x="5419" y="14783"/>
                </a:lnTo>
                <a:lnTo>
                  <a:pt x="5401" y="14765"/>
                </a:lnTo>
                <a:lnTo>
                  <a:pt x="5385" y="14747"/>
                </a:lnTo>
                <a:lnTo>
                  <a:pt x="5369" y="14728"/>
                </a:lnTo>
                <a:lnTo>
                  <a:pt x="5355" y="14709"/>
                </a:lnTo>
                <a:lnTo>
                  <a:pt x="5341" y="14689"/>
                </a:lnTo>
                <a:lnTo>
                  <a:pt x="5328" y="14668"/>
                </a:lnTo>
                <a:lnTo>
                  <a:pt x="5316" y="14646"/>
                </a:lnTo>
                <a:lnTo>
                  <a:pt x="5289" y="14593"/>
                </a:lnTo>
                <a:lnTo>
                  <a:pt x="5250" y="14524"/>
                </a:lnTo>
                <a:lnTo>
                  <a:pt x="5202" y="14438"/>
                </a:lnTo>
                <a:lnTo>
                  <a:pt x="5145" y="14339"/>
                </a:lnTo>
                <a:lnTo>
                  <a:pt x="5078" y="14227"/>
                </a:lnTo>
                <a:lnTo>
                  <a:pt x="5004" y="14104"/>
                </a:lnTo>
                <a:lnTo>
                  <a:pt x="4922" y="13973"/>
                </a:lnTo>
                <a:lnTo>
                  <a:pt x="4833" y="13833"/>
                </a:lnTo>
                <a:lnTo>
                  <a:pt x="4739" y="13687"/>
                </a:lnTo>
                <a:lnTo>
                  <a:pt x="4640" y="13538"/>
                </a:lnTo>
                <a:lnTo>
                  <a:pt x="4589" y="13462"/>
                </a:lnTo>
                <a:lnTo>
                  <a:pt x="4536" y="13385"/>
                </a:lnTo>
                <a:lnTo>
                  <a:pt x="4483" y="13308"/>
                </a:lnTo>
                <a:lnTo>
                  <a:pt x="4429" y="13231"/>
                </a:lnTo>
                <a:lnTo>
                  <a:pt x="4373" y="13154"/>
                </a:lnTo>
                <a:lnTo>
                  <a:pt x="4318" y="13077"/>
                </a:lnTo>
                <a:lnTo>
                  <a:pt x="4261" y="13001"/>
                </a:lnTo>
                <a:lnTo>
                  <a:pt x="4205" y="12926"/>
                </a:lnTo>
                <a:lnTo>
                  <a:pt x="4148" y="12850"/>
                </a:lnTo>
                <a:lnTo>
                  <a:pt x="4090" y="12776"/>
                </a:lnTo>
                <a:lnTo>
                  <a:pt x="4033" y="12704"/>
                </a:lnTo>
                <a:lnTo>
                  <a:pt x="3974" y="12633"/>
                </a:lnTo>
                <a:lnTo>
                  <a:pt x="3830" y="12455"/>
                </a:lnTo>
                <a:lnTo>
                  <a:pt x="3671" y="12258"/>
                </a:lnTo>
                <a:lnTo>
                  <a:pt x="3499" y="12042"/>
                </a:lnTo>
                <a:lnTo>
                  <a:pt x="3319" y="11812"/>
                </a:lnTo>
                <a:lnTo>
                  <a:pt x="3129" y="11570"/>
                </a:lnTo>
                <a:lnTo>
                  <a:pt x="2935" y="11320"/>
                </a:lnTo>
                <a:lnTo>
                  <a:pt x="2739" y="11065"/>
                </a:lnTo>
                <a:lnTo>
                  <a:pt x="2541" y="10807"/>
                </a:lnTo>
                <a:lnTo>
                  <a:pt x="2344" y="10550"/>
                </a:lnTo>
                <a:lnTo>
                  <a:pt x="2152" y="10297"/>
                </a:lnTo>
                <a:lnTo>
                  <a:pt x="1967" y="10050"/>
                </a:lnTo>
                <a:lnTo>
                  <a:pt x="1789" y="9814"/>
                </a:lnTo>
                <a:lnTo>
                  <a:pt x="1624" y="9591"/>
                </a:lnTo>
                <a:lnTo>
                  <a:pt x="1471" y="9385"/>
                </a:lnTo>
                <a:lnTo>
                  <a:pt x="1334" y="9196"/>
                </a:lnTo>
                <a:lnTo>
                  <a:pt x="1215" y="9031"/>
                </a:lnTo>
                <a:lnTo>
                  <a:pt x="1107" y="8876"/>
                </a:lnTo>
                <a:lnTo>
                  <a:pt x="1004" y="8718"/>
                </a:lnTo>
                <a:lnTo>
                  <a:pt x="908" y="8558"/>
                </a:lnTo>
                <a:lnTo>
                  <a:pt x="816" y="8396"/>
                </a:lnTo>
                <a:lnTo>
                  <a:pt x="730" y="8232"/>
                </a:lnTo>
                <a:lnTo>
                  <a:pt x="648" y="8067"/>
                </a:lnTo>
                <a:lnTo>
                  <a:pt x="572" y="7899"/>
                </a:lnTo>
                <a:lnTo>
                  <a:pt x="500" y="7732"/>
                </a:lnTo>
                <a:lnTo>
                  <a:pt x="434" y="7563"/>
                </a:lnTo>
                <a:lnTo>
                  <a:pt x="372" y="7392"/>
                </a:lnTo>
                <a:lnTo>
                  <a:pt x="316" y="7221"/>
                </a:lnTo>
                <a:lnTo>
                  <a:pt x="263" y="7051"/>
                </a:lnTo>
                <a:lnTo>
                  <a:pt x="216" y="6878"/>
                </a:lnTo>
                <a:lnTo>
                  <a:pt x="175" y="6707"/>
                </a:lnTo>
                <a:lnTo>
                  <a:pt x="137" y="6535"/>
                </a:lnTo>
                <a:lnTo>
                  <a:pt x="103" y="6364"/>
                </a:lnTo>
                <a:lnTo>
                  <a:pt x="75" y="6193"/>
                </a:lnTo>
                <a:lnTo>
                  <a:pt x="51" y="6022"/>
                </a:lnTo>
                <a:lnTo>
                  <a:pt x="32" y="5853"/>
                </a:lnTo>
                <a:lnTo>
                  <a:pt x="18" y="5685"/>
                </a:lnTo>
                <a:lnTo>
                  <a:pt x="7" y="5516"/>
                </a:lnTo>
                <a:lnTo>
                  <a:pt x="2" y="5351"/>
                </a:lnTo>
                <a:lnTo>
                  <a:pt x="0" y="5186"/>
                </a:lnTo>
                <a:lnTo>
                  <a:pt x="3" y="5024"/>
                </a:lnTo>
                <a:lnTo>
                  <a:pt x="9" y="4863"/>
                </a:lnTo>
                <a:lnTo>
                  <a:pt x="21" y="4704"/>
                </a:lnTo>
                <a:lnTo>
                  <a:pt x="37" y="4549"/>
                </a:lnTo>
                <a:lnTo>
                  <a:pt x="56" y="4395"/>
                </a:lnTo>
                <a:lnTo>
                  <a:pt x="79" y="4243"/>
                </a:lnTo>
                <a:lnTo>
                  <a:pt x="108" y="4096"/>
                </a:lnTo>
                <a:lnTo>
                  <a:pt x="139" y="3951"/>
                </a:lnTo>
                <a:lnTo>
                  <a:pt x="175" y="3809"/>
                </a:lnTo>
                <a:lnTo>
                  <a:pt x="207" y="3693"/>
                </a:lnTo>
                <a:lnTo>
                  <a:pt x="242" y="3577"/>
                </a:lnTo>
                <a:lnTo>
                  <a:pt x="281" y="3462"/>
                </a:lnTo>
                <a:lnTo>
                  <a:pt x="322" y="3348"/>
                </a:lnTo>
                <a:lnTo>
                  <a:pt x="366" y="3235"/>
                </a:lnTo>
                <a:lnTo>
                  <a:pt x="412" y="3123"/>
                </a:lnTo>
                <a:lnTo>
                  <a:pt x="461" y="3011"/>
                </a:lnTo>
                <a:lnTo>
                  <a:pt x="512" y="2901"/>
                </a:lnTo>
                <a:lnTo>
                  <a:pt x="567" y="2792"/>
                </a:lnTo>
                <a:lnTo>
                  <a:pt x="624" y="2684"/>
                </a:lnTo>
                <a:lnTo>
                  <a:pt x="684" y="2576"/>
                </a:lnTo>
                <a:lnTo>
                  <a:pt x="745" y="2471"/>
                </a:lnTo>
                <a:lnTo>
                  <a:pt x="810" y="2367"/>
                </a:lnTo>
                <a:lnTo>
                  <a:pt x="877" y="2264"/>
                </a:lnTo>
                <a:lnTo>
                  <a:pt x="947" y="2162"/>
                </a:lnTo>
                <a:lnTo>
                  <a:pt x="1019" y="2063"/>
                </a:lnTo>
                <a:lnTo>
                  <a:pt x="1093" y="1964"/>
                </a:lnTo>
                <a:lnTo>
                  <a:pt x="1171" y="1868"/>
                </a:lnTo>
                <a:lnTo>
                  <a:pt x="1250" y="1773"/>
                </a:lnTo>
                <a:lnTo>
                  <a:pt x="1333" y="1679"/>
                </a:lnTo>
                <a:lnTo>
                  <a:pt x="1417" y="1588"/>
                </a:lnTo>
                <a:lnTo>
                  <a:pt x="1504" y="1498"/>
                </a:lnTo>
                <a:lnTo>
                  <a:pt x="1593" y="1410"/>
                </a:lnTo>
                <a:lnTo>
                  <a:pt x="1684" y="1324"/>
                </a:lnTo>
                <a:lnTo>
                  <a:pt x="1778" y="1240"/>
                </a:lnTo>
                <a:lnTo>
                  <a:pt x="1874" y="1158"/>
                </a:lnTo>
                <a:lnTo>
                  <a:pt x="1972" y="1079"/>
                </a:lnTo>
                <a:lnTo>
                  <a:pt x="2074" y="1001"/>
                </a:lnTo>
                <a:lnTo>
                  <a:pt x="2176" y="926"/>
                </a:lnTo>
                <a:lnTo>
                  <a:pt x="2282" y="853"/>
                </a:lnTo>
                <a:lnTo>
                  <a:pt x="2388" y="782"/>
                </a:lnTo>
                <a:lnTo>
                  <a:pt x="2498" y="714"/>
                </a:lnTo>
                <a:lnTo>
                  <a:pt x="2591" y="659"/>
                </a:lnTo>
                <a:lnTo>
                  <a:pt x="2686" y="607"/>
                </a:lnTo>
                <a:lnTo>
                  <a:pt x="2784" y="557"/>
                </a:lnTo>
                <a:lnTo>
                  <a:pt x="2882" y="510"/>
                </a:lnTo>
                <a:lnTo>
                  <a:pt x="2983" y="464"/>
                </a:lnTo>
                <a:lnTo>
                  <a:pt x="3085" y="421"/>
                </a:lnTo>
                <a:lnTo>
                  <a:pt x="3188" y="379"/>
                </a:lnTo>
                <a:lnTo>
                  <a:pt x="3293" y="341"/>
                </a:lnTo>
                <a:lnTo>
                  <a:pt x="3398" y="304"/>
                </a:lnTo>
                <a:lnTo>
                  <a:pt x="3505" y="270"/>
                </a:lnTo>
                <a:lnTo>
                  <a:pt x="3611" y="237"/>
                </a:lnTo>
                <a:lnTo>
                  <a:pt x="3718" y="207"/>
                </a:lnTo>
                <a:lnTo>
                  <a:pt x="3826" y="179"/>
                </a:lnTo>
                <a:lnTo>
                  <a:pt x="3932" y="153"/>
                </a:lnTo>
                <a:lnTo>
                  <a:pt x="4040" y="129"/>
                </a:lnTo>
                <a:lnTo>
                  <a:pt x="4147" y="107"/>
                </a:lnTo>
                <a:lnTo>
                  <a:pt x="4252" y="87"/>
                </a:lnTo>
                <a:lnTo>
                  <a:pt x="4358" y="69"/>
                </a:lnTo>
                <a:lnTo>
                  <a:pt x="4462" y="53"/>
                </a:lnTo>
                <a:lnTo>
                  <a:pt x="4566" y="40"/>
                </a:lnTo>
                <a:lnTo>
                  <a:pt x="4668" y="28"/>
                </a:lnTo>
                <a:lnTo>
                  <a:pt x="4768" y="19"/>
                </a:lnTo>
                <a:lnTo>
                  <a:pt x="4867" y="10"/>
                </a:lnTo>
                <a:lnTo>
                  <a:pt x="4964" y="5"/>
                </a:lnTo>
                <a:lnTo>
                  <a:pt x="5059" y="2"/>
                </a:lnTo>
                <a:lnTo>
                  <a:pt x="5152" y="0"/>
                </a:lnTo>
                <a:lnTo>
                  <a:pt x="5242" y="0"/>
                </a:lnTo>
                <a:lnTo>
                  <a:pt x="5330" y="3"/>
                </a:lnTo>
                <a:lnTo>
                  <a:pt x="5415" y="7"/>
                </a:lnTo>
                <a:lnTo>
                  <a:pt x="5497" y="14"/>
                </a:lnTo>
                <a:lnTo>
                  <a:pt x="5576" y="21"/>
                </a:lnTo>
                <a:lnTo>
                  <a:pt x="5652" y="31"/>
                </a:lnTo>
                <a:lnTo>
                  <a:pt x="5727" y="43"/>
                </a:lnTo>
                <a:lnTo>
                  <a:pt x="5803" y="57"/>
                </a:lnTo>
                <a:lnTo>
                  <a:pt x="5883" y="74"/>
                </a:lnTo>
                <a:lnTo>
                  <a:pt x="5963" y="93"/>
                </a:lnTo>
                <a:lnTo>
                  <a:pt x="6045" y="114"/>
                </a:lnTo>
                <a:lnTo>
                  <a:pt x="6128" y="138"/>
                </a:lnTo>
                <a:lnTo>
                  <a:pt x="6213" y="164"/>
                </a:lnTo>
                <a:lnTo>
                  <a:pt x="6299" y="192"/>
                </a:lnTo>
                <a:lnTo>
                  <a:pt x="6386" y="223"/>
                </a:lnTo>
                <a:lnTo>
                  <a:pt x="6474" y="256"/>
                </a:lnTo>
                <a:lnTo>
                  <a:pt x="6563" y="292"/>
                </a:lnTo>
                <a:lnTo>
                  <a:pt x="6652" y="330"/>
                </a:lnTo>
                <a:lnTo>
                  <a:pt x="6742" y="371"/>
                </a:lnTo>
                <a:lnTo>
                  <a:pt x="6832" y="414"/>
                </a:lnTo>
                <a:lnTo>
                  <a:pt x="6922" y="460"/>
                </a:lnTo>
                <a:lnTo>
                  <a:pt x="7013" y="508"/>
                </a:lnTo>
                <a:lnTo>
                  <a:pt x="7102" y="559"/>
                </a:lnTo>
                <a:lnTo>
                  <a:pt x="7192" y="614"/>
                </a:lnTo>
                <a:lnTo>
                  <a:pt x="7282" y="670"/>
                </a:lnTo>
                <a:lnTo>
                  <a:pt x="7371" y="730"/>
                </a:lnTo>
                <a:lnTo>
                  <a:pt x="7460" y="791"/>
                </a:lnTo>
                <a:lnTo>
                  <a:pt x="7548" y="856"/>
                </a:lnTo>
                <a:lnTo>
                  <a:pt x="7635" y="924"/>
                </a:lnTo>
                <a:lnTo>
                  <a:pt x="7720" y="994"/>
                </a:lnTo>
                <a:lnTo>
                  <a:pt x="7805" y="1067"/>
                </a:lnTo>
                <a:lnTo>
                  <a:pt x="7887" y="1143"/>
                </a:lnTo>
                <a:lnTo>
                  <a:pt x="7969" y="1223"/>
                </a:lnTo>
                <a:lnTo>
                  <a:pt x="8049" y="1305"/>
                </a:lnTo>
                <a:lnTo>
                  <a:pt x="8128" y="1390"/>
                </a:lnTo>
                <a:lnTo>
                  <a:pt x="8204" y="1478"/>
                </a:lnTo>
                <a:lnTo>
                  <a:pt x="8278" y="1570"/>
                </a:lnTo>
                <a:lnTo>
                  <a:pt x="8351" y="1664"/>
                </a:lnTo>
                <a:lnTo>
                  <a:pt x="8421" y="1758"/>
                </a:lnTo>
                <a:lnTo>
                  <a:pt x="8487" y="1851"/>
                </a:lnTo>
                <a:lnTo>
                  <a:pt x="8552" y="1941"/>
                </a:lnTo>
                <a:lnTo>
                  <a:pt x="8614" y="2030"/>
                </a:lnTo>
                <a:lnTo>
                  <a:pt x="8672" y="2115"/>
                </a:lnTo>
                <a:lnTo>
                  <a:pt x="8730" y="2199"/>
                </a:lnTo>
                <a:lnTo>
                  <a:pt x="8783" y="2280"/>
                </a:lnTo>
                <a:lnTo>
                  <a:pt x="8835" y="2358"/>
                </a:lnTo>
                <a:lnTo>
                  <a:pt x="8884" y="2434"/>
                </a:lnTo>
                <a:lnTo>
                  <a:pt x="8931" y="2507"/>
                </a:lnTo>
                <a:lnTo>
                  <a:pt x="8975" y="2578"/>
                </a:lnTo>
                <a:lnTo>
                  <a:pt x="9016" y="2646"/>
                </a:lnTo>
                <a:lnTo>
                  <a:pt x="9093" y="2774"/>
                </a:lnTo>
                <a:lnTo>
                  <a:pt x="9161" y="2890"/>
                </a:lnTo>
                <a:lnTo>
                  <a:pt x="9219" y="2994"/>
                </a:lnTo>
                <a:lnTo>
                  <a:pt x="9269" y="3086"/>
                </a:lnTo>
                <a:lnTo>
                  <a:pt x="9310" y="3165"/>
                </a:lnTo>
                <a:lnTo>
                  <a:pt x="9343" y="3231"/>
                </a:lnTo>
                <a:lnTo>
                  <a:pt x="9370" y="3283"/>
                </a:lnTo>
                <a:lnTo>
                  <a:pt x="9387" y="3320"/>
                </a:lnTo>
                <a:lnTo>
                  <a:pt x="9398" y="3342"/>
                </a:lnTo>
                <a:lnTo>
                  <a:pt x="9401" y="3351"/>
                </a:lnTo>
                <a:lnTo>
                  <a:pt x="9416" y="3339"/>
                </a:lnTo>
                <a:lnTo>
                  <a:pt x="9458" y="3309"/>
                </a:lnTo>
                <a:lnTo>
                  <a:pt x="9527" y="3261"/>
                </a:lnTo>
                <a:lnTo>
                  <a:pt x="9618" y="3197"/>
                </a:lnTo>
                <a:lnTo>
                  <a:pt x="9728" y="3121"/>
                </a:lnTo>
                <a:lnTo>
                  <a:pt x="9857" y="3034"/>
                </a:lnTo>
                <a:lnTo>
                  <a:pt x="10000" y="2939"/>
                </a:lnTo>
                <a:lnTo>
                  <a:pt x="10154" y="2839"/>
                </a:lnTo>
                <a:lnTo>
                  <a:pt x="10235" y="2787"/>
                </a:lnTo>
                <a:lnTo>
                  <a:pt x="10318" y="2735"/>
                </a:lnTo>
                <a:lnTo>
                  <a:pt x="10402" y="2684"/>
                </a:lnTo>
                <a:lnTo>
                  <a:pt x="10489" y="2632"/>
                </a:lnTo>
                <a:lnTo>
                  <a:pt x="10576" y="2581"/>
                </a:lnTo>
                <a:lnTo>
                  <a:pt x="10664" y="2529"/>
                </a:lnTo>
                <a:lnTo>
                  <a:pt x="10751" y="2480"/>
                </a:lnTo>
                <a:lnTo>
                  <a:pt x="10839" y="2432"/>
                </a:lnTo>
                <a:lnTo>
                  <a:pt x="10927" y="2385"/>
                </a:lnTo>
                <a:lnTo>
                  <a:pt x="11014" y="2340"/>
                </a:lnTo>
                <a:lnTo>
                  <a:pt x="11100" y="2298"/>
                </a:lnTo>
                <a:lnTo>
                  <a:pt x="11184" y="2259"/>
                </a:lnTo>
                <a:lnTo>
                  <a:pt x="11267" y="2221"/>
                </a:lnTo>
                <a:lnTo>
                  <a:pt x="11347" y="2188"/>
                </a:lnTo>
                <a:lnTo>
                  <a:pt x="11426" y="2157"/>
                </a:lnTo>
                <a:lnTo>
                  <a:pt x="11502" y="2130"/>
                </a:lnTo>
                <a:lnTo>
                  <a:pt x="11604" y="2099"/>
                </a:lnTo>
                <a:lnTo>
                  <a:pt x="11712" y="2068"/>
                </a:lnTo>
                <a:lnTo>
                  <a:pt x="11826" y="2040"/>
                </a:lnTo>
                <a:lnTo>
                  <a:pt x="11945" y="2015"/>
                </a:lnTo>
                <a:lnTo>
                  <a:pt x="12068" y="1992"/>
                </a:lnTo>
                <a:lnTo>
                  <a:pt x="12196" y="1972"/>
                </a:lnTo>
                <a:lnTo>
                  <a:pt x="12329" y="1957"/>
                </a:lnTo>
                <a:lnTo>
                  <a:pt x="12465" y="1943"/>
                </a:lnTo>
                <a:lnTo>
                  <a:pt x="12604" y="1935"/>
                </a:lnTo>
                <a:lnTo>
                  <a:pt x="12746" y="1929"/>
                </a:lnTo>
                <a:lnTo>
                  <a:pt x="12890" y="1929"/>
                </a:lnTo>
                <a:lnTo>
                  <a:pt x="13037" y="1934"/>
                </a:lnTo>
                <a:lnTo>
                  <a:pt x="13187" y="1943"/>
                </a:lnTo>
                <a:lnTo>
                  <a:pt x="13337" y="1959"/>
                </a:lnTo>
                <a:lnTo>
                  <a:pt x="13489" y="1978"/>
                </a:lnTo>
                <a:lnTo>
                  <a:pt x="13642" y="2005"/>
                </a:lnTo>
                <a:lnTo>
                  <a:pt x="13795" y="2038"/>
                </a:lnTo>
                <a:lnTo>
                  <a:pt x="13949" y="2077"/>
                </a:lnTo>
                <a:lnTo>
                  <a:pt x="14101" y="2123"/>
                </a:lnTo>
                <a:lnTo>
                  <a:pt x="14255" y="2175"/>
                </a:lnTo>
                <a:lnTo>
                  <a:pt x="14407" y="2236"/>
                </a:lnTo>
                <a:lnTo>
                  <a:pt x="14557" y="2304"/>
                </a:lnTo>
                <a:lnTo>
                  <a:pt x="14706" y="2380"/>
                </a:lnTo>
                <a:lnTo>
                  <a:pt x="14853" y="2463"/>
                </a:lnTo>
                <a:lnTo>
                  <a:pt x="14997" y="2556"/>
                </a:lnTo>
                <a:lnTo>
                  <a:pt x="15139" y="2658"/>
                </a:lnTo>
                <a:lnTo>
                  <a:pt x="15278" y="2768"/>
                </a:lnTo>
                <a:lnTo>
                  <a:pt x="15414" y="2888"/>
                </a:lnTo>
                <a:lnTo>
                  <a:pt x="15546" y="3017"/>
                </a:lnTo>
                <a:lnTo>
                  <a:pt x="15675" y="3156"/>
                </a:lnTo>
                <a:lnTo>
                  <a:pt x="15798" y="3307"/>
                </a:lnTo>
                <a:lnTo>
                  <a:pt x="15916" y="3467"/>
                </a:lnTo>
                <a:lnTo>
                  <a:pt x="16026" y="3631"/>
                </a:lnTo>
                <a:lnTo>
                  <a:pt x="16128" y="3796"/>
                </a:lnTo>
                <a:lnTo>
                  <a:pt x="16223" y="3964"/>
                </a:lnTo>
                <a:lnTo>
                  <a:pt x="16310" y="4134"/>
                </a:lnTo>
                <a:lnTo>
                  <a:pt x="16388" y="4304"/>
                </a:lnTo>
                <a:lnTo>
                  <a:pt x="16459" y="4476"/>
                </a:lnTo>
                <a:lnTo>
                  <a:pt x="16521" y="4651"/>
                </a:lnTo>
                <a:lnTo>
                  <a:pt x="16576" y="4827"/>
                </a:lnTo>
                <a:lnTo>
                  <a:pt x="16621" y="5003"/>
                </a:lnTo>
                <a:lnTo>
                  <a:pt x="16658" y="5181"/>
                </a:lnTo>
                <a:lnTo>
                  <a:pt x="16687" y="5361"/>
                </a:lnTo>
                <a:lnTo>
                  <a:pt x="16708" y="5541"/>
                </a:lnTo>
                <a:lnTo>
                  <a:pt x="16720" y="5722"/>
                </a:lnTo>
                <a:lnTo>
                  <a:pt x="16724" y="5905"/>
                </a:lnTo>
                <a:lnTo>
                  <a:pt x="16719" y="6088"/>
                </a:lnTo>
                <a:lnTo>
                  <a:pt x="16705" y="6272"/>
                </a:lnTo>
                <a:lnTo>
                  <a:pt x="16683" y="6457"/>
                </a:lnTo>
                <a:lnTo>
                  <a:pt x="16652" y="6643"/>
                </a:lnTo>
                <a:lnTo>
                  <a:pt x="16612" y="6829"/>
                </a:lnTo>
                <a:lnTo>
                  <a:pt x="16563" y="7015"/>
                </a:lnTo>
                <a:lnTo>
                  <a:pt x="16506" y="7202"/>
                </a:lnTo>
                <a:lnTo>
                  <a:pt x="16439" y="7390"/>
                </a:lnTo>
                <a:lnTo>
                  <a:pt x="16362" y="7578"/>
                </a:lnTo>
                <a:lnTo>
                  <a:pt x="16278" y="7766"/>
                </a:lnTo>
                <a:lnTo>
                  <a:pt x="16184" y="7955"/>
                </a:lnTo>
                <a:lnTo>
                  <a:pt x="16080" y="8143"/>
                </a:lnTo>
                <a:lnTo>
                  <a:pt x="15967" y="8331"/>
                </a:lnTo>
                <a:lnTo>
                  <a:pt x="15845" y="8519"/>
                </a:lnTo>
                <a:lnTo>
                  <a:pt x="15714" y="8707"/>
                </a:lnTo>
                <a:lnTo>
                  <a:pt x="15573" y="8895"/>
                </a:lnTo>
                <a:lnTo>
                  <a:pt x="15423" y="9082"/>
                </a:lnTo>
                <a:lnTo>
                  <a:pt x="15263" y="9270"/>
                </a:lnTo>
                <a:lnTo>
                  <a:pt x="15103" y="9444"/>
                </a:lnTo>
                <a:lnTo>
                  <a:pt x="14931" y="9619"/>
                </a:lnTo>
                <a:lnTo>
                  <a:pt x="14747" y="9794"/>
                </a:lnTo>
                <a:lnTo>
                  <a:pt x="14554" y="9971"/>
                </a:lnTo>
                <a:lnTo>
                  <a:pt x="14350" y="10147"/>
                </a:lnTo>
                <a:lnTo>
                  <a:pt x="14138" y="10323"/>
                </a:lnTo>
                <a:lnTo>
                  <a:pt x="13918" y="10499"/>
                </a:lnTo>
                <a:lnTo>
                  <a:pt x="13692" y="10673"/>
                </a:lnTo>
                <a:lnTo>
                  <a:pt x="13459" y="10847"/>
                </a:lnTo>
                <a:lnTo>
                  <a:pt x="13221" y="11018"/>
                </a:lnTo>
                <a:lnTo>
                  <a:pt x="12981" y="11187"/>
                </a:lnTo>
                <a:lnTo>
                  <a:pt x="12737" y="11355"/>
                </a:lnTo>
                <a:lnTo>
                  <a:pt x="12492" y="11520"/>
                </a:lnTo>
                <a:lnTo>
                  <a:pt x="12245" y="11682"/>
                </a:lnTo>
                <a:lnTo>
                  <a:pt x="11999" y="11840"/>
                </a:lnTo>
                <a:lnTo>
                  <a:pt x="11754" y="11994"/>
                </a:lnTo>
                <a:lnTo>
                  <a:pt x="11511" y="12145"/>
                </a:lnTo>
                <a:lnTo>
                  <a:pt x="11271" y="12291"/>
                </a:lnTo>
                <a:lnTo>
                  <a:pt x="11036" y="12432"/>
                </a:lnTo>
                <a:lnTo>
                  <a:pt x="10805" y="12569"/>
                </a:lnTo>
                <a:lnTo>
                  <a:pt x="10580" y="12700"/>
                </a:lnTo>
                <a:lnTo>
                  <a:pt x="10363" y="12825"/>
                </a:lnTo>
                <a:lnTo>
                  <a:pt x="10154" y="12944"/>
                </a:lnTo>
                <a:lnTo>
                  <a:pt x="9953" y="13056"/>
                </a:lnTo>
                <a:lnTo>
                  <a:pt x="9762" y="13162"/>
                </a:lnTo>
                <a:lnTo>
                  <a:pt x="9582" y="13261"/>
                </a:lnTo>
                <a:lnTo>
                  <a:pt x="9415" y="13352"/>
                </a:lnTo>
                <a:lnTo>
                  <a:pt x="9260" y="13436"/>
                </a:lnTo>
                <a:lnTo>
                  <a:pt x="8992" y="13577"/>
                </a:lnTo>
                <a:lnTo>
                  <a:pt x="8788" y="13683"/>
                </a:lnTo>
                <a:lnTo>
                  <a:pt x="8706" y="13726"/>
                </a:lnTo>
                <a:lnTo>
                  <a:pt x="8627" y="13770"/>
                </a:lnTo>
                <a:lnTo>
                  <a:pt x="8553" y="13812"/>
                </a:lnTo>
                <a:lnTo>
                  <a:pt x="8483" y="13854"/>
                </a:lnTo>
                <a:lnTo>
                  <a:pt x="8416" y="13894"/>
                </a:lnTo>
                <a:lnTo>
                  <a:pt x="8354" y="13935"/>
                </a:lnTo>
                <a:lnTo>
                  <a:pt x="8294" y="13975"/>
                </a:lnTo>
                <a:lnTo>
                  <a:pt x="8238" y="14013"/>
                </a:lnTo>
                <a:lnTo>
                  <a:pt x="8184" y="14050"/>
                </a:lnTo>
                <a:lnTo>
                  <a:pt x="8134" y="14087"/>
                </a:lnTo>
                <a:lnTo>
                  <a:pt x="8086" y="14122"/>
                </a:lnTo>
                <a:lnTo>
                  <a:pt x="8041" y="14157"/>
                </a:lnTo>
                <a:lnTo>
                  <a:pt x="7959" y="14222"/>
                </a:lnTo>
                <a:lnTo>
                  <a:pt x="7883" y="14280"/>
                </a:lnTo>
                <a:lnTo>
                  <a:pt x="7815" y="14333"/>
                </a:lnTo>
                <a:lnTo>
                  <a:pt x="7754" y="14380"/>
                </a:lnTo>
                <a:lnTo>
                  <a:pt x="7724" y="14401"/>
                </a:lnTo>
                <a:lnTo>
                  <a:pt x="7695" y="14421"/>
                </a:lnTo>
                <a:lnTo>
                  <a:pt x="7668" y="14438"/>
                </a:lnTo>
                <a:lnTo>
                  <a:pt x="7641" y="14454"/>
                </a:lnTo>
                <a:lnTo>
                  <a:pt x="7614" y="14467"/>
                </a:lnTo>
                <a:lnTo>
                  <a:pt x="7586" y="14479"/>
                </a:lnTo>
                <a:lnTo>
                  <a:pt x="7560" y="14487"/>
                </a:lnTo>
                <a:lnTo>
                  <a:pt x="7533" y="14494"/>
                </a:lnTo>
                <a:lnTo>
                  <a:pt x="7506" y="14500"/>
                </a:lnTo>
                <a:lnTo>
                  <a:pt x="7479" y="14502"/>
                </a:lnTo>
                <a:lnTo>
                  <a:pt x="7451" y="14503"/>
                </a:lnTo>
                <a:lnTo>
                  <a:pt x="7421" y="14500"/>
                </a:lnTo>
                <a:lnTo>
                  <a:pt x="7393" y="14495"/>
                </a:lnTo>
                <a:lnTo>
                  <a:pt x="7366" y="14489"/>
                </a:lnTo>
                <a:lnTo>
                  <a:pt x="7340" y="14482"/>
                </a:lnTo>
                <a:lnTo>
                  <a:pt x="7316" y="14471"/>
                </a:lnTo>
                <a:lnTo>
                  <a:pt x="7293" y="14461"/>
                </a:lnTo>
                <a:lnTo>
                  <a:pt x="7272" y="14448"/>
                </a:lnTo>
                <a:lnTo>
                  <a:pt x="7252" y="14434"/>
                </a:lnTo>
                <a:lnTo>
                  <a:pt x="7234" y="14419"/>
                </a:lnTo>
                <a:lnTo>
                  <a:pt x="7217" y="14402"/>
                </a:lnTo>
                <a:lnTo>
                  <a:pt x="7202" y="14385"/>
                </a:lnTo>
                <a:lnTo>
                  <a:pt x="7188" y="14367"/>
                </a:lnTo>
                <a:lnTo>
                  <a:pt x="7176" y="14347"/>
                </a:lnTo>
                <a:lnTo>
                  <a:pt x="7164" y="14327"/>
                </a:lnTo>
                <a:lnTo>
                  <a:pt x="7155" y="14306"/>
                </a:lnTo>
                <a:lnTo>
                  <a:pt x="7146" y="14285"/>
                </a:lnTo>
                <a:lnTo>
                  <a:pt x="7140" y="14264"/>
                </a:lnTo>
                <a:lnTo>
                  <a:pt x="7134" y="14242"/>
                </a:lnTo>
                <a:lnTo>
                  <a:pt x="7130" y="14220"/>
                </a:lnTo>
                <a:lnTo>
                  <a:pt x="7128" y="14197"/>
                </a:lnTo>
                <a:lnTo>
                  <a:pt x="7125" y="14176"/>
                </a:lnTo>
                <a:lnTo>
                  <a:pt x="7127" y="14154"/>
                </a:lnTo>
                <a:lnTo>
                  <a:pt x="7128" y="14132"/>
                </a:lnTo>
                <a:lnTo>
                  <a:pt x="7130" y="14110"/>
                </a:lnTo>
                <a:lnTo>
                  <a:pt x="7134" y="14089"/>
                </a:lnTo>
                <a:lnTo>
                  <a:pt x="7139" y="14068"/>
                </a:lnTo>
                <a:lnTo>
                  <a:pt x="7146" y="14048"/>
                </a:lnTo>
                <a:lnTo>
                  <a:pt x="7154" y="14028"/>
                </a:lnTo>
                <a:lnTo>
                  <a:pt x="7163" y="14010"/>
                </a:lnTo>
                <a:lnTo>
                  <a:pt x="7174" y="13993"/>
                </a:lnTo>
                <a:lnTo>
                  <a:pt x="7186" y="13976"/>
                </a:lnTo>
                <a:lnTo>
                  <a:pt x="7199" y="13960"/>
                </a:lnTo>
                <a:lnTo>
                  <a:pt x="7213" y="13946"/>
                </a:lnTo>
                <a:lnTo>
                  <a:pt x="7234" y="13929"/>
                </a:lnTo>
                <a:lnTo>
                  <a:pt x="7270" y="13905"/>
                </a:lnTo>
                <a:lnTo>
                  <a:pt x="7317" y="13876"/>
                </a:lnTo>
                <a:lnTo>
                  <a:pt x="7375" y="13839"/>
                </a:lnTo>
                <a:lnTo>
                  <a:pt x="7526" y="13750"/>
                </a:lnTo>
                <a:lnTo>
                  <a:pt x="7717" y="13640"/>
                </a:lnTo>
                <a:lnTo>
                  <a:pt x="7943" y="13511"/>
                </a:lnTo>
                <a:lnTo>
                  <a:pt x="8199" y="13363"/>
                </a:lnTo>
                <a:lnTo>
                  <a:pt x="8481" y="13200"/>
                </a:lnTo>
                <a:lnTo>
                  <a:pt x="8785" y="13024"/>
                </a:lnTo>
                <a:lnTo>
                  <a:pt x="8943" y="12931"/>
                </a:lnTo>
                <a:lnTo>
                  <a:pt x="9104" y="12835"/>
                </a:lnTo>
                <a:lnTo>
                  <a:pt x="9269" y="12736"/>
                </a:lnTo>
                <a:lnTo>
                  <a:pt x="9435" y="12636"/>
                </a:lnTo>
                <a:lnTo>
                  <a:pt x="9604" y="12533"/>
                </a:lnTo>
                <a:lnTo>
                  <a:pt x="9773" y="12428"/>
                </a:lnTo>
                <a:lnTo>
                  <a:pt x="9943" y="12322"/>
                </a:lnTo>
                <a:lnTo>
                  <a:pt x="10114" y="12215"/>
                </a:lnTo>
                <a:lnTo>
                  <a:pt x="10282" y="12106"/>
                </a:lnTo>
                <a:lnTo>
                  <a:pt x="10450" y="11997"/>
                </a:lnTo>
                <a:lnTo>
                  <a:pt x="10617" y="11887"/>
                </a:lnTo>
                <a:lnTo>
                  <a:pt x="10780" y="11777"/>
                </a:lnTo>
                <a:lnTo>
                  <a:pt x="10941" y="11666"/>
                </a:lnTo>
                <a:lnTo>
                  <a:pt x="11097" y="11555"/>
                </a:lnTo>
                <a:lnTo>
                  <a:pt x="11249" y="11446"/>
                </a:lnTo>
                <a:lnTo>
                  <a:pt x="11397" y="11336"/>
                </a:lnTo>
                <a:lnTo>
                  <a:pt x="11509" y="11249"/>
                </a:lnTo>
                <a:lnTo>
                  <a:pt x="11623" y="11159"/>
                </a:lnTo>
                <a:lnTo>
                  <a:pt x="11737" y="11067"/>
                </a:lnTo>
                <a:lnTo>
                  <a:pt x="11852" y="10972"/>
                </a:lnTo>
                <a:lnTo>
                  <a:pt x="11966" y="10874"/>
                </a:lnTo>
                <a:lnTo>
                  <a:pt x="12081" y="10774"/>
                </a:lnTo>
                <a:lnTo>
                  <a:pt x="12197" y="10671"/>
                </a:lnTo>
                <a:lnTo>
                  <a:pt x="12312" y="10566"/>
                </a:lnTo>
                <a:lnTo>
                  <a:pt x="12426" y="10459"/>
                </a:lnTo>
                <a:lnTo>
                  <a:pt x="12541" y="10351"/>
                </a:lnTo>
                <a:lnTo>
                  <a:pt x="12655" y="10241"/>
                </a:lnTo>
                <a:lnTo>
                  <a:pt x="12768" y="10130"/>
                </a:lnTo>
                <a:lnTo>
                  <a:pt x="12880" y="10017"/>
                </a:lnTo>
                <a:lnTo>
                  <a:pt x="12991" y="9903"/>
                </a:lnTo>
                <a:lnTo>
                  <a:pt x="13101" y="9789"/>
                </a:lnTo>
                <a:lnTo>
                  <a:pt x="13211" y="9674"/>
                </a:lnTo>
                <a:lnTo>
                  <a:pt x="13319" y="9558"/>
                </a:lnTo>
                <a:lnTo>
                  <a:pt x="13424" y="9442"/>
                </a:lnTo>
                <a:lnTo>
                  <a:pt x="13529" y="9326"/>
                </a:lnTo>
                <a:lnTo>
                  <a:pt x="13632" y="9210"/>
                </a:lnTo>
                <a:lnTo>
                  <a:pt x="13732" y="9095"/>
                </a:lnTo>
                <a:lnTo>
                  <a:pt x="13831" y="8979"/>
                </a:lnTo>
                <a:lnTo>
                  <a:pt x="13927" y="8864"/>
                </a:lnTo>
                <a:lnTo>
                  <a:pt x="14021" y="8750"/>
                </a:lnTo>
                <a:lnTo>
                  <a:pt x="14113" y="8637"/>
                </a:lnTo>
                <a:lnTo>
                  <a:pt x="14202" y="8525"/>
                </a:lnTo>
                <a:lnTo>
                  <a:pt x="14288" y="8415"/>
                </a:lnTo>
                <a:lnTo>
                  <a:pt x="14370" y="8306"/>
                </a:lnTo>
                <a:lnTo>
                  <a:pt x="14451" y="8198"/>
                </a:lnTo>
                <a:lnTo>
                  <a:pt x="14527" y="8093"/>
                </a:lnTo>
                <a:lnTo>
                  <a:pt x="14600" y="7989"/>
                </a:lnTo>
                <a:lnTo>
                  <a:pt x="14670" y="7888"/>
                </a:lnTo>
                <a:lnTo>
                  <a:pt x="14774" y="7729"/>
                </a:lnTo>
                <a:lnTo>
                  <a:pt x="14870" y="7570"/>
                </a:lnTo>
                <a:lnTo>
                  <a:pt x="14958" y="7411"/>
                </a:lnTo>
                <a:lnTo>
                  <a:pt x="15038" y="7253"/>
                </a:lnTo>
                <a:lnTo>
                  <a:pt x="15112" y="7095"/>
                </a:lnTo>
                <a:lnTo>
                  <a:pt x="15178" y="6938"/>
                </a:lnTo>
                <a:lnTo>
                  <a:pt x="15237" y="6781"/>
                </a:lnTo>
                <a:lnTo>
                  <a:pt x="15288" y="6624"/>
                </a:lnTo>
                <a:lnTo>
                  <a:pt x="15332" y="6470"/>
                </a:lnTo>
                <a:lnTo>
                  <a:pt x="15369" y="6315"/>
                </a:lnTo>
                <a:lnTo>
                  <a:pt x="15400" y="6162"/>
                </a:lnTo>
                <a:lnTo>
                  <a:pt x="15423" y="6011"/>
                </a:lnTo>
                <a:lnTo>
                  <a:pt x="15439" y="5861"/>
                </a:lnTo>
                <a:lnTo>
                  <a:pt x="15449" y="5713"/>
                </a:lnTo>
                <a:lnTo>
                  <a:pt x="15452" y="5567"/>
                </a:lnTo>
                <a:lnTo>
                  <a:pt x="15449" y="5422"/>
                </a:lnTo>
                <a:lnTo>
                  <a:pt x="15438" y="5279"/>
                </a:lnTo>
                <a:lnTo>
                  <a:pt x="15423" y="5139"/>
                </a:lnTo>
                <a:lnTo>
                  <a:pt x="15400" y="5001"/>
                </a:lnTo>
                <a:lnTo>
                  <a:pt x="15370" y="4866"/>
                </a:lnTo>
                <a:lnTo>
                  <a:pt x="15335" y="4734"/>
                </a:lnTo>
                <a:lnTo>
                  <a:pt x="15294" y="4604"/>
                </a:lnTo>
                <a:lnTo>
                  <a:pt x="15246" y="4476"/>
                </a:lnTo>
                <a:lnTo>
                  <a:pt x="15193" y="4353"/>
                </a:lnTo>
                <a:lnTo>
                  <a:pt x="15134" y="4232"/>
                </a:lnTo>
                <a:lnTo>
                  <a:pt x="15069" y="4115"/>
                </a:lnTo>
                <a:lnTo>
                  <a:pt x="14998" y="4001"/>
                </a:lnTo>
                <a:lnTo>
                  <a:pt x="14922" y="3891"/>
                </a:lnTo>
                <a:lnTo>
                  <a:pt x="14840" y="3785"/>
                </a:lnTo>
                <a:lnTo>
                  <a:pt x="14753" y="3682"/>
                </a:lnTo>
                <a:lnTo>
                  <a:pt x="14661" y="3584"/>
                </a:lnTo>
                <a:lnTo>
                  <a:pt x="14562" y="3490"/>
                </a:lnTo>
                <a:lnTo>
                  <a:pt x="14484" y="3421"/>
                </a:lnTo>
                <a:lnTo>
                  <a:pt x="14407" y="3354"/>
                </a:lnTo>
                <a:lnTo>
                  <a:pt x="14328" y="3290"/>
                </a:lnTo>
                <a:lnTo>
                  <a:pt x="14250" y="3230"/>
                </a:lnTo>
                <a:lnTo>
                  <a:pt x="14171" y="3172"/>
                </a:lnTo>
                <a:lnTo>
                  <a:pt x="14093" y="3118"/>
                </a:lnTo>
                <a:lnTo>
                  <a:pt x="14014" y="3067"/>
                </a:lnTo>
                <a:lnTo>
                  <a:pt x="13933" y="3019"/>
                </a:lnTo>
                <a:lnTo>
                  <a:pt x="13853" y="2975"/>
                </a:lnTo>
                <a:lnTo>
                  <a:pt x="13771" y="2933"/>
                </a:lnTo>
                <a:lnTo>
                  <a:pt x="13690" y="2895"/>
                </a:lnTo>
                <a:lnTo>
                  <a:pt x="13606" y="2861"/>
                </a:lnTo>
                <a:lnTo>
                  <a:pt x="13521" y="2829"/>
                </a:lnTo>
                <a:lnTo>
                  <a:pt x="13437" y="2801"/>
                </a:lnTo>
                <a:lnTo>
                  <a:pt x="13350" y="2776"/>
                </a:lnTo>
                <a:lnTo>
                  <a:pt x="13261" y="2755"/>
                </a:lnTo>
                <a:lnTo>
                  <a:pt x="13171" y="2737"/>
                </a:lnTo>
                <a:lnTo>
                  <a:pt x="13080" y="2723"/>
                </a:lnTo>
                <a:lnTo>
                  <a:pt x="12987" y="2712"/>
                </a:lnTo>
                <a:lnTo>
                  <a:pt x="12893" y="2705"/>
                </a:lnTo>
                <a:lnTo>
                  <a:pt x="12796" y="2701"/>
                </a:lnTo>
                <a:lnTo>
                  <a:pt x="12698" y="2701"/>
                </a:lnTo>
                <a:lnTo>
                  <a:pt x="12596" y="2704"/>
                </a:lnTo>
                <a:lnTo>
                  <a:pt x="12494" y="2711"/>
                </a:lnTo>
                <a:lnTo>
                  <a:pt x="12388" y="2722"/>
                </a:lnTo>
                <a:lnTo>
                  <a:pt x="12282" y="2736"/>
                </a:lnTo>
                <a:lnTo>
                  <a:pt x="12171" y="2754"/>
                </a:lnTo>
                <a:lnTo>
                  <a:pt x="12059" y="2776"/>
                </a:lnTo>
                <a:lnTo>
                  <a:pt x="11943" y="2802"/>
                </a:lnTo>
                <a:lnTo>
                  <a:pt x="11825" y="2831"/>
                </a:lnTo>
                <a:lnTo>
                  <a:pt x="11705" y="2865"/>
                </a:lnTo>
                <a:lnTo>
                  <a:pt x="11580" y="2901"/>
                </a:lnTo>
                <a:lnTo>
                  <a:pt x="11509" y="2925"/>
                </a:lnTo>
                <a:lnTo>
                  <a:pt x="11438" y="2950"/>
                </a:lnTo>
                <a:lnTo>
                  <a:pt x="11368" y="2979"/>
                </a:lnTo>
                <a:lnTo>
                  <a:pt x="11298" y="3008"/>
                </a:lnTo>
                <a:lnTo>
                  <a:pt x="11230" y="3039"/>
                </a:lnTo>
                <a:lnTo>
                  <a:pt x="11162" y="3073"/>
                </a:lnTo>
                <a:lnTo>
                  <a:pt x="11095" y="3106"/>
                </a:lnTo>
                <a:lnTo>
                  <a:pt x="11029" y="3142"/>
                </a:lnTo>
                <a:lnTo>
                  <a:pt x="10965" y="3178"/>
                </a:lnTo>
                <a:lnTo>
                  <a:pt x="10902" y="3215"/>
                </a:lnTo>
                <a:lnTo>
                  <a:pt x="10840" y="3252"/>
                </a:lnTo>
                <a:lnTo>
                  <a:pt x="10781" y="3289"/>
                </a:lnTo>
                <a:lnTo>
                  <a:pt x="10722" y="3327"/>
                </a:lnTo>
                <a:lnTo>
                  <a:pt x="10666" y="3364"/>
                </a:lnTo>
                <a:lnTo>
                  <a:pt x="10611" y="3402"/>
                </a:lnTo>
                <a:lnTo>
                  <a:pt x="10559" y="3439"/>
                </a:lnTo>
                <a:lnTo>
                  <a:pt x="10510" y="3474"/>
                </a:lnTo>
                <a:lnTo>
                  <a:pt x="10462" y="3510"/>
                </a:lnTo>
                <a:lnTo>
                  <a:pt x="10417" y="3544"/>
                </a:lnTo>
                <a:lnTo>
                  <a:pt x="10374" y="3577"/>
                </a:lnTo>
                <a:lnTo>
                  <a:pt x="10298" y="3637"/>
                </a:lnTo>
                <a:lnTo>
                  <a:pt x="10233" y="3690"/>
                </a:lnTo>
                <a:lnTo>
                  <a:pt x="10181" y="3735"/>
                </a:lnTo>
                <a:lnTo>
                  <a:pt x="10142" y="3769"/>
                </a:lnTo>
                <a:lnTo>
                  <a:pt x="10118" y="3790"/>
                </a:lnTo>
                <a:lnTo>
                  <a:pt x="10110" y="3797"/>
                </a:lnTo>
                <a:lnTo>
                  <a:pt x="9266" y="45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6600"/>
          </a:p>
        </p:txBody>
      </p:sp>
      <p:sp>
        <p:nvSpPr>
          <p:cNvPr id="107" name="Freeform 12"/>
          <p:cNvSpPr>
            <a:spLocks/>
          </p:cNvSpPr>
          <p:nvPr/>
        </p:nvSpPr>
        <p:spPr bwMode="auto">
          <a:xfrm>
            <a:off x="1079603" y="20318179"/>
            <a:ext cx="844358" cy="1416753"/>
          </a:xfrm>
          <a:custGeom>
            <a:avLst/>
            <a:gdLst>
              <a:gd name="T0" fmla="*/ 6447 w 6646"/>
              <a:gd name="T1" fmla="*/ 1446 h 11150"/>
              <a:gd name="T2" fmla="*/ 6225 w 6646"/>
              <a:gd name="T3" fmla="*/ 1455 h 11150"/>
              <a:gd name="T4" fmla="*/ 5990 w 6646"/>
              <a:gd name="T5" fmla="*/ 1548 h 11150"/>
              <a:gd name="T6" fmla="*/ 5472 w 6646"/>
              <a:gd name="T7" fmla="*/ 1857 h 11150"/>
              <a:gd name="T8" fmla="*/ 4846 w 6646"/>
              <a:gd name="T9" fmla="*/ 2160 h 11150"/>
              <a:gd name="T10" fmla="*/ 4136 w 6646"/>
              <a:gd name="T11" fmla="*/ 2310 h 11150"/>
              <a:gd name="T12" fmla="*/ 3909 w 6646"/>
              <a:gd name="T13" fmla="*/ 1550 h 11150"/>
              <a:gd name="T14" fmla="*/ 3674 w 6646"/>
              <a:gd name="T15" fmla="*/ 915 h 11150"/>
              <a:gd name="T16" fmla="*/ 3475 w 6646"/>
              <a:gd name="T17" fmla="*/ 440 h 11150"/>
              <a:gd name="T18" fmla="*/ 3389 w 6646"/>
              <a:gd name="T19" fmla="*/ 227 h 11150"/>
              <a:gd name="T20" fmla="*/ 3357 w 6646"/>
              <a:gd name="T21" fmla="*/ 146 h 11150"/>
              <a:gd name="T22" fmla="*/ 3268 w 6646"/>
              <a:gd name="T23" fmla="*/ 87 h 11150"/>
              <a:gd name="T24" fmla="*/ 3092 w 6646"/>
              <a:gd name="T25" fmla="*/ 26 h 11150"/>
              <a:gd name="T26" fmla="*/ 2789 w 6646"/>
              <a:gd name="T27" fmla="*/ 0 h 11150"/>
              <a:gd name="T28" fmla="*/ 2446 w 6646"/>
              <a:gd name="T29" fmla="*/ 30 h 11150"/>
              <a:gd name="T30" fmla="*/ 2147 w 6646"/>
              <a:gd name="T31" fmla="*/ 107 h 11150"/>
              <a:gd name="T32" fmla="*/ 1972 w 6646"/>
              <a:gd name="T33" fmla="*/ 226 h 11150"/>
              <a:gd name="T34" fmla="*/ 1897 w 6646"/>
              <a:gd name="T35" fmla="*/ 348 h 11150"/>
              <a:gd name="T36" fmla="*/ 1877 w 6646"/>
              <a:gd name="T37" fmla="*/ 473 h 11150"/>
              <a:gd name="T38" fmla="*/ 1919 w 6646"/>
              <a:gd name="T39" fmla="*/ 646 h 11150"/>
              <a:gd name="T40" fmla="*/ 2123 w 6646"/>
              <a:gd name="T41" fmla="*/ 1144 h 11150"/>
              <a:gd name="T42" fmla="*/ 2511 w 6646"/>
              <a:gd name="T43" fmla="*/ 2275 h 11150"/>
              <a:gd name="T44" fmla="*/ 1981 w 6646"/>
              <a:gd name="T45" fmla="*/ 2940 h 11150"/>
              <a:gd name="T46" fmla="*/ 1128 w 6646"/>
              <a:gd name="T47" fmla="*/ 3096 h 11150"/>
              <a:gd name="T48" fmla="*/ 493 w 6646"/>
              <a:gd name="T49" fmla="*/ 3142 h 11150"/>
              <a:gd name="T50" fmla="*/ 250 w 6646"/>
              <a:gd name="T51" fmla="*/ 3184 h 11150"/>
              <a:gd name="T52" fmla="*/ 94 w 6646"/>
              <a:gd name="T53" fmla="*/ 3283 h 11150"/>
              <a:gd name="T54" fmla="*/ 7 w 6646"/>
              <a:gd name="T55" fmla="*/ 3468 h 11150"/>
              <a:gd name="T56" fmla="*/ 35 w 6646"/>
              <a:gd name="T57" fmla="*/ 3726 h 11150"/>
              <a:gd name="T58" fmla="*/ 164 w 6646"/>
              <a:gd name="T59" fmla="*/ 4002 h 11150"/>
              <a:gd name="T60" fmla="*/ 421 w 6646"/>
              <a:gd name="T61" fmla="*/ 4357 h 11150"/>
              <a:gd name="T62" fmla="*/ 651 w 6646"/>
              <a:gd name="T63" fmla="*/ 4578 h 11150"/>
              <a:gd name="T64" fmla="*/ 816 w 6646"/>
              <a:gd name="T65" fmla="*/ 4670 h 11150"/>
              <a:gd name="T66" fmla="*/ 1007 w 6646"/>
              <a:gd name="T67" fmla="*/ 4682 h 11150"/>
              <a:gd name="T68" fmla="*/ 1262 w 6646"/>
              <a:gd name="T69" fmla="*/ 4646 h 11150"/>
              <a:gd name="T70" fmla="*/ 1301 w 6646"/>
              <a:gd name="T71" fmla="*/ 4633 h 11150"/>
              <a:gd name="T72" fmla="*/ 2257 w 6646"/>
              <a:gd name="T73" fmla="*/ 4294 h 11150"/>
              <a:gd name="T74" fmla="*/ 3100 w 6646"/>
              <a:gd name="T75" fmla="*/ 4110 h 11150"/>
              <a:gd name="T76" fmla="*/ 3280 w 6646"/>
              <a:gd name="T77" fmla="*/ 4538 h 11150"/>
              <a:gd name="T78" fmla="*/ 3543 w 6646"/>
              <a:gd name="T79" fmla="*/ 5522 h 11150"/>
              <a:gd name="T80" fmla="*/ 3837 w 6646"/>
              <a:gd name="T81" fmla="*/ 7008 h 11150"/>
              <a:gd name="T82" fmla="*/ 4030 w 6646"/>
              <a:gd name="T83" fmla="*/ 8287 h 11150"/>
              <a:gd name="T84" fmla="*/ 4121 w 6646"/>
              <a:gd name="T85" fmla="*/ 9235 h 11150"/>
              <a:gd name="T86" fmla="*/ 4188 w 6646"/>
              <a:gd name="T87" fmla="*/ 10354 h 11150"/>
              <a:gd name="T88" fmla="*/ 4253 w 6646"/>
              <a:gd name="T89" fmla="*/ 10918 h 11150"/>
              <a:gd name="T90" fmla="*/ 4310 w 6646"/>
              <a:gd name="T91" fmla="*/ 11070 h 11150"/>
              <a:gd name="T92" fmla="*/ 4428 w 6646"/>
              <a:gd name="T93" fmla="*/ 11143 h 11150"/>
              <a:gd name="T94" fmla="*/ 4609 w 6646"/>
              <a:gd name="T95" fmla="*/ 11122 h 11150"/>
              <a:gd name="T96" fmla="*/ 4756 w 6646"/>
              <a:gd name="T97" fmla="*/ 11001 h 11150"/>
              <a:gd name="T98" fmla="*/ 4901 w 6646"/>
              <a:gd name="T99" fmla="*/ 10758 h 11150"/>
              <a:gd name="T100" fmla="*/ 4956 w 6646"/>
              <a:gd name="T101" fmla="*/ 9254 h 11150"/>
              <a:gd name="T102" fmla="*/ 4969 w 6646"/>
              <a:gd name="T103" fmla="*/ 7461 h 11150"/>
              <a:gd name="T104" fmla="*/ 4906 w 6646"/>
              <a:gd name="T105" fmla="*/ 5966 h 11150"/>
              <a:gd name="T106" fmla="*/ 4793 w 6646"/>
              <a:gd name="T107" fmla="*/ 5163 h 11150"/>
              <a:gd name="T108" fmla="*/ 4526 w 6646"/>
              <a:gd name="T109" fmla="*/ 3902 h 11150"/>
              <a:gd name="T110" fmla="*/ 4931 w 6646"/>
              <a:gd name="T111" fmla="*/ 3154 h 11150"/>
              <a:gd name="T112" fmla="*/ 5674 w 6646"/>
              <a:gd name="T113" fmla="*/ 2843 h 11150"/>
              <a:gd name="T114" fmla="*/ 6272 w 6646"/>
              <a:gd name="T115" fmla="*/ 2575 h 11150"/>
              <a:gd name="T116" fmla="*/ 6453 w 6646"/>
              <a:gd name="T117" fmla="*/ 2456 h 11150"/>
              <a:gd name="T118" fmla="*/ 6535 w 6646"/>
              <a:gd name="T119" fmla="*/ 2330 h 11150"/>
              <a:gd name="T120" fmla="*/ 6621 w 6646"/>
              <a:gd name="T121" fmla="*/ 1961 h 11150"/>
              <a:gd name="T122" fmla="*/ 6644 w 6646"/>
              <a:gd name="T123" fmla="*/ 1683 h 11150"/>
              <a:gd name="T124" fmla="*/ 6601 w 6646"/>
              <a:gd name="T125" fmla="*/ 1531 h 11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646" h="11150">
                <a:moveTo>
                  <a:pt x="6566" y="1492"/>
                </a:moveTo>
                <a:lnTo>
                  <a:pt x="6552" y="1483"/>
                </a:lnTo>
                <a:lnTo>
                  <a:pt x="6536" y="1474"/>
                </a:lnTo>
                <a:lnTo>
                  <a:pt x="6520" y="1466"/>
                </a:lnTo>
                <a:lnTo>
                  <a:pt x="6503" y="1459"/>
                </a:lnTo>
                <a:lnTo>
                  <a:pt x="6485" y="1454"/>
                </a:lnTo>
                <a:lnTo>
                  <a:pt x="6466" y="1449"/>
                </a:lnTo>
                <a:lnTo>
                  <a:pt x="6447" y="1446"/>
                </a:lnTo>
                <a:lnTo>
                  <a:pt x="6427" y="1443"/>
                </a:lnTo>
                <a:lnTo>
                  <a:pt x="6407" y="1442"/>
                </a:lnTo>
                <a:lnTo>
                  <a:pt x="6387" y="1441"/>
                </a:lnTo>
                <a:lnTo>
                  <a:pt x="6366" y="1441"/>
                </a:lnTo>
                <a:lnTo>
                  <a:pt x="6345" y="1441"/>
                </a:lnTo>
                <a:lnTo>
                  <a:pt x="6303" y="1444"/>
                </a:lnTo>
                <a:lnTo>
                  <a:pt x="6264" y="1449"/>
                </a:lnTo>
                <a:lnTo>
                  <a:pt x="6225" y="1455"/>
                </a:lnTo>
                <a:lnTo>
                  <a:pt x="6188" y="1462"/>
                </a:lnTo>
                <a:lnTo>
                  <a:pt x="6156" y="1469"/>
                </a:lnTo>
                <a:lnTo>
                  <a:pt x="6127" y="1477"/>
                </a:lnTo>
                <a:lnTo>
                  <a:pt x="6086" y="1488"/>
                </a:lnTo>
                <a:lnTo>
                  <a:pt x="6070" y="1492"/>
                </a:lnTo>
                <a:lnTo>
                  <a:pt x="6061" y="1500"/>
                </a:lnTo>
                <a:lnTo>
                  <a:pt x="6034" y="1518"/>
                </a:lnTo>
                <a:lnTo>
                  <a:pt x="5990" y="1548"/>
                </a:lnTo>
                <a:lnTo>
                  <a:pt x="5930" y="1587"/>
                </a:lnTo>
                <a:lnTo>
                  <a:pt x="5854" y="1636"/>
                </a:lnTo>
                <a:lnTo>
                  <a:pt x="5762" y="1692"/>
                </a:lnTo>
                <a:lnTo>
                  <a:pt x="5711" y="1722"/>
                </a:lnTo>
                <a:lnTo>
                  <a:pt x="5656" y="1755"/>
                </a:lnTo>
                <a:lnTo>
                  <a:pt x="5598" y="1788"/>
                </a:lnTo>
                <a:lnTo>
                  <a:pt x="5537" y="1822"/>
                </a:lnTo>
                <a:lnTo>
                  <a:pt x="5472" y="1857"/>
                </a:lnTo>
                <a:lnTo>
                  <a:pt x="5404" y="1894"/>
                </a:lnTo>
                <a:lnTo>
                  <a:pt x="5333" y="1930"/>
                </a:lnTo>
                <a:lnTo>
                  <a:pt x="5259" y="1968"/>
                </a:lnTo>
                <a:lnTo>
                  <a:pt x="5182" y="2007"/>
                </a:lnTo>
                <a:lnTo>
                  <a:pt x="5102" y="2045"/>
                </a:lnTo>
                <a:lnTo>
                  <a:pt x="5019" y="2083"/>
                </a:lnTo>
                <a:lnTo>
                  <a:pt x="4934" y="2122"/>
                </a:lnTo>
                <a:lnTo>
                  <a:pt x="4846" y="2160"/>
                </a:lnTo>
                <a:lnTo>
                  <a:pt x="4755" y="2198"/>
                </a:lnTo>
                <a:lnTo>
                  <a:pt x="4662" y="2235"/>
                </a:lnTo>
                <a:lnTo>
                  <a:pt x="4567" y="2272"/>
                </a:lnTo>
                <a:lnTo>
                  <a:pt x="4469" y="2309"/>
                </a:lnTo>
                <a:lnTo>
                  <a:pt x="4370" y="2344"/>
                </a:lnTo>
                <a:lnTo>
                  <a:pt x="4267" y="2379"/>
                </a:lnTo>
                <a:lnTo>
                  <a:pt x="4163" y="2412"/>
                </a:lnTo>
                <a:lnTo>
                  <a:pt x="4136" y="2310"/>
                </a:lnTo>
                <a:lnTo>
                  <a:pt x="4107" y="2209"/>
                </a:lnTo>
                <a:lnTo>
                  <a:pt x="4079" y="2110"/>
                </a:lnTo>
                <a:lnTo>
                  <a:pt x="4051" y="2012"/>
                </a:lnTo>
                <a:lnTo>
                  <a:pt x="4023" y="1916"/>
                </a:lnTo>
                <a:lnTo>
                  <a:pt x="3994" y="1822"/>
                </a:lnTo>
                <a:lnTo>
                  <a:pt x="3966" y="1729"/>
                </a:lnTo>
                <a:lnTo>
                  <a:pt x="3937" y="1638"/>
                </a:lnTo>
                <a:lnTo>
                  <a:pt x="3909" y="1550"/>
                </a:lnTo>
                <a:lnTo>
                  <a:pt x="3879" y="1463"/>
                </a:lnTo>
                <a:lnTo>
                  <a:pt x="3851" y="1378"/>
                </a:lnTo>
                <a:lnTo>
                  <a:pt x="3822" y="1297"/>
                </a:lnTo>
                <a:lnTo>
                  <a:pt x="3794" y="1217"/>
                </a:lnTo>
                <a:lnTo>
                  <a:pt x="3764" y="1141"/>
                </a:lnTo>
                <a:lnTo>
                  <a:pt x="3735" y="1068"/>
                </a:lnTo>
                <a:lnTo>
                  <a:pt x="3707" y="997"/>
                </a:lnTo>
                <a:lnTo>
                  <a:pt x="3674" y="915"/>
                </a:lnTo>
                <a:lnTo>
                  <a:pt x="3642" y="840"/>
                </a:lnTo>
                <a:lnTo>
                  <a:pt x="3613" y="769"/>
                </a:lnTo>
                <a:lnTo>
                  <a:pt x="3585" y="703"/>
                </a:lnTo>
                <a:lnTo>
                  <a:pt x="3560" y="642"/>
                </a:lnTo>
                <a:lnTo>
                  <a:pt x="3536" y="585"/>
                </a:lnTo>
                <a:lnTo>
                  <a:pt x="3514" y="533"/>
                </a:lnTo>
                <a:lnTo>
                  <a:pt x="3494" y="485"/>
                </a:lnTo>
                <a:lnTo>
                  <a:pt x="3475" y="440"/>
                </a:lnTo>
                <a:lnTo>
                  <a:pt x="3458" y="400"/>
                </a:lnTo>
                <a:lnTo>
                  <a:pt x="3444" y="364"/>
                </a:lnTo>
                <a:lnTo>
                  <a:pt x="3430" y="331"/>
                </a:lnTo>
                <a:lnTo>
                  <a:pt x="3417" y="302"/>
                </a:lnTo>
                <a:lnTo>
                  <a:pt x="3406" y="276"/>
                </a:lnTo>
                <a:lnTo>
                  <a:pt x="3397" y="253"/>
                </a:lnTo>
                <a:lnTo>
                  <a:pt x="3388" y="233"/>
                </a:lnTo>
                <a:lnTo>
                  <a:pt x="3389" y="227"/>
                </a:lnTo>
                <a:lnTo>
                  <a:pt x="3390" y="220"/>
                </a:lnTo>
                <a:lnTo>
                  <a:pt x="3390" y="212"/>
                </a:lnTo>
                <a:lnTo>
                  <a:pt x="3389" y="202"/>
                </a:lnTo>
                <a:lnTo>
                  <a:pt x="3386" y="191"/>
                </a:lnTo>
                <a:lnTo>
                  <a:pt x="3381" y="180"/>
                </a:lnTo>
                <a:lnTo>
                  <a:pt x="3374" y="166"/>
                </a:lnTo>
                <a:lnTo>
                  <a:pt x="3363" y="152"/>
                </a:lnTo>
                <a:lnTo>
                  <a:pt x="3357" y="146"/>
                </a:lnTo>
                <a:lnTo>
                  <a:pt x="3349" y="139"/>
                </a:lnTo>
                <a:lnTo>
                  <a:pt x="3341" y="132"/>
                </a:lnTo>
                <a:lnTo>
                  <a:pt x="3332" y="124"/>
                </a:lnTo>
                <a:lnTo>
                  <a:pt x="3321" y="117"/>
                </a:lnTo>
                <a:lnTo>
                  <a:pt x="3310" y="109"/>
                </a:lnTo>
                <a:lnTo>
                  <a:pt x="3297" y="101"/>
                </a:lnTo>
                <a:lnTo>
                  <a:pt x="3284" y="94"/>
                </a:lnTo>
                <a:lnTo>
                  <a:pt x="3268" y="87"/>
                </a:lnTo>
                <a:lnTo>
                  <a:pt x="3252" y="78"/>
                </a:lnTo>
                <a:lnTo>
                  <a:pt x="3234" y="71"/>
                </a:lnTo>
                <a:lnTo>
                  <a:pt x="3215" y="64"/>
                </a:lnTo>
                <a:lnTo>
                  <a:pt x="3195" y="56"/>
                </a:lnTo>
                <a:lnTo>
                  <a:pt x="3173" y="49"/>
                </a:lnTo>
                <a:lnTo>
                  <a:pt x="3149" y="42"/>
                </a:lnTo>
                <a:lnTo>
                  <a:pt x="3124" y="34"/>
                </a:lnTo>
                <a:lnTo>
                  <a:pt x="3092" y="26"/>
                </a:lnTo>
                <a:lnTo>
                  <a:pt x="3059" y="20"/>
                </a:lnTo>
                <a:lnTo>
                  <a:pt x="3024" y="14"/>
                </a:lnTo>
                <a:lnTo>
                  <a:pt x="2989" y="9"/>
                </a:lnTo>
                <a:lnTo>
                  <a:pt x="2950" y="5"/>
                </a:lnTo>
                <a:lnTo>
                  <a:pt x="2912" y="3"/>
                </a:lnTo>
                <a:lnTo>
                  <a:pt x="2872" y="1"/>
                </a:lnTo>
                <a:lnTo>
                  <a:pt x="2831" y="0"/>
                </a:lnTo>
                <a:lnTo>
                  <a:pt x="2789" y="0"/>
                </a:lnTo>
                <a:lnTo>
                  <a:pt x="2746" y="1"/>
                </a:lnTo>
                <a:lnTo>
                  <a:pt x="2704" y="2"/>
                </a:lnTo>
                <a:lnTo>
                  <a:pt x="2661" y="5"/>
                </a:lnTo>
                <a:lnTo>
                  <a:pt x="2618" y="8"/>
                </a:lnTo>
                <a:lnTo>
                  <a:pt x="2575" y="12"/>
                </a:lnTo>
                <a:lnTo>
                  <a:pt x="2531" y="18"/>
                </a:lnTo>
                <a:lnTo>
                  <a:pt x="2489" y="23"/>
                </a:lnTo>
                <a:lnTo>
                  <a:pt x="2446" y="30"/>
                </a:lnTo>
                <a:lnTo>
                  <a:pt x="2406" y="37"/>
                </a:lnTo>
                <a:lnTo>
                  <a:pt x="2365" y="45"/>
                </a:lnTo>
                <a:lnTo>
                  <a:pt x="2325" y="54"/>
                </a:lnTo>
                <a:lnTo>
                  <a:pt x="2286" y="64"/>
                </a:lnTo>
                <a:lnTo>
                  <a:pt x="2250" y="73"/>
                </a:lnTo>
                <a:lnTo>
                  <a:pt x="2213" y="84"/>
                </a:lnTo>
                <a:lnTo>
                  <a:pt x="2180" y="96"/>
                </a:lnTo>
                <a:lnTo>
                  <a:pt x="2147" y="107"/>
                </a:lnTo>
                <a:lnTo>
                  <a:pt x="2117" y="120"/>
                </a:lnTo>
                <a:lnTo>
                  <a:pt x="2089" y="134"/>
                </a:lnTo>
                <a:lnTo>
                  <a:pt x="2063" y="148"/>
                </a:lnTo>
                <a:lnTo>
                  <a:pt x="2040" y="162"/>
                </a:lnTo>
                <a:lnTo>
                  <a:pt x="2019" y="178"/>
                </a:lnTo>
                <a:lnTo>
                  <a:pt x="2001" y="193"/>
                </a:lnTo>
                <a:lnTo>
                  <a:pt x="1985" y="209"/>
                </a:lnTo>
                <a:lnTo>
                  <a:pt x="1972" y="226"/>
                </a:lnTo>
                <a:lnTo>
                  <a:pt x="1960" y="241"/>
                </a:lnTo>
                <a:lnTo>
                  <a:pt x="1949" y="257"/>
                </a:lnTo>
                <a:lnTo>
                  <a:pt x="1937" y="273"/>
                </a:lnTo>
                <a:lnTo>
                  <a:pt x="1928" y="287"/>
                </a:lnTo>
                <a:lnTo>
                  <a:pt x="1919" y="303"/>
                </a:lnTo>
                <a:lnTo>
                  <a:pt x="1911" y="318"/>
                </a:lnTo>
                <a:lnTo>
                  <a:pt x="1904" y="333"/>
                </a:lnTo>
                <a:lnTo>
                  <a:pt x="1897" y="348"/>
                </a:lnTo>
                <a:lnTo>
                  <a:pt x="1891" y="364"/>
                </a:lnTo>
                <a:lnTo>
                  <a:pt x="1887" y="378"/>
                </a:lnTo>
                <a:lnTo>
                  <a:pt x="1883" y="394"/>
                </a:lnTo>
                <a:lnTo>
                  <a:pt x="1880" y="410"/>
                </a:lnTo>
                <a:lnTo>
                  <a:pt x="1878" y="425"/>
                </a:lnTo>
                <a:lnTo>
                  <a:pt x="1877" y="441"/>
                </a:lnTo>
                <a:lnTo>
                  <a:pt x="1876" y="457"/>
                </a:lnTo>
                <a:lnTo>
                  <a:pt x="1877" y="473"/>
                </a:lnTo>
                <a:lnTo>
                  <a:pt x="1878" y="491"/>
                </a:lnTo>
                <a:lnTo>
                  <a:pt x="1880" y="508"/>
                </a:lnTo>
                <a:lnTo>
                  <a:pt x="1883" y="526"/>
                </a:lnTo>
                <a:lnTo>
                  <a:pt x="1887" y="544"/>
                </a:lnTo>
                <a:lnTo>
                  <a:pt x="1891" y="563"/>
                </a:lnTo>
                <a:lnTo>
                  <a:pt x="1897" y="583"/>
                </a:lnTo>
                <a:lnTo>
                  <a:pt x="1904" y="603"/>
                </a:lnTo>
                <a:lnTo>
                  <a:pt x="1919" y="646"/>
                </a:lnTo>
                <a:lnTo>
                  <a:pt x="1937" y="691"/>
                </a:lnTo>
                <a:lnTo>
                  <a:pt x="1960" y="740"/>
                </a:lnTo>
                <a:lnTo>
                  <a:pt x="1985" y="792"/>
                </a:lnTo>
                <a:lnTo>
                  <a:pt x="2003" y="832"/>
                </a:lnTo>
                <a:lnTo>
                  <a:pt x="2027" y="888"/>
                </a:lnTo>
                <a:lnTo>
                  <a:pt x="2054" y="959"/>
                </a:lnTo>
                <a:lnTo>
                  <a:pt x="2087" y="1045"/>
                </a:lnTo>
                <a:lnTo>
                  <a:pt x="2123" y="1144"/>
                </a:lnTo>
                <a:lnTo>
                  <a:pt x="2163" y="1255"/>
                </a:lnTo>
                <a:lnTo>
                  <a:pt x="2206" y="1376"/>
                </a:lnTo>
                <a:lnTo>
                  <a:pt x="2252" y="1508"/>
                </a:lnTo>
                <a:lnTo>
                  <a:pt x="2300" y="1649"/>
                </a:lnTo>
                <a:lnTo>
                  <a:pt x="2350" y="1796"/>
                </a:lnTo>
                <a:lnTo>
                  <a:pt x="2402" y="1951"/>
                </a:lnTo>
                <a:lnTo>
                  <a:pt x="2456" y="2111"/>
                </a:lnTo>
                <a:lnTo>
                  <a:pt x="2511" y="2275"/>
                </a:lnTo>
                <a:lnTo>
                  <a:pt x="2567" y="2442"/>
                </a:lnTo>
                <a:lnTo>
                  <a:pt x="2622" y="2612"/>
                </a:lnTo>
                <a:lnTo>
                  <a:pt x="2677" y="2782"/>
                </a:lnTo>
                <a:lnTo>
                  <a:pt x="2528" y="2817"/>
                </a:lnTo>
                <a:lnTo>
                  <a:pt x="2384" y="2850"/>
                </a:lnTo>
                <a:lnTo>
                  <a:pt x="2245" y="2881"/>
                </a:lnTo>
                <a:lnTo>
                  <a:pt x="2110" y="2912"/>
                </a:lnTo>
                <a:lnTo>
                  <a:pt x="1981" y="2940"/>
                </a:lnTo>
                <a:lnTo>
                  <a:pt x="1857" y="2966"/>
                </a:lnTo>
                <a:lnTo>
                  <a:pt x="1738" y="2991"/>
                </a:lnTo>
                <a:lnTo>
                  <a:pt x="1624" y="3013"/>
                </a:lnTo>
                <a:lnTo>
                  <a:pt x="1515" y="3034"/>
                </a:lnTo>
                <a:lnTo>
                  <a:pt x="1412" y="3053"/>
                </a:lnTo>
                <a:lnTo>
                  <a:pt x="1312" y="3069"/>
                </a:lnTo>
                <a:lnTo>
                  <a:pt x="1217" y="3083"/>
                </a:lnTo>
                <a:lnTo>
                  <a:pt x="1128" y="3096"/>
                </a:lnTo>
                <a:lnTo>
                  <a:pt x="1044" y="3105"/>
                </a:lnTo>
                <a:lnTo>
                  <a:pt x="963" y="3112"/>
                </a:lnTo>
                <a:lnTo>
                  <a:pt x="889" y="3118"/>
                </a:lnTo>
                <a:lnTo>
                  <a:pt x="789" y="3123"/>
                </a:lnTo>
                <a:lnTo>
                  <a:pt x="696" y="3128"/>
                </a:lnTo>
                <a:lnTo>
                  <a:pt x="610" y="3132"/>
                </a:lnTo>
                <a:lnTo>
                  <a:pt x="530" y="3138"/>
                </a:lnTo>
                <a:lnTo>
                  <a:pt x="493" y="3142"/>
                </a:lnTo>
                <a:lnTo>
                  <a:pt x="457" y="3145"/>
                </a:lnTo>
                <a:lnTo>
                  <a:pt x="424" y="3149"/>
                </a:lnTo>
                <a:lnTo>
                  <a:pt x="391" y="3153"/>
                </a:lnTo>
                <a:lnTo>
                  <a:pt x="360" y="3158"/>
                </a:lnTo>
                <a:lnTo>
                  <a:pt x="331" y="3164"/>
                </a:lnTo>
                <a:lnTo>
                  <a:pt x="303" y="3170"/>
                </a:lnTo>
                <a:lnTo>
                  <a:pt x="275" y="3177"/>
                </a:lnTo>
                <a:lnTo>
                  <a:pt x="250" y="3184"/>
                </a:lnTo>
                <a:lnTo>
                  <a:pt x="226" y="3193"/>
                </a:lnTo>
                <a:lnTo>
                  <a:pt x="204" y="3202"/>
                </a:lnTo>
                <a:lnTo>
                  <a:pt x="182" y="3213"/>
                </a:lnTo>
                <a:lnTo>
                  <a:pt x="163" y="3224"/>
                </a:lnTo>
                <a:lnTo>
                  <a:pt x="144" y="3238"/>
                </a:lnTo>
                <a:lnTo>
                  <a:pt x="126" y="3251"/>
                </a:lnTo>
                <a:lnTo>
                  <a:pt x="109" y="3266"/>
                </a:lnTo>
                <a:lnTo>
                  <a:pt x="94" y="3283"/>
                </a:lnTo>
                <a:lnTo>
                  <a:pt x="79" y="3300"/>
                </a:lnTo>
                <a:lnTo>
                  <a:pt x="65" y="3319"/>
                </a:lnTo>
                <a:lnTo>
                  <a:pt x="53" y="3340"/>
                </a:lnTo>
                <a:lnTo>
                  <a:pt x="42" y="3362"/>
                </a:lnTo>
                <a:lnTo>
                  <a:pt x="32" y="3386"/>
                </a:lnTo>
                <a:lnTo>
                  <a:pt x="21" y="3411"/>
                </a:lnTo>
                <a:lnTo>
                  <a:pt x="13" y="3438"/>
                </a:lnTo>
                <a:lnTo>
                  <a:pt x="7" y="3468"/>
                </a:lnTo>
                <a:lnTo>
                  <a:pt x="3" y="3497"/>
                </a:lnTo>
                <a:lnTo>
                  <a:pt x="0" y="3528"/>
                </a:lnTo>
                <a:lnTo>
                  <a:pt x="0" y="3560"/>
                </a:lnTo>
                <a:lnTo>
                  <a:pt x="4" y="3591"/>
                </a:lnTo>
                <a:lnTo>
                  <a:pt x="9" y="3624"/>
                </a:lnTo>
                <a:lnTo>
                  <a:pt x="15" y="3658"/>
                </a:lnTo>
                <a:lnTo>
                  <a:pt x="25" y="3691"/>
                </a:lnTo>
                <a:lnTo>
                  <a:pt x="35" y="3726"/>
                </a:lnTo>
                <a:lnTo>
                  <a:pt x="46" y="3760"/>
                </a:lnTo>
                <a:lnTo>
                  <a:pt x="60" y="3795"/>
                </a:lnTo>
                <a:lnTo>
                  <a:pt x="75" y="3830"/>
                </a:lnTo>
                <a:lnTo>
                  <a:pt x="90" y="3865"/>
                </a:lnTo>
                <a:lnTo>
                  <a:pt x="108" y="3899"/>
                </a:lnTo>
                <a:lnTo>
                  <a:pt x="126" y="3934"/>
                </a:lnTo>
                <a:lnTo>
                  <a:pt x="145" y="3968"/>
                </a:lnTo>
                <a:lnTo>
                  <a:pt x="164" y="4002"/>
                </a:lnTo>
                <a:lnTo>
                  <a:pt x="184" y="4035"/>
                </a:lnTo>
                <a:lnTo>
                  <a:pt x="204" y="4068"/>
                </a:lnTo>
                <a:lnTo>
                  <a:pt x="225" y="4099"/>
                </a:lnTo>
                <a:lnTo>
                  <a:pt x="267" y="4161"/>
                </a:lnTo>
                <a:lnTo>
                  <a:pt x="309" y="4217"/>
                </a:lnTo>
                <a:lnTo>
                  <a:pt x="349" y="4269"/>
                </a:lnTo>
                <a:lnTo>
                  <a:pt x="386" y="4316"/>
                </a:lnTo>
                <a:lnTo>
                  <a:pt x="421" y="4357"/>
                </a:lnTo>
                <a:lnTo>
                  <a:pt x="451" y="4391"/>
                </a:lnTo>
                <a:lnTo>
                  <a:pt x="502" y="4445"/>
                </a:lnTo>
                <a:lnTo>
                  <a:pt x="548" y="4491"/>
                </a:lnTo>
                <a:lnTo>
                  <a:pt x="570" y="4511"/>
                </a:lnTo>
                <a:lnTo>
                  <a:pt x="591" y="4530"/>
                </a:lnTo>
                <a:lnTo>
                  <a:pt x="611" y="4547"/>
                </a:lnTo>
                <a:lnTo>
                  <a:pt x="631" y="4563"/>
                </a:lnTo>
                <a:lnTo>
                  <a:pt x="651" y="4578"/>
                </a:lnTo>
                <a:lnTo>
                  <a:pt x="671" y="4592"/>
                </a:lnTo>
                <a:lnTo>
                  <a:pt x="690" y="4605"/>
                </a:lnTo>
                <a:lnTo>
                  <a:pt x="711" y="4617"/>
                </a:lnTo>
                <a:lnTo>
                  <a:pt x="732" y="4630"/>
                </a:lnTo>
                <a:lnTo>
                  <a:pt x="754" y="4641"/>
                </a:lnTo>
                <a:lnTo>
                  <a:pt x="777" y="4653"/>
                </a:lnTo>
                <a:lnTo>
                  <a:pt x="801" y="4664"/>
                </a:lnTo>
                <a:lnTo>
                  <a:pt x="816" y="4670"/>
                </a:lnTo>
                <a:lnTo>
                  <a:pt x="834" y="4675"/>
                </a:lnTo>
                <a:lnTo>
                  <a:pt x="851" y="4679"/>
                </a:lnTo>
                <a:lnTo>
                  <a:pt x="871" y="4681"/>
                </a:lnTo>
                <a:lnTo>
                  <a:pt x="892" y="4683"/>
                </a:lnTo>
                <a:lnTo>
                  <a:pt x="914" y="4684"/>
                </a:lnTo>
                <a:lnTo>
                  <a:pt x="937" y="4685"/>
                </a:lnTo>
                <a:lnTo>
                  <a:pt x="960" y="4684"/>
                </a:lnTo>
                <a:lnTo>
                  <a:pt x="1007" y="4682"/>
                </a:lnTo>
                <a:lnTo>
                  <a:pt x="1054" y="4678"/>
                </a:lnTo>
                <a:lnTo>
                  <a:pt x="1100" y="4672"/>
                </a:lnTo>
                <a:lnTo>
                  <a:pt x="1143" y="4665"/>
                </a:lnTo>
                <a:lnTo>
                  <a:pt x="1182" y="4659"/>
                </a:lnTo>
                <a:lnTo>
                  <a:pt x="1215" y="4653"/>
                </a:lnTo>
                <a:lnTo>
                  <a:pt x="1240" y="4649"/>
                </a:lnTo>
                <a:lnTo>
                  <a:pt x="1257" y="4646"/>
                </a:lnTo>
                <a:lnTo>
                  <a:pt x="1262" y="4646"/>
                </a:lnTo>
                <a:lnTo>
                  <a:pt x="1264" y="4646"/>
                </a:lnTo>
                <a:lnTo>
                  <a:pt x="1263" y="4647"/>
                </a:lnTo>
                <a:lnTo>
                  <a:pt x="1260" y="4648"/>
                </a:lnTo>
                <a:lnTo>
                  <a:pt x="1242" y="4654"/>
                </a:lnTo>
                <a:lnTo>
                  <a:pt x="1210" y="4664"/>
                </a:lnTo>
                <a:lnTo>
                  <a:pt x="1217" y="4661"/>
                </a:lnTo>
                <a:lnTo>
                  <a:pt x="1249" y="4651"/>
                </a:lnTo>
                <a:lnTo>
                  <a:pt x="1301" y="4633"/>
                </a:lnTo>
                <a:lnTo>
                  <a:pt x="1373" y="4608"/>
                </a:lnTo>
                <a:lnTo>
                  <a:pt x="1462" y="4578"/>
                </a:lnTo>
                <a:lnTo>
                  <a:pt x="1566" y="4541"/>
                </a:lnTo>
                <a:lnTo>
                  <a:pt x="1684" y="4500"/>
                </a:lnTo>
                <a:lnTo>
                  <a:pt x="1815" y="4454"/>
                </a:lnTo>
                <a:lnTo>
                  <a:pt x="1955" y="4404"/>
                </a:lnTo>
                <a:lnTo>
                  <a:pt x="2102" y="4351"/>
                </a:lnTo>
                <a:lnTo>
                  <a:pt x="2257" y="4294"/>
                </a:lnTo>
                <a:lnTo>
                  <a:pt x="2416" y="4236"/>
                </a:lnTo>
                <a:lnTo>
                  <a:pt x="2577" y="4175"/>
                </a:lnTo>
                <a:lnTo>
                  <a:pt x="2739" y="4113"/>
                </a:lnTo>
                <a:lnTo>
                  <a:pt x="2899" y="4050"/>
                </a:lnTo>
                <a:lnTo>
                  <a:pt x="3057" y="3987"/>
                </a:lnTo>
                <a:lnTo>
                  <a:pt x="3069" y="4028"/>
                </a:lnTo>
                <a:lnTo>
                  <a:pt x="3084" y="4070"/>
                </a:lnTo>
                <a:lnTo>
                  <a:pt x="3100" y="4110"/>
                </a:lnTo>
                <a:lnTo>
                  <a:pt x="3115" y="4151"/>
                </a:lnTo>
                <a:lnTo>
                  <a:pt x="3149" y="4232"/>
                </a:lnTo>
                <a:lnTo>
                  <a:pt x="3183" y="4308"/>
                </a:lnTo>
                <a:lnTo>
                  <a:pt x="3216" y="4381"/>
                </a:lnTo>
                <a:lnTo>
                  <a:pt x="3245" y="4449"/>
                </a:lnTo>
                <a:lnTo>
                  <a:pt x="3259" y="4480"/>
                </a:lnTo>
                <a:lnTo>
                  <a:pt x="3270" y="4511"/>
                </a:lnTo>
                <a:lnTo>
                  <a:pt x="3280" y="4538"/>
                </a:lnTo>
                <a:lnTo>
                  <a:pt x="3288" y="4564"/>
                </a:lnTo>
                <a:lnTo>
                  <a:pt x="3329" y="4708"/>
                </a:lnTo>
                <a:lnTo>
                  <a:pt x="3367" y="4847"/>
                </a:lnTo>
                <a:lnTo>
                  <a:pt x="3405" y="4982"/>
                </a:lnTo>
                <a:lnTo>
                  <a:pt x="3440" y="5115"/>
                </a:lnTo>
                <a:lnTo>
                  <a:pt x="3475" y="5248"/>
                </a:lnTo>
                <a:lnTo>
                  <a:pt x="3509" y="5383"/>
                </a:lnTo>
                <a:lnTo>
                  <a:pt x="3543" y="5522"/>
                </a:lnTo>
                <a:lnTo>
                  <a:pt x="3576" y="5667"/>
                </a:lnTo>
                <a:lnTo>
                  <a:pt x="3610" y="5820"/>
                </a:lnTo>
                <a:lnTo>
                  <a:pt x="3644" y="5982"/>
                </a:lnTo>
                <a:lnTo>
                  <a:pt x="3680" y="6157"/>
                </a:lnTo>
                <a:lnTo>
                  <a:pt x="3716" y="6345"/>
                </a:lnTo>
                <a:lnTo>
                  <a:pt x="3754" y="6548"/>
                </a:lnTo>
                <a:lnTo>
                  <a:pt x="3795" y="6768"/>
                </a:lnTo>
                <a:lnTo>
                  <a:pt x="3837" y="7008"/>
                </a:lnTo>
                <a:lnTo>
                  <a:pt x="3882" y="7269"/>
                </a:lnTo>
                <a:lnTo>
                  <a:pt x="3908" y="7426"/>
                </a:lnTo>
                <a:lnTo>
                  <a:pt x="3933" y="7578"/>
                </a:lnTo>
                <a:lnTo>
                  <a:pt x="3955" y="7728"/>
                </a:lnTo>
                <a:lnTo>
                  <a:pt x="3977" y="7873"/>
                </a:lnTo>
                <a:lnTo>
                  <a:pt x="3995" y="8015"/>
                </a:lnTo>
                <a:lnTo>
                  <a:pt x="4013" y="8153"/>
                </a:lnTo>
                <a:lnTo>
                  <a:pt x="4030" y="8287"/>
                </a:lnTo>
                <a:lnTo>
                  <a:pt x="4046" y="8419"/>
                </a:lnTo>
                <a:lnTo>
                  <a:pt x="4059" y="8546"/>
                </a:lnTo>
                <a:lnTo>
                  <a:pt x="4072" y="8669"/>
                </a:lnTo>
                <a:lnTo>
                  <a:pt x="4084" y="8790"/>
                </a:lnTo>
                <a:lnTo>
                  <a:pt x="4095" y="8907"/>
                </a:lnTo>
                <a:lnTo>
                  <a:pt x="4104" y="9020"/>
                </a:lnTo>
                <a:lnTo>
                  <a:pt x="4114" y="9128"/>
                </a:lnTo>
                <a:lnTo>
                  <a:pt x="4121" y="9235"/>
                </a:lnTo>
                <a:lnTo>
                  <a:pt x="4128" y="9337"/>
                </a:lnTo>
                <a:lnTo>
                  <a:pt x="4141" y="9532"/>
                </a:lnTo>
                <a:lnTo>
                  <a:pt x="4151" y="9713"/>
                </a:lnTo>
                <a:lnTo>
                  <a:pt x="4161" y="9879"/>
                </a:lnTo>
                <a:lnTo>
                  <a:pt x="4168" y="10031"/>
                </a:lnTo>
                <a:lnTo>
                  <a:pt x="4176" y="10170"/>
                </a:lnTo>
                <a:lnTo>
                  <a:pt x="4184" y="10297"/>
                </a:lnTo>
                <a:lnTo>
                  <a:pt x="4188" y="10354"/>
                </a:lnTo>
                <a:lnTo>
                  <a:pt x="4193" y="10409"/>
                </a:lnTo>
                <a:lnTo>
                  <a:pt x="4197" y="10460"/>
                </a:lnTo>
                <a:lnTo>
                  <a:pt x="4203" y="10507"/>
                </a:lnTo>
                <a:lnTo>
                  <a:pt x="4219" y="10654"/>
                </a:lnTo>
                <a:lnTo>
                  <a:pt x="4233" y="10783"/>
                </a:lnTo>
                <a:lnTo>
                  <a:pt x="4240" y="10840"/>
                </a:lnTo>
                <a:lnTo>
                  <a:pt x="4248" y="10893"/>
                </a:lnTo>
                <a:lnTo>
                  <a:pt x="4253" y="10918"/>
                </a:lnTo>
                <a:lnTo>
                  <a:pt x="4258" y="10941"/>
                </a:lnTo>
                <a:lnTo>
                  <a:pt x="4263" y="10963"/>
                </a:lnTo>
                <a:lnTo>
                  <a:pt x="4269" y="10983"/>
                </a:lnTo>
                <a:lnTo>
                  <a:pt x="4276" y="11003"/>
                </a:lnTo>
                <a:lnTo>
                  <a:pt x="4283" y="11022"/>
                </a:lnTo>
                <a:lnTo>
                  <a:pt x="4291" y="11039"/>
                </a:lnTo>
                <a:lnTo>
                  <a:pt x="4301" y="11056"/>
                </a:lnTo>
                <a:lnTo>
                  <a:pt x="4310" y="11070"/>
                </a:lnTo>
                <a:lnTo>
                  <a:pt x="4321" y="11084"/>
                </a:lnTo>
                <a:lnTo>
                  <a:pt x="4333" y="11096"/>
                </a:lnTo>
                <a:lnTo>
                  <a:pt x="4346" y="11107"/>
                </a:lnTo>
                <a:lnTo>
                  <a:pt x="4359" y="11117"/>
                </a:lnTo>
                <a:lnTo>
                  <a:pt x="4375" y="11126"/>
                </a:lnTo>
                <a:lnTo>
                  <a:pt x="4392" y="11133"/>
                </a:lnTo>
                <a:lnTo>
                  <a:pt x="4409" y="11138"/>
                </a:lnTo>
                <a:lnTo>
                  <a:pt x="4428" y="11143"/>
                </a:lnTo>
                <a:lnTo>
                  <a:pt x="4449" y="11147"/>
                </a:lnTo>
                <a:lnTo>
                  <a:pt x="4471" y="11149"/>
                </a:lnTo>
                <a:lnTo>
                  <a:pt x="4495" y="11150"/>
                </a:lnTo>
                <a:lnTo>
                  <a:pt x="4519" y="11148"/>
                </a:lnTo>
                <a:lnTo>
                  <a:pt x="4542" y="11144"/>
                </a:lnTo>
                <a:lnTo>
                  <a:pt x="4565" y="11139"/>
                </a:lnTo>
                <a:lnTo>
                  <a:pt x="4588" y="11132"/>
                </a:lnTo>
                <a:lnTo>
                  <a:pt x="4609" y="11122"/>
                </a:lnTo>
                <a:lnTo>
                  <a:pt x="4630" y="11111"/>
                </a:lnTo>
                <a:lnTo>
                  <a:pt x="4651" y="11099"/>
                </a:lnTo>
                <a:lnTo>
                  <a:pt x="4670" y="11085"/>
                </a:lnTo>
                <a:lnTo>
                  <a:pt x="4688" y="11070"/>
                </a:lnTo>
                <a:lnTo>
                  <a:pt x="4707" y="11055"/>
                </a:lnTo>
                <a:lnTo>
                  <a:pt x="4724" y="11038"/>
                </a:lnTo>
                <a:lnTo>
                  <a:pt x="4741" y="11020"/>
                </a:lnTo>
                <a:lnTo>
                  <a:pt x="4756" y="11001"/>
                </a:lnTo>
                <a:lnTo>
                  <a:pt x="4772" y="10983"/>
                </a:lnTo>
                <a:lnTo>
                  <a:pt x="4786" y="10964"/>
                </a:lnTo>
                <a:lnTo>
                  <a:pt x="4799" y="10945"/>
                </a:lnTo>
                <a:lnTo>
                  <a:pt x="4824" y="10907"/>
                </a:lnTo>
                <a:lnTo>
                  <a:pt x="4846" y="10870"/>
                </a:lnTo>
                <a:lnTo>
                  <a:pt x="4864" y="10835"/>
                </a:lnTo>
                <a:lnTo>
                  <a:pt x="4880" y="10805"/>
                </a:lnTo>
                <a:lnTo>
                  <a:pt x="4901" y="10758"/>
                </a:lnTo>
                <a:lnTo>
                  <a:pt x="4907" y="10741"/>
                </a:lnTo>
                <a:lnTo>
                  <a:pt x="4909" y="10702"/>
                </a:lnTo>
                <a:lnTo>
                  <a:pt x="4913" y="10595"/>
                </a:lnTo>
                <a:lnTo>
                  <a:pt x="4920" y="10423"/>
                </a:lnTo>
                <a:lnTo>
                  <a:pt x="4929" y="10196"/>
                </a:lnTo>
                <a:lnTo>
                  <a:pt x="4938" y="9921"/>
                </a:lnTo>
                <a:lnTo>
                  <a:pt x="4948" y="9604"/>
                </a:lnTo>
                <a:lnTo>
                  <a:pt x="4956" y="9254"/>
                </a:lnTo>
                <a:lnTo>
                  <a:pt x="4963" y="8877"/>
                </a:lnTo>
                <a:lnTo>
                  <a:pt x="4966" y="8682"/>
                </a:lnTo>
                <a:lnTo>
                  <a:pt x="4969" y="8482"/>
                </a:lnTo>
                <a:lnTo>
                  <a:pt x="4971" y="8281"/>
                </a:lnTo>
                <a:lnTo>
                  <a:pt x="4971" y="8076"/>
                </a:lnTo>
                <a:lnTo>
                  <a:pt x="4972" y="7871"/>
                </a:lnTo>
                <a:lnTo>
                  <a:pt x="4971" y="7666"/>
                </a:lnTo>
                <a:lnTo>
                  <a:pt x="4969" y="7461"/>
                </a:lnTo>
                <a:lnTo>
                  <a:pt x="4965" y="7258"/>
                </a:lnTo>
                <a:lnTo>
                  <a:pt x="4961" y="7059"/>
                </a:lnTo>
                <a:lnTo>
                  <a:pt x="4956" y="6862"/>
                </a:lnTo>
                <a:lnTo>
                  <a:pt x="4949" y="6670"/>
                </a:lnTo>
                <a:lnTo>
                  <a:pt x="4940" y="6483"/>
                </a:lnTo>
                <a:lnTo>
                  <a:pt x="4930" y="6303"/>
                </a:lnTo>
                <a:lnTo>
                  <a:pt x="4918" y="6131"/>
                </a:lnTo>
                <a:lnTo>
                  <a:pt x="4906" y="5966"/>
                </a:lnTo>
                <a:lnTo>
                  <a:pt x="4890" y="5810"/>
                </a:lnTo>
                <a:lnTo>
                  <a:pt x="4884" y="5751"/>
                </a:lnTo>
                <a:lnTo>
                  <a:pt x="4877" y="5692"/>
                </a:lnTo>
                <a:lnTo>
                  <a:pt x="4868" y="5630"/>
                </a:lnTo>
                <a:lnTo>
                  <a:pt x="4860" y="5566"/>
                </a:lnTo>
                <a:lnTo>
                  <a:pt x="4840" y="5437"/>
                </a:lnTo>
                <a:lnTo>
                  <a:pt x="4818" y="5302"/>
                </a:lnTo>
                <a:lnTo>
                  <a:pt x="4793" y="5163"/>
                </a:lnTo>
                <a:lnTo>
                  <a:pt x="4766" y="5019"/>
                </a:lnTo>
                <a:lnTo>
                  <a:pt x="4738" y="4870"/>
                </a:lnTo>
                <a:lnTo>
                  <a:pt x="4706" y="4718"/>
                </a:lnTo>
                <a:lnTo>
                  <a:pt x="4673" y="4562"/>
                </a:lnTo>
                <a:lnTo>
                  <a:pt x="4638" y="4402"/>
                </a:lnTo>
                <a:lnTo>
                  <a:pt x="4603" y="4238"/>
                </a:lnTo>
                <a:lnTo>
                  <a:pt x="4565" y="4072"/>
                </a:lnTo>
                <a:lnTo>
                  <a:pt x="4526" y="3902"/>
                </a:lnTo>
                <a:lnTo>
                  <a:pt x="4487" y="3730"/>
                </a:lnTo>
                <a:lnTo>
                  <a:pt x="4446" y="3555"/>
                </a:lnTo>
                <a:lnTo>
                  <a:pt x="4405" y="3378"/>
                </a:lnTo>
                <a:lnTo>
                  <a:pt x="4512" y="3332"/>
                </a:lnTo>
                <a:lnTo>
                  <a:pt x="4618" y="3286"/>
                </a:lnTo>
                <a:lnTo>
                  <a:pt x="4723" y="3241"/>
                </a:lnTo>
                <a:lnTo>
                  <a:pt x="4827" y="3197"/>
                </a:lnTo>
                <a:lnTo>
                  <a:pt x="4931" y="3154"/>
                </a:lnTo>
                <a:lnTo>
                  <a:pt x="5032" y="3111"/>
                </a:lnTo>
                <a:lnTo>
                  <a:pt x="5133" y="3069"/>
                </a:lnTo>
                <a:lnTo>
                  <a:pt x="5230" y="3029"/>
                </a:lnTo>
                <a:lnTo>
                  <a:pt x="5325" y="2990"/>
                </a:lnTo>
                <a:lnTo>
                  <a:pt x="5417" y="2951"/>
                </a:lnTo>
                <a:lnTo>
                  <a:pt x="5506" y="2914"/>
                </a:lnTo>
                <a:lnTo>
                  <a:pt x="5592" y="2878"/>
                </a:lnTo>
                <a:lnTo>
                  <a:pt x="5674" y="2843"/>
                </a:lnTo>
                <a:lnTo>
                  <a:pt x="5751" y="2809"/>
                </a:lnTo>
                <a:lnTo>
                  <a:pt x="5826" y="2778"/>
                </a:lnTo>
                <a:lnTo>
                  <a:pt x="5895" y="2748"/>
                </a:lnTo>
                <a:lnTo>
                  <a:pt x="5989" y="2706"/>
                </a:lnTo>
                <a:lnTo>
                  <a:pt x="6072" y="2668"/>
                </a:lnTo>
                <a:lnTo>
                  <a:pt x="6147" y="2635"/>
                </a:lnTo>
                <a:lnTo>
                  <a:pt x="6213" y="2603"/>
                </a:lnTo>
                <a:lnTo>
                  <a:pt x="6272" y="2575"/>
                </a:lnTo>
                <a:lnTo>
                  <a:pt x="6323" y="2548"/>
                </a:lnTo>
                <a:lnTo>
                  <a:pt x="6346" y="2534"/>
                </a:lnTo>
                <a:lnTo>
                  <a:pt x="6367" y="2522"/>
                </a:lnTo>
                <a:lnTo>
                  <a:pt x="6387" y="2508"/>
                </a:lnTo>
                <a:lnTo>
                  <a:pt x="6406" y="2496"/>
                </a:lnTo>
                <a:lnTo>
                  <a:pt x="6423" y="2482"/>
                </a:lnTo>
                <a:lnTo>
                  <a:pt x="6438" y="2470"/>
                </a:lnTo>
                <a:lnTo>
                  <a:pt x="6453" y="2456"/>
                </a:lnTo>
                <a:lnTo>
                  <a:pt x="6466" y="2442"/>
                </a:lnTo>
                <a:lnTo>
                  <a:pt x="6479" y="2428"/>
                </a:lnTo>
                <a:lnTo>
                  <a:pt x="6490" y="2413"/>
                </a:lnTo>
                <a:lnTo>
                  <a:pt x="6501" y="2397"/>
                </a:lnTo>
                <a:lnTo>
                  <a:pt x="6510" y="2382"/>
                </a:lnTo>
                <a:lnTo>
                  <a:pt x="6520" y="2365"/>
                </a:lnTo>
                <a:lnTo>
                  <a:pt x="6528" y="2348"/>
                </a:lnTo>
                <a:lnTo>
                  <a:pt x="6535" y="2330"/>
                </a:lnTo>
                <a:lnTo>
                  <a:pt x="6542" y="2311"/>
                </a:lnTo>
                <a:lnTo>
                  <a:pt x="6549" y="2290"/>
                </a:lnTo>
                <a:lnTo>
                  <a:pt x="6555" y="2269"/>
                </a:lnTo>
                <a:lnTo>
                  <a:pt x="6560" y="2246"/>
                </a:lnTo>
                <a:lnTo>
                  <a:pt x="6566" y="2222"/>
                </a:lnTo>
                <a:lnTo>
                  <a:pt x="6589" y="2120"/>
                </a:lnTo>
                <a:lnTo>
                  <a:pt x="6612" y="2014"/>
                </a:lnTo>
                <a:lnTo>
                  <a:pt x="6621" y="1961"/>
                </a:lnTo>
                <a:lnTo>
                  <a:pt x="6631" y="1906"/>
                </a:lnTo>
                <a:lnTo>
                  <a:pt x="6638" y="1854"/>
                </a:lnTo>
                <a:lnTo>
                  <a:pt x="6643" y="1803"/>
                </a:lnTo>
                <a:lnTo>
                  <a:pt x="6644" y="1778"/>
                </a:lnTo>
                <a:lnTo>
                  <a:pt x="6645" y="1753"/>
                </a:lnTo>
                <a:lnTo>
                  <a:pt x="6646" y="1729"/>
                </a:lnTo>
                <a:lnTo>
                  <a:pt x="6645" y="1706"/>
                </a:lnTo>
                <a:lnTo>
                  <a:pt x="6644" y="1683"/>
                </a:lnTo>
                <a:lnTo>
                  <a:pt x="6643" y="1661"/>
                </a:lnTo>
                <a:lnTo>
                  <a:pt x="6640" y="1640"/>
                </a:lnTo>
                <a:lnTo>
                  <a:pt x="6636" y="1619"/>
                </a:lnTo>
                <a:lnTo>
                  <a:pt x="6632" y="1599"/>
                </a:lnTo>
                <a:lnTo>
                  <a:pt x="6625" y="1581"/>
                </a:lnTo>
                <a:lnTo>
                  <a:pt x="6618" y="1563"/>
                </a:lnTo>
                <a:lnTo>
                  <a:pt x="6611" y="1547"/>
                </a:lnTo>
                <a:lnTo>
                  <a:pt x="6601" y="1531"/>
                </a:lnTo>
                <a:lnTo>
                  <a:pt x="6591" y="1517"/>
                </a:lnTo>
                <a:lnTo>
                  <a:pt x="6579" y="1504"/>
                </a:lnTo>
                <a:lnTo>
                  <a:pt x="6566" y="14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6600"/>
          </a:p>
        </p:txBody>
      </p:sp>
      <p:sp>
        <p:nvSpPr>
          <p:cNvPr id="108" name="Freeform 13"/>
          <p:cNvSpPr>
            <a:spLocks noEditPoints="1"/>
          </p:cNvSpPr>
          <p:nvPr/>
        </p:nvSpPr>
        <p:spPr bwMode="auto">
          <a:xfrm>
            <a:off x="881858" y="19978097"/>
            <a:ext cx="1823936" cy="1547906"/>
          </a:xfrm>
          <a:custGeom>
            <a:avLst/>
            <a:gdLst>
              <a:gd name="T0" fmla="*/ 750 w 14352"/>
              <a:gd name="T1" fmla="*/ 2060 h 12183"/>
              <a:gd name="T2" fmla="*/ 6067 w 14352"/>
              <a:gd name="T3" fmla="*/ 965 h 12183"/>
              <a:gd name="T4" fmla="*/ 5634 w 14352"/>
              <a:gd name="T5" fmla="*/ 842 h 12183"/>
              <a:gd name="T6" fmla="*/ 5820 w 14352"/>
              <a:gd name="T7" fmla="*/ 927 h 12183"/>
              <a:gd name="T8" fmla="*/ 4537 w 14352"/>
              <a:gd name="T9" fmla="*/ 729 h 12183"/>
              <a:gd name="T10" fmla="*/ 4726 w 14352"/>
              <a:gd name="T11" fmla="*/ 492 h 12183"/>
              <a:gd name="T12" fmla="*/ 4333 w 14352"/>
              <a:gd name="T13" fmla="*/ 674 h 12183"/>
              <a:gd name="T14" fmla="*/ 2555 w 14352"/>
              <a:gd name="T15" fmla="*/ 755 h 12183"/>
              <a:gd name="T16" fmla="*/ 2263 w 14352"/>
              <a:gd name="T17" fmla="*/ 1123 h 12183"/>
              <a:gd name="T18" fmla="*/ 1767 w 14352"/>
              <a:gd name="T19" fmla="*/ 1221 h 12183"/>
              <a:gd name="T20" fmla="*/ 1588 w 14352"/>
              <a:gd name="T21" fmla="*/ 1914 h 12183"/>
              <a:gd name="T22" fmla="*/ 13382 w 14352"/>
              <a:gd name="T23" fmla="*/ 5911 h 12183"/>
              <a:gd name="T24" fmla="*/ 13420 w 14352"/>
              <a:gd name="T25" fmla="*/ 5754 h 12183"/>
              <a:gd name="T26" fmla="*/ 13457 w 14352"/>
              <a:gd name="T27" fmla="*/ 5404 h 12183"/>
              <a:gd name="T28" fmla="*/ 13662 w 14352"/>
              <a:gd name="T29" fmla="*/ 4718 h 12183"/>
              <a:gd name="T30" fmla="*/ 14040 w 14352"/>
              <a:gd name="T31" fmla="*/ 4288 h 12183"/>
              <a:gd name="T32" fmla="*/ 13719 w 14352"/>
              <a:gd name="T33" fmla="*/ 3858 h 12183"/>
              <a:gd name="T34" fmla="*/ 13889 w 14352"/>
              <a:gd name="T35" fmla="*/ 3694 h 12183"/>
              <a:gd name="T36" fmla="*/ 12920 w 14352"/>
              <a:gd name="T37" fmla="*/ 2670 h 12183"/>
              <a:gd name="T38" fmla="*/ 12999 w 14352"/>
              <a:gd name="T39" fmla="*/ 3003 h 12183"/>
              <a:gd name="T40" fmla="*/ 12332 w 14352"/>
              <a:gd name="T41" fmla="*/ 2365 h 12183"/>
              <a:gd name="T42" fmla="*/ 11331 w 14352"/>
              <a:gd name="T43" fmla="*/ 2164 h 12183"/>
              <a:gd name="T44" fmla="*/ 11222 w 14352"/>
              <a:gd name="T45" fmla="*/ 2599 h 12183"/>
              <a:gd name="T46" fmla="*/ 10647 w 14352"/>
              <a:gd name="T47" fmla="*/ 2708 h 12183"/>
              <a:gd name="T48" fmla="*/ 10305 w 14352"/>
              <a:gd name="T49" fmla="*/ 2906 h 12183"/>
              <a:gd name="T50" fmla="*/ 10413 w 14352"/>
              <a:gd name="T51" fmla="*/ 2819 h 12183"/>
              <a:gd name="T52" fmla="*/ 9205 w 14352"/>
              <a:gd name="T53" fmla="*/ 3126 h 12183"/>
              <a:gd name="T54" fmla="*/ 9444 w 14352"/>
              <a:gd name="T55" fmla="*/ 3369 h 12183"/>
              <a:gd name="T56" fmla="*/ 12749 w 14352"/>
              <a:gd name="T57" fmla="*/ 7007 h 12183"/>
              <a:gd name="T58" fmla="*/ 12728 w 14352"/>
              <a:gd name="T59" fmla="*/ 7741 h 12183"/>
              <a:gd name="T60" fmla="*/ 12574 w 14352"/>
              <a:gd name="T61" fmla="*/ 7592 h 12183"/>
              <a:gd name="T62" fmla="*/ 11945 w 14352"/>
              <a:gd name="T63" fmla="*/ 7874 h 12183"/>
              <a:gd name="T64" fmla="*/ 11502 w 14352"/>
              <a:gd name="T65" fmla="*/ 8675 h 12183"/>
              <a:gd name="T66" fmla="*/ 10644 w 14352"/>
              <a:gd name="T67" fmla="*/ 9781 h 12183"/>
              <a:gd name="T68" fmla="*/ 10575 w 14352"/>
              <a:gd name="T69" fmla="*/ 9921 h 12183"/>
              <a:gd name="T70" fmla="*/ 10115 w 14352"/>
              <a:gd name="T71" fmla="*/ 10114 h 12183"/>
              <a:gd name="T72" fmla="*/ 9991 w 14352"/>
              <a:gd name="T73" fmla="*/ 10229 h 12183"/>
              <a:gd name="T74" fmla="*/ 9360 w 14352"/>
              <a:gd name="T75" fmla="*/ 10549 h 12183"/>
              <a:gd name="T76" fmla="*/ 8561 w 14352"/>
              <a:gd name="T77" fmla="*/ 10659 h 12183"/>
              <a:gd name="T78" fmla="*/ 8857 w 14352"/>
              <a:gd name="T79" fmla="*/ 10771 h 12183"/>
              <a:gd name="T80" fmla="*/ 8546 w 14352"/>
              <a:gd name="T81" fmla="*/ 11073 h 12183"/>
              <a:gd name="T82" fmla="*/ 4727 w 14352"/>
              <a:gd name="T83" fmla="*/ 11443 h 12183"/>
              <a:gd name="T84" fmla="*/ 4371 w 14352"/>
              <a:gd name="T85" fmla="*/ 10980 h 12183"/>
              <a:gd name="T86" fmla="*/ 4562 w 14352"/>
              <a:gd name="T87" fmla="*/ 11174 h 12183"/>
              <a:gd name="T88" fmla="*/ 4008 w 14352"/>
              <a:gd name="T89" fmla="*/ 10139 h 12183"/>
              <a:gd name="T90" fmla="*/ 3989 w 14352"/>
              <a:gd name="T91" fmla="*/ 10256 h 12183"/>
              <a:gd name="T92" fmla="*/ 3374 w 14352"/>
              <a:gd name="T93" fmla="*/ 9810 h 12183"/>
              <a:gd name="T94" fmla="*/ 3541 w 14352"/>
              <a:gd name="T95" fmla="*/ 9452 h 12183"/>
              <a:gd name="T96" fmla="*/ 2742 w 14352"/>
              <a:gd name="T97" fmla="*/ 8750 h 12183"/>
              <a:gd name="T98" fmla="*/ 2733 w 14352"/>
              <a:gd name="T99" fmla="*/ 8960 h 12183"/>
              <a:gd name="T100" fmla="*/ 1766 w 14352"/>
              <a:gd name="T101" fmla="*/ 8199 h 12183"/>
              <a:gd name="T102" fmla="*/ 1605 w 14352"/>
              <a:gd name="T103" fmla="*/ 8125 h 12183"/>
              <a:gd name="T104" fmla="*/ 1610 w 14352"/>
              <a:gd name="T105" fmla="*/ 8014 h 12183"/>
              <a:gd name="T106" fmla="*/ 1790 w 14352"/>
              <a:gd name="T107" fmla="*/ 7423 h 12183"/>
              <a:gd name="T108" fmla="*/ 858 w 14352"/>
              <a:gd name="T109" fmla="*/ 6524 h 12183"/>
              <a:gd name="T110" fmla="*/ 938 w 14352"/>
              <a:gd name="T111" fmla="*/ 6637 h 12183"/>
              <a:gd name="T112" fmla="*/ 1015 w 14352"/>
              <a:gd name="T113" fmla="*/ 6018 h 12183"/>
              <a:gd name="T114" fmla="*/ 523 w 14352"/>
              <a:gd name="T115" fmla="*/ 5493 h 12183"/>
              <a:gd name="T116" fmla="*/ 825 w 14352"/>
              <a:gd name="T117" fmla="*/ 5509 h 12183"/>
              <a:gd name="T118" fmla="*/ 715 w 14352"/>
              <a:gd name="T119" fmla="*/ 5081 h 12183"/>
              <a:gd name="T120" fmla="*/ 622 w 14352"/>
              <a:gd name="T121" fmla="*/ 4575 h 12183"/>
              <a:gd name="T122" fmla="*/ 132 w 14352"/>
              <a:gd name="T123" fmla="*/ 4651 h 12183"/>
              <a:gd name="T124" fmla="*/ 7757 w 14352"/>
              <a:gd name="T125" fmla="*/ 11235 h 1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352" h="12183">
                <a:moveTo>
                  <a:pt x="7101" y="12183"/>
                </a:moveTo>
                <a:lnTo>
                  <a:pt x="6691" y="11517"/>
                </a:lnTo>
                <a:lnTo>
                  <a:pt x="7044" y="11299"/>
                </a:lnTo>
                <a:lnTo>
                  <a:pt x="7113" y="11412"/>
                </a:lnTo>
                <a:lnTo>
                  <a:pt x="6856" y="11571"/>
                </a:lnTo>
                <a:lnTo>
                  <a:pt x="6947" y="11719"/>
                </a:lnTo>
                <a:lnTo>
                  <a:pt x="7186" y="11571"/>
                </a:lnTo>
                <a:lnTo>
                  <a:pt x="7255" y="11683"/>
                </a:lnTo>
                <a:lnTo>
                  <a:pt x="7016" y="11830"/>
                </a:lnTo>
                <a:lnTo>
                  <a:pt x="7128" y="12011"/>
                </a:lnTo>
                <a:lnTo>
                  <a:pt x="7393" y="11847"/>
                </a:lnTo>
                <a:lnTo>
                  <a:pt x="7462" y="11959"/>
                </a:lnTo>
                <a:lnTo>
                  <a:pt x="7101" y="12183"/>
                </a:lnTo>
                <a:close/>
                <a:moveTo>
                  <a:pt x="1099" y="2179"/>
                </a:moveTo>
                <a:lnTo>
                  <a:pt x="980" y="2122"/>
                </a:lnTo>
                <a:lnTo>
                  <a:pt x="1085" y="1903"/>
                </a:lnTo>
                <a:lnTo>
                  <a:pt x="1365" y="2038"/>
                </a:lnTo>
                <a:lnTo>
                  <a:pt x="1373" y="2052"/>
                </a:lnTo>
                <a:lnTo>
                  <a:pt x="1378" y="2066"/>
                </a:lnTo>
                <a:lnTo>
                  <a:pt x="1383" y="2082"/>
                </a:lnTo>
                <a:lnTo>
                  <a:pt x="1388" y="2098"/>
                </a:lnTo>
                <a:lnTo>
                  <a:pt x="1391" y="2115"/>
                </a:lnTo>
                <a:lnTo>
                  <a:pt x="1394" y="2132"/>
                </a:lnTo>
                <a:lnTo>
                  <a:pt x="1396" y="2150"/>
                </a:lnTo>
                <a:lnTo>
                  <a:pt x="1397" y="2169"/>
                </a:lnTo>
                <a:lnTo>
                  <a:pt x="1398" y="2188"/>
                </a:lnTo>
                <a:lnTo>
                  <a:pt x="1397" y="2207"/>
                </a:lnTo>
                <a:lnTo>
                  <a:pt x="1394" y="2224"/>
                </a:lnTo>
                <a:lnTo>
                  <a:pt x="1391" y="2242"/>
                </a:lnTo>
                <a:lnTo>
                  <a:pt x="1388" y="2259"/>
                </a:lnTo>
                <a:lnTo>
                  <a:pt x="1383" y="2275"/>
                </a:lnTo>
                <a:lnTo>
                  <a:pt x="1378" y="2291"/>
                </a:lnTo>
                <a:lnTo>
                  <a:pt x="1370" y="2307"/>
                </a:lnTo>
                <a:lnTo>
                  <a:pt x="1361" y="2325"/>
                </a:lnTo>
                <a:lnTo>
                  <a:pt x="1351" y="2341"/>
                </a:lnTo>
                <a:lnTo>
                  <a:pt x="1339" y="2357"/>
                </a:lnTo>
                <a:lnTo>
                  <a:pt x="1327" y="2372"/>
                </a:lnTo>
                <a:lnTo>
                  <a:pt x="1312" y="2385"/>
                </a:lnTo>
                <a:lnTo>
                  <a:pt x="1297" y="2397"/>
                </a:lnTo>
                <a:lnTo>
                  <a:pt x="1282" y="2408"/>
                </a:lnTo>
                <a:lnTo>
                  <a:pt x="1265" y="2418"/>
                </a:lnTo>
                <a:lnTo>
                  <a:pt x="1247" y="2426"/>
                </a:lnTo>
                <a:lnTo>
                  <a:pt x="1228" y="2433"/>
                </a:lnTo>
                <a:lnTo>
                  <a:pt x="1208" y="2440"/>
                </a:lnTo>
                <a:lnTo>
                  <a:pt x="1188" y="2444"/>
                </a:lnTo>
                <a:lnTo>
                  <a:pt x="1167" y="2447"/>
                </a:lnTo>
                <a:lnTo>
                  <a:pt x="1144" y="2448"/>
                </a:lnTo>
                <a:lnTo>
                  <a:pt x="1121" y="2449"/>
                </a:lnTo>
                <a:lnTo>
                  <a:pt x="1096" y="2447"/>
                </a:lnTo>
                <a:lnTo>
                  <a:pt x="1070" y="2445"/>
                </a:lnTo>
                <a:lnTo>
                  <a:pt x="1045" y="2441"/>
                </a:lnTo>
                <a:lnTo>
                  <a:pt x="1019" y="2435"/>
                </a:lnTo>
                <a:lnTo>
                  <a:pt x="992" y="2428"/>
                </a:lnTo>
                <a:lnTo>
                  <a:pt x="966" y="2420"/>
                </a:lnTo>
                <a:lnTo>
                  <a:pt x="939" y="2410"/>
                </a:lnTo>
                <a:lnTo>
                  <a:pt x="911" y="2399"/>
                </a:lnTo>
                <a:lnTo>
                  <a:pt x="882" y="2385"/>
                </a:lnTo>
                <a:lnTo>
                  <a:pt x="854" y="2372"/>
                </a:lnTo>
                <a:lnTo>
                  <a:pt x="828" y="2357"/>
                </a:lnTo>
                <a:lnTo>
                  <a:pt x="803" y="2341"/>
                </a:lnTo>
                <a:lnTo>
                  <a:pt x="779" y="2326"/>
                </a:lnTo>
                <a:lnTo>
                  <a:pt x="757" y="2309"/>
                </a:lnTo>
                <a:lnTo>
                  <a:pt x="737" y="2292"/>
                </a:lnTo>
                <a:lnTo>
                  <a:pt x="717" y="2274"/>
                </a:lnTo>
                <a:lnTo>
                  <a:pt x="700" y="2257"/>
                </a:lnTo>
                <a:lnTo>
                  <a:pt x="685" y="2238"/>
                </a:lnTo>
                <a:lnTo>
                  <a:pt x="670" y="2219"/>
                </a:lnTo>
                <a:lnTo>
                  <a:pt x="658" y="2201"/>
                </a:lnTo>
                <a:lnTo>
                  <a:pt x="647" y="2182"/>
                </a:lnTo>
                <a:lnTo>
                  <a:pt x="638" y="2165"/>
                </a:lnTo>
                <a:lnTo>
                  <a:pt x="629" y="2146"/>
                </a:lnTo>
                <a:lnTo>
                  <a:pt x="624" y="2127"/>
                </a:lnTo>
                <a:lnTo>
                  <a:pt x="619" y="2109"/>
                </a:lnTo>
                <a:lnTo>
                  <a:pt x="616" y="2091"/>
                </a:lnTo>
                <a:lnTo>
                  <a:pt x="615" y="2073"/>
                </a:lnTo>
                <a:lnTo>
                  <a:pt x="615" y="2054"/>
                </a:lnTo>
                <a:lnTo>
                  <a:pt x="617" y="2035"/>
                </a:lnTo>
                <a:lnTo>
                  <a:pt x="621" y="2016"/>
                </a:lnTo>
                <a:lnTo>
                  <a:pt x="625" y="1999"/>
                </a:lnTo>
                <a:lnTo>
                  <a:pt x="632" y="1980"/>
                </a:lnTo>
                <a:lnTo>
                  <a:pt x="641" y="1961"/>
                </a:lnTo>
                <a:lnTo>
                  <a:pt x="652" y="1939"/>
                </a:lnTo>
                <a:lnTo>
                  <a:pt x="665" y="1919"/>
                </a:lnTo>
                <a:lnTo>
                  <a:pt x="678" y="1901"/>
                </a:lnTo>
                <a:lnTo>
                  <a:pt x="693" y="1886"/>
                </a:lnTo>
                <a:lnTo>
                  <a:pt x="700" y="1878"/>
                </a:lnTo>
                <a:lnTo>
                  <a:pt x="709" y="1872"/>
                </a:lnTo>
                <a:lnTo>
                  <a:pt x="717" y="1866"/>
                </a:lnTo>
                <a:lnTo>
                  <a:pt x="726" y="1860"/>
                </a:lnTo>
                <a:lnTo>
                  <a:pt x="735" y="1854"/>
                </a:lnTo>
                <a:lnTo>
                  <a:pt x="743" y="1850"/>
                </a:lnTo>
                <a:lnTo>
                  <a:pt x="753" y="1846"/>
                </a:lnTo>
                <a:lnTo>
                  <a:pt x="763" y="1842"/>
                </a:lnTo>
                <a:lnTo>
                  <a:pt x="773" y="1839"/>
                </a:lnTo>
                <a:lnTo>
                  <a:pt x="783" y="1835"/>
                </a:lnTo>
                <a:lnTo>
                  <a:pt x="793" y="1833"/>
                </a:lnTo>
                <a:lnTo>
                  <a:pt x="804" y="1831"/>
                </a:lnTo>
                <a:lnTo>
                  <a:pt x="826" y="1829"/>
                </a:lnTo>
                <a:lnTo>
                  <a:pt x="849" y="1828"/>
                </a:lnTo>
                <a:lnTo>
                  <a:pt x="873" y="1830"/>
                </a:lnTo>
                <a:lnTo>
                  <a:pt x="898" y="1833"/>
                </a:lnTo>
                <a:lnTo>
                  <a:pt x="924" y="1839"/>
                </a:lnTo>
                <a:lnTo>
                  <a:pt x="950" y="1847"/>
                </a:lnTo>
                <a:lnTo>
                  <a:pt x="928" y="1960"/>
                </a:lnTo>
                <a:lnTo>
                  <a:pt x="914" y="1957"/>
                </a:lnTo>
                <a:lnTo>
                  <a:pt x="900" y="1955"/>
                </a:lnTo>
                <a:lnTo>
                  <a:pt x="886" y="1953"/>
                </a:lnTo>
                <a:lnTo>
                  <a:pt x="873" y="1953"/>
                </a:lnTo>
                <a:lnTo>
                  <a:pt x="860" y="1954"/>
                </a:lnTo>
                <a:lnTo>
                  <a:pt x="848" y="1955"/>
                </a:lnTo>
                <a:lnTo>
                  <a:pt x="836" y="1958"/>
                </a:lnTo>
                <a:lnTo>
                  <a:pt x="826" y="1961"/>
                </a:lnTo>
                <a:lnTo>
                  <a:pt x="815" y="1965"/>
                </a:lnTo>
                <a:lnTo>
                  <a:pt x="805" y="1970"/>
                </a:lnTo>
                <a:lnTo>
                  <a:pt x="797" y="1977"/>
                </a:lnTo>
                <a:lnTo>
                  <a:pt x="788" y="1984"/>
                </a:lnTo>
                <a:lnTo>
                  <a:pt x="780" y="1991"/>
                </a:lnTo>
                <a:lnTo>
                  <a:pt x="774" y="2000"/>
                </a:lnTo>
                <a:lnTo>
                  <a:pt x="767" y="2009"/>
                </a:lnTo>
                <a:lnTo>
                  <a:pt x="762" y="2019"/>
                </a:lnTo>
                <a:lnTo>
                  <a:pt x="758" y="2028"/>
                </a:lnTo>
                <a:lnTo>
                  <a:pt x="755" y="2035"/>
                </a:lnTo>
                <a:lnTo>
                  <a:pt x="753" y="2043"/>
                </a:lnTo>
                <a:lnTo>
                  <a:pt x="751" y="2052"/>
                </a:lnTo>
                <a:lnTo>
                  <a:pt x="750" y="2060"/>
                </a:lnTo>
                <a:lnTo>
                  <a:pt x="749" y="2069"/>
                </a:lnTo>
                <a:lnTo>
                  <a:pt x="747" y="2077"/>
                </a:lnTo>
                <a:lnTo>
                  <a:pt x="749" y="2085"/>
                </a:lnTo>
                <a:lnTo>
                  <a:pt x="749" y="2094"/>
                </a:lnTo>
                <a:lnTo>
                  <a:pt x="750" y="2102"/>
                </a:lnTo>
                <a:lnTo>
                  <a:pt x="752" y="2110"/>
                </a:lnTo>
                <a:lnTo>
                  <a:pt x="754" y="2119"/>
                </a:lnTo>
                <a:lnTo>
                  <a:pt x="760" y="2135"/>
                </a:lnTo>
                <a:lnTo>
                  <a:pt x="769" y="2152"/>
                </a:lnTo>
                <a:lnTo>
                  <a:pt x="774" y="2161"/>
                </a:lnTo>
                <a:lnTo>
                  <a:pt x="780" y="2169"/>
                </a:lnTo>
                <a:lnTo>
                  <a:pt x="786" y="2177"/>
                </a:lnTo>
                <a:lnTo>
                  <a:pt x="793" y="2186"/>
                </a:lnTo>
                <a:lnTo>
                  <a:pt x="809" y="2201"/>
                </a:lnTo>
                <a:lnTo>
                  <a:pt x="827" y="2218"/>
                </a:lnTo>
                <a:lnTo>
                  <a:pt x="848" y="2233"/>
                </a:lnTo>
                <a:lnTo>
                  <a:pt x="872" y="2248"/>
                </a:lnTo>
                <a:lnTo>
                  <a:pt x="898" y="2263"/>
                </a:lnTo>
                <a:lnTo>
                  <a:pt x="926" y="2278"/>
                </a:lnTo>
                <a:lnTo>
                  <a:pt x="958" y="2291"/>
                </a:lnTo>
                <a:lnTo>
                  <a:pt x="987" y="2304"/>
                </a:lnTo>
                <a:lnTo>
                  <a:pt x="1016" y="2313"/>
                </a:lnTo>
                <a:lnTo>
                  <a:pt x="1043" y="2320"/>
                </a:lnTo>
                <a:lnTo>
                  <a:pt x="1069" y="2326"/>
                </a:lnTo>
                <a:lnTo>
                  <a:pt x="1094" y="2329"/>
                </a:lnTo>
                <a:lnTo>
                  <a:pt x="1106" y="2329"/>
                </a:lnTo>
                <a:lnTo>
                  <a:pt x="1117" y="2329"/>
                </a:lnTo>
                <a:lnTo>
                  <a:pt x="1129" y="2329"/>
                </a:lnTo>
                <a:lnTo>
                  <a:pt x="1140" y="2328"/>
                </a:lnTo>
                <a:lnTo>
                  <a:pt x="1158" y="2324"/>
                </a:lnTo>
                <a:lnTo>
                  <a:pt x="1175" y="2319"/>
                </a:lnTo>
                <a:lnTo>
                  <a:pt x="1183" y="2316"/>
                </a:lnTo>
                <a:lnTo>
                  <a:pt x="1191" y="2312"/>
                </a:lnTo>
                <a:lnTo>
                  <a:pt x="1198" y="2308"/>
                </a:lnTo>
                <a:lnTo>
                  <a:pt x="1204" y="2304"/>
                </a:lnTo>
                <a:lnTo>
                  <a:pt x="1211" y="2300"/>
                </a:lnTo>
                <a:lnTo>
                  <a:pt x="1217" y="2294"/>
                </a:lnTo>
                <a:lnTo>
                  <a:pt x="1223" y="2288"/>
                </a:lnTo>
                <a:lnTo>
                  <a:pt x="1228" y="2283"/>
                </a:lnTo>
                <a:lnTo>
                  <a:pt x="1238" y="2269"/>
                </a:lnTo>
                <a:lnTo>
                  <a:pt x="1246" y="2254"/>
                </a:lnTo>
                <a:lnTo>
                  <a:pt x="1249" y="2246"/>
                </a:lnTo>
                <a:lnTo>
                  <a:pt x="1252" y="2238"/>
                </a:lnTo>
                <a:lnTo>
                  <a:pt x="1254" y="2231"/>
                </a:lnTo>
                <a:lnTo>
                  <a:pt x="1257" y="2221"/>
                </a:lnTo>
                <a:lnTo>
                  <a:pt x="1260" y="2203"/>
                </a:lnTo>
                <a:lnTo>
                  <a:pt x="1260" y="2185"/>
                </a:lnTo>
                <a:lnTo>
                  <a:pt x="1259" y="2165"/>
                </a:lnTo>
                <a:lnTo>
                  <a:pt x="1255" y="2145"/>
                </a:lnTo>
                <a:lnTo>
                  <a:pt x="1250" y="2125"/>
                </a:lnTo>
                <a:lnTo>
                  <a:pt x="1244" y="2106"/>
                </a:lnTo>
                <a:lnTo>
                  <a:pt x="1154" y="2063"/>
                </a:lnTo>
                <a:lnTo>
                  <a:pt x="1099" y="2179"/>
                </a:lnTo>
                <a:close/>
                <a:moveTo>
                  <a:pt x="5948" y="1359"/>
                </a:moveTo>
                <a:lnTo>
                  <a:pt x="6019" y="1441"/>
                </a:lnTo>
                <a:lnTo>
                  <a:pt x="6002" y="1455"/>
                </a:lnTo>
                <a:lnTo>
                  <a:pt x="5985" y="1467"/>
                </a:lnTo>
                <a:lnTo>
                  <a:pt x="5968" y="1477"/>
                </a:lnTo>
                <a:lnTo>
                  <a:pt x="5953" y="1485"/>
                </a:lnTo>
                <a:lnTo>
                  <a:pt x="5937" y="1493"/>
                </a:lnTo>
                <a:lnTo>
                  <a:pt x="5921" y="1498"/>
                </a:lnTo>
                <a:lnTo>
                  <a:pt x="5906" y="1502"/>
                </a:lnTo>
                <a:lnTo>
                  <a:pt x="5890" y="1505"/>
                </a:lnTo>
                <a:lnTo>
                  <a:pt x="5875" y="1506"/>
                </a:lnTo>
                <a:lnTo>
                  <a:pt x="5861" y="1505"/>
                </a:lnTo>
                <a:lnTo>
                  <a:pt x="5846" y="1503"/>
                </a:lnTo>
                <a:lnTo>
                  <a:pt x="5832" y="1500"/>
                </a:lnTo>
                <a:lnTo>
                  <a:pt x="5818" y="1496"/>
                </a:lnTo>
                <a:lnTo>
                  <a:pt x="5804" y="1490"/>
                </a:lnTo>
                <a:lnTo>
                  <a:pt x="5791" y="1482"/>
                </a:lnTo>
                <a:lnTo>
                  <a:pt x="5777" y="1474"/>
                </a:lnTo>
                <a:lnTo>
                  <a:pt x="5769" y="1467"/>
                </a:lnTo>
                <a:lnTo>
                  <a:pt x="5760" y="1460"/>
                </a:lnTo>
                <a:lnTo>
                  <a:pt x="5753" y="1453"/>
                </a:lnTo>
                <a:lnTo>
                  <a:pt x="5746" y="1446"/>
                </a:lnTo>
                <a:lnTo>
                  <a:pt x="5740" y="1437"/>
                </a:lnTo>
                <a:lnTo>
                  <a:pt x="5733" y="1430"/>
                </a:lnTo>
                <a:lnTo>
                  <a:pt x="5728" y="1422"/>
                </a:lnTo>
                <a:lnTo>
                  <a:pt x="5723" y="1413"/>
                </a:lnTo>
                <a:lnTo>
                  <a:pt x="5719" y="1404"/>
                </a:lnTo>
                <a:lnTo>
                  <a:pt x="5716" y="1395"/>
                </a:lnTo>
                <a:lnTo>
                  <a:pt x="5712" y="1386"/>
                </a:lnTo>
                <a:lnTo>
                  <a:pt x="5709" y="1377"/>
                </a:lnTo>
                <a:lnTo>
                  <a:pt x="5708" y="1367"/>
                </a:lnTo>
                <a:lnTo>
                  <a:pt x="5706" y="1357"/>
                </a:lnTo>
                <a:lnTo>
                  <a:pt x="5706" y="1346"/>
                </a:lnTo>
                <a:lnTo>
                  <a:pt x="5706" y="1336"/>
                </a:lnTo>
                <a:lnTo>
                  <a:pt x="5706" y="1324"/>
                </a:lnTo>
                <a:lnTo>
                  <a:pt x="5707" y="1312"/>
                </a:lnTo>
                <a:lnTo>
                  <a:pt x="5709" y="1299"/>
                </a:lnTo>
                <a:lnTo>
                  <a:pt x="5711" y="1286"/>
                </a:lnTo>
                <a:lnTo>
                  <a:pt x="5715" y="1273"/>
                </a:lnTo>
                <a:lnTo>
                  <a:pt x="5718" y="1260"/>
                </a:lnTo>
                <a:lnTo>
                  <a:pt x="5722" y="1247"/>
                </a:lnTo>
                <a:lnTo>
                  <a:pt x="5727" y="1233"/>
                </a:lnTo>
                <a:lnTo>
                  <a:pt x="5732" y="1220"/>
                </a:lnTo>
                <a:lnTo>
                  <a:pt x="5740" y="1206"/>
                </a:lnTo>
                <a:lnTo>
                  <a:pt x="5746" y="1193"/>
                </a:lnTo>
                <a:lnTo>
                  <a:pt x="5753" y="1179"/>
                </a:lnTo>
                <a:lnTo>
                  <a:pt x="5771" y="1151"/>
                </a:lnTo>
                <a:lnTo>
                  <a:pt x="5791" y="1122"/>
                </a:lnTo>
                <a:lnTo>
                  <a:pt x="5812" y="1094"/>
                </a:lnTo>
                <a:lnTo>
                  <a:pt x="5834" y="1069"/>
                </a:lnTo>
                <a:lnTo>
                  <a:pt x="5844" y="1058"/>
                </a:lnTo>
                <a:lnTo>
                  <a:pt x="5856" y="1046"/>
                </a:lnTo>
                <a:lnTo>
                  <a:pt x="5866" y="1037"/>
                </a:lnTo>
                <a:lnTo>
                  <a:pt x="5878" y="1027"/>
                </a:lnTo>
                <a:lnTo>
                  <a:pt x="5889" y="1018"/>
                </a:lnTo>
                <a:lnTo>
                  <a:pt x="5901" y="1010"/>
                </a:lnTo>
                <a:lnTo>
                  <a:pt x="5912" y="1001"/>
                </a:lnTo>
                <a:lnTo>
                  <a:pt x="5924" y="995"/>
                </a:lnTo>
                <a:lnTo>
                  <a:pt x="5935" y="988"/>
                </a:lnTo>
                <a:lnTo>
                  <a:pt x="5948" y="983"/>
                </a:lnTo>
                <a:lnTo>
                  <a:pt x="5959" y="977"/>
                </a:lnTo>
                <a:lnTo>
                  <a:pt x="5972" y="972"/>
                </a:lnTo>
                <a:lnTo>
                  <a:pt x="5981" y="969"/>
                </a:lnTo>
                <a:lnTo>
                  <a:pt x="5991" y="966"/>
                </a:lnTo>
                <a:lnTo>
                  <a:pt x="6002" y="964"/>
                </a:lnTo>
                <a:lnTo>
                  <a:pt x="6011" y="963"/>
                </a:lnTo>
                <a:lnTo>
                  <a:pt x="6021" y="962"/>
                </a:lnTo>
                <a:lnTo>
                  <a:pt x="6030" y="961"/>
                </a:lnTo>
                <a:lnTo>
                  <a:pt x="6040" y="962"/>
                </a:lnTo>
                <a:lnTo>
                  <a:pt x="6049" y="962"/>
                </a:lnTo>
                <a:lnTo>
                  <a:pt x="6057" y="964"/>
                </a:lnTo>
                <a:lnTo>
                  <a:pt x="6067" y="965"/>
                </a:lnTo>
                <a:lnTo>
                  <a:pt x="6075" y="968"/>
                </a:lnTo>
                <a:lnTo>
                  <a:pt x="6083" y="971"/>
                </a:lnTo>
                <a:lnTo>
                  <a:pt x="6093" y="974"/>
                </a:lnTo>
                <a:lnTo>
                  <a:pt x="6100" y="978"/>
                </a:lnTo>
                <a:lnTo>
                  <a:pt x="6109" y="984"/>
                </a:lnTo>
                <a:lnTo>
                  <a:pt x="6117" y="989"/>
                </a:lnTo>
                <a:lnTo>
                  <a:pt x="6125" y="996"/>
                </a:lnTo>
                <a:lnTo>
                  <a:pt x="6134" y="1002"/>
                </a:lnTo>
                <a:lnTo>
                  <a:pt x="6141" y="1010"/>
                </a:lnTo>
                <a:lnTo>
                  <a:pt x="6147" y="1017"/>
                </a:lnTo>
                <a:lnTo>
                  <a:pt x="6154" y="1024"/>
                </a:lnTo>
                <a:lnTo>
                  <a:pt x="6159" y="1033"/>
                </a:lnTo>
                <a:lnTo>
                  <a:pt x="6164" y="1041"/>
                </a:lnTo>
                <a:lnTo>
                  <a:pt x="6168" y="1050"/>
                </a:lnTo>
                <a:lnTo>
                  <a:pt x="6172" y="1059"/>
                </a:lnTo>
                <a:lnTo>
                  <a:pt x="6175" y="1067"/>
                </a:lnTo>
                <a:lnTo>
                  <a:pt x="6179" y="1078"/>
                </a:lnTo>
                <a:lnTo>
                  <a:pt x="6181" y="1087"/>
                </a:lnTo>
                <a:lnTo>
                  <a:pt x="6183" y="1098"/>
                </a:lnTo>
                <a:lnTo>
                  <a:pt x="6184" y="1107"/>
                </a:lnTo>
                <a:lnTo>
                  <a:pt x="6184" y="1119"/>
                </a:lnTo>
                <a:lnTo>
                  <a:pt x="6184" y="1129"/>
                </a:lnTo>
                <a:lnTo>
                  <a:pt x="6183" y="1141"/>
                </a:lnTo>
                <a:lnTo>
                  <a:pt x="6182" y="1155"/>
                </a:lnTo>
                <a:lnTo>
                  <a:pt x="6179" y="1168"/>
                </a:lnTo>
                <a:lnTo>
                  <a:pt x="6177" y="1181"/>
                </a:lnTo>
                <a:lnTo>
                  <a:pt x="6172" y="1196"/>
                </a:lnTo>
                <a:lnTo>
                  <a:pt x="6168" y="1209"/>
                </a:lnTo>
                <a:lnTo>
                  <a:pt x="6163" y="1224"/>
                </a:lnTo>
                <a:lnTo>
                  <a:pt x="6157" y="1238"/>
                </a:lnTo>
                <a:lnTo>
                  <a:pt x="6150" y="1253"/>
                </a:lnTo>
                <a:lnTo>
                  <a:pt x="6143" y="1268"/>
                </a:lnTo>
                <a:lnTo>
                  <a:pt x="6135" y="1284"/>
                </a:lnTo>
                <a:lnTo>
                  <a:pt x="6126" y="1298"/>
                </a:lnTo>
                <a:lnTo>
                  <a:pt x="6106" y="1331"/>
                </a:lnTo>
                <a:lnTo>
                  <a:pt x="6083" y="1363"/>
                </a:lnTo>
                <a:lnTo>
                  <a:pt x="6073" y="1377"/>
                </a:lnTo>
                <a:lnTo>
                  <a:pt x="5856" y="1219"/>
                </a:lnTo>
                <a:lnTo>
                  <a:pt x="5847" y="1232"/>
                </a:lnTo>
                <a:lnTo>
                  <a:pt x="5839" y="1245"/>
                </a:lnTo>
                <a:lnTo>
                  <a:pt x="5833" y="1259"/>
                </a:lnTo>
                <a:lnTo>
                  <a:pt x="5826" y="1271"/>
                </a:lnTo>
                <a:lnTo>
                  <a:pt x="5822" y="1284"/>
                </a:lnTo>
                <a:lnTo>
                  <a:pt x="5819" y="1295"/>
                </a:lnTo>
                <a:lnTo>
                  <a:pt x="5817" y="1307"/>
                </a:lnTo>
                <a:lnTo>
                  <a:pt x="5816" y="1318"/>
                </a:lnTo>
                <a:lnTo>
                  <a:pt x="5816" y="1329"/>
                </a:lnTo>
                <a:lnTo>
                  <a:pt x="5817" y="1339"/>
                </a:lnTo>
                <a:lnTo>
                  <a:pt x="5819" y="1348"/>
                </a:lnTo>
                <a:lnTo>
                  <a:pt x="5822" y="1357"/>
                </a:lnTo>
                <a:lnTo>
                  <a:pt x="5826" y="1364"/>
                </a:lnTo>
                <a:lnTo>
                  <a:pt x="5832" y="1371"/>
                </a:lnTo>
                <a:lnTo>
                  <a:pt x="5837" y="1378"/>
                </a:lnTo>
                <a:lnTo>
                  <a:pt x="5844" y="1384"/>
                </a:lnTo>
                <a:lnTo>
                  <a:pt x="5849" y="1387"/>
                </a:lnTo>
                <a:lnTo>
                  <a:pt x="5855" y="1390"/>
                </a:lnTo>
                <a:lnTo>
                  <a:pt x="5860" y="1392"/>
                </a:lnTo>
                <a:lnTo>
                  <a:pt x="5866" y="1393"/>
                </a:lnTo>
                <a:lnTo>
                  <a:pt x="5872" y="1394"/>
                </a:lnTo>
                <a:lnTo>
                  <a:pt x="5878" y="1394"/>
                </a:lnTo>
                <a:lnTo>
                  <a:pt x="5884" y="1394"/>
                </a:lnTo>
                <a:lnTo>
                  <a:pt x="5890" y="1392"/>
                </a:lnTo>
                <a:lnTo>
                  <a:pt x="5897" y="1391"/>
                </a:lnTo>
                <a:lnTo>
                  <a:pt x="5904" y="1388"/>
                </a:lnTo>
                <a:lnTo>
                  <a:pt x="5911" y="1385"/>
                </a:lnTo>
                <a:lnTo>
                  <a:pt x="5917" y="1381"/>
                </a:lnTo>
                <a:lnTo>
                  <a:pt x="5932" y="1371"/>
                </a:lnTo>
                <a:lnTo>
                  <a:pt x="5948" y="1359"/>
                </a:lnTo>
                <a:close/>
                <a:moveTo>
                  <a:pt x="6041" y="1240"/>
                </a:moveTo>
                <a:lnTo>
                  <a:pt x="6050" y="1227"/>
                </a:lnTo>
                <a:lnTo>
                  <a:pt x="6057" y="1214"/>
                </a:lnTo>
                <a:lnTo>
                  <a:pt x="6065" y="1201"/>
                </a:lnTo>
                <a:lnTo>
                  <a:pt x="6070" y="1190"/>
                </a:lnTo>
                <a:lnTo>
                  <a:pt x="6074" y="1177"/>
                </a:lnTo>
                <a:lnTo>
                  <a:pt x="6077" y="1167"/>
                </a:lnTo>
                <a:lnTo>
                  <a:pt x="6079" y="1155"/>
                </a:lnTo>
                <a:lnTo>
                  <a:pt x="6079" y="1145"/>
                </a:lnTo>
                <a:lnTo>
                  <a:pt x="6079" y="1135"/>
                </a:lnTo>
                <a:lnTo>
                  <a:pt x="6078" y="1126"/>
                </a:lnTo>
                <a:lnTo>
                  <a:pt x="6076" y="1117"/>
                </a:lnTo>
                <a:lnTo>
                  <a:pt x="6074" y="1110"/>
                </a:lnTo>
                <a:lnTo>
                  <a:pt x="6070" y="1103"/>
                </a:lnTo>
                <a:lnTo>
                  <a:pt x="6066" y="1097"/>
                </a:lnTo>
                <a:lnTo>
                  <a:pt x="6060" y="1090"/>
                </a:lnTo>
                <a:lnTo>
                  <a:pt x="6054" y="1086"/>
                </a:lnTo>
                <a:lnTo>
                  <a:pt x="6048" y="1081"/>
                </a:lnTo>
                <a:lnTo>
                  <a:pt x="6041" y="1078"/>
                </a:lnTo>
                <a:lnTo>
                  <a:pt x="6032" y="1076"/>
                </a:lnTo>
                <a:lnTo>
                  <a:pt x="6024" y="1075"/>
                </a:lnTo>
                <a:lnTo>
                  <a:pt x="6016" y="1075"/>
                </a:lnTo>
                <a:lnTo>
                  <a:pt x="6007" y="1075"/>
                </a:lnTo>
                <a:lnTo>
                  <a:pt x="5998" y="1077"/>
                </a:lnTo>
                <a:lnTo>
                  <a:pt x="5988" y="1080"/>
                </a:lnTo>
                <a:lnTo>
                  <a:pt x="5978" y="1084"/>
                </a:lnTo>
                <a:lnTo>
                  <a:pt x="5968" y="1089"/>
                </a:lnTo>
                <a:lnTo>
                  <a:pt x="5958" y="1096"/>
                </a:lnTo>
                <a:lnTo>
                  <a:pt x="5949" y="1104"/>
                </a:lnTo>
                <a:lnTo>
                  <a:pt x="5939" y="1112"/>
                </a:lnTo>
                <a:lnTo>
                  <a:pt x="5930" y="1123"/>
                </a:lnTo>
                <a:lnTo>
                  <a:pt x="5920" y="1133"/>
                </a:lnTo>
                <a:lnTo>
                  <a:pt x="5911" y="1146"/>
                </a:lnTo>
                <a:lnTo>
                  <a:pt x="6041" y="1240"/>
                </a:lnTo>
                <a:close/>
                <a:moveTo>
                  <a:pt x="5804" y="991"/>
                </a:moveTo>
                <a:lnTo>
                  <a:pt x="5700" y="963"/>
                </a:lnTo>
                <a:lnTo>
                  <a:pt x="5703" y="952"/>
                </a:lnTo>
                <a:lnTo>
                  <a:pt x="5706" y="943"/>
                </a:lnTo>
                <a:lnTo>
                  <a:pt x="5709" y="934"/>
                </a:lnTo>
                <a:lnTo>
                  <a:pt x="5710" y="924"/>
                </a:lnTo>
                <a:lnTo>
                  <a:pt x="5711" y="916"/>
                </a:lnTo>
                <a:lnTo>
                  <a:pt x="5712" y="907"/>
                </a:lnTo>
                <a:lnTo>
                  <a:pt x="5712" y="900"/>
                </a:lnTo>
                <a:lnTo>
                  <a:pt x="5711" y="893"/>
                </a:lnTo>
                <a:lnTo>
                  <a:pt x="5709" y="885"/>
                </a:lnTo>
                <a:lnTo>
                  <a:pt x="5707" y="879"/>
                </a:lnTo>
                <a:lnTo>
                  <a:pt x="5704" y="873"/>
                </a:lnTo>
                <a:lnTo>
                  <a:pt x="5701" y="868"/>
                </a:lnTo>
                <a:lnTo>
                  <a:pt x="5697" y="862"/>
                </a:lnTo>
                <a:lnTo>
                  <a:pt x="5692" y="858"/>
                </a:lnTo>
                <a:lnTo>
                  <a:pt x="5685" y="853"/>
                </a:lnTo>
                <a:lnTo>
                  <a:pt x="5679" y="850"/>
                </a:lnTo>
                <a:lnTo>
                  <a:pt x="5671" y="846"/>
                </a:lnTo>
                <a:lnTo>
                  <a:pt x="5661" y="843"/>
                </a:lnTo>
                <a:lnTo>
                  <a:pt x="5653" y="840"/>
                </a:lnTo>
                <a:lnTo>
                  <a:pt x="5643" y="840"/>
                </a:lnTo>
                <a:lnTo>
                  <a:pt x="5634" y="842"/>
                </a:lnTo>
                <a:lnTo>
                  <a:pt x="5625" y="844"/>
                </a:lnTo>
                <a:lnTo>
                  <a:pt x="5615" y="847"/>
                </a:lnTo>
                <a:lnTo>
                  <a:pt x="5605" y="852"/>
                </a:lnTo>
                <a:lnTo>
                  <a:pt x="5595" y="858"/>
                </a:lnTo>
                <a:lnTo>
                  <a:pt x="5585" y="867"/>
                </a:lnTo>
                <a:lnTo>
                  <a:pt x="5574" y="876"/>
                </a:lnTo>
                <a:lnTo>
                  <a:pt x="5564" y="888"/>
                </a:lnTo>
                <a:lnTo>
                  <a:pt x="5554" y="901"/>
                </a:lnTo>
                <a:lnTo>
                  <a:pt x="5542" y="917"/>
                </a:lnTo>
                <a:lnTo>
                  <a:pt x="5532" y="935"/>
                </a:lnTo>
                <a:lnTo>
                  <a:pt x="5520" y="953"/>
                </a:lnTo>
                <a:lnTo>
                  <a:pt x="5509" y="974"/>
                </a:lnTo>
                <a:lnTo>
                  <a:pt x="5499" y="994"/>
                </a:lnTo>
                <a:lnTo>
                  <a:pt x="5491" y="1014"/>
                </a:lnTo>
                <a:lnTo>
                  <a:pt x="5484" y="1031"/>
                </a:lnTo>
                <a:lnTo>
                  <a:pt x="5478" y="1047"/>
                </a:lnTo>
                <a:lnTo>
                  <a:pt x="5475" y="1063"/>
                </a:lnTo>
                <a:lnTo>
                  <a:pt x="5473" y="1077"/>
                </a:lnTo>
                <a:lnTo>
                  <a:pt x="5472" y="1089"/>
                </a:lnTo>
                <a:lnTo>
                  <a:pt x="5473" y="1101"/>
                </a:lnTo>
                <a:lnTo>
                  <a:pt x="5475" y="1111"/>
                </a:lnTo>
                <a:lnTo>
                  <a:pt x="5478" y="1122"/>
                </a:lnTo>
                <a:lnTo>
                  <a:pt x="5481" y="1130"/>
                </a:lnTo>
                <a:lnTo>
                  <a:pt x="5487" y="1138"/>
                </a:lnTo>
                <a:lnTo>
                  <a:pt x="5493" y="1146"/>
                </a:lnTo>
                <a:lnTo>
                  <a:pt x="5500" y="1152"/>
                </a:lnTo>
                <a:lnTo>
                  <a:pt x="5509" y="1157"/>
                </a:lnTo>
                <a:lnTo>
                  <a:pt x="5515" y="1160"/>
                </a:lnTo>
                <a:lnTo>
                  <a:pt x="5522" y="1162"/>
                </a:lnTo>
                <a:lnTo>
                  <a:pt x="5528" y="1164"/>
                </a:lnTo>
                <a:lnTo>
                  <a:pt x="5536" y="1166"/>
                </a:lnTo>
                <a:lnTo>
                  <a:pt x="5542" y="1166"/>
                </a:lnTo>
                <a:lnTo>
                  <a:pt x="5549" y="1164"/>
                </a:lnTo>
                <a:lnTo>
                  <a:pt x="5557" y="1162"/>
                </a:lnTo>
                <a:lnTo>
                  <a:pt x="5564" y="1160"/>
                </a:lnTo>
                <a:lnTo>
                  <a:pt x="5571" y="1157"/>
                </a:lnTo>
                <a:lnTo>
                  <a:pt x="5579" y="1153"/>
                </a:lnTo>
                <a:lnTo>
                  <a:pt x="5586" y="1147"/>
                </a:lnTo>
                <a:lnTo>
                  <a:pt x="5594" y="1140"/>
                </a:lnTo>
                <a:lnTo>
                  <a:pt x="5603" y="1132"/>
                </a:lnTo>
                <a:lnTo>
                  <a:pt x="5611" y="1123"/>
                </a:lnTo>
                <a:lnTo>
                  <a:pt x="5619" y="1112"/>
                </a:lnTo>
                <a:lnTo>
                  <a:pt x="5629" y="1101"/>
                </a:lnTo>
                <a:lnTo>
                  <a:pt x="5709" y="1174"/>
                </a:lnTo>
                <a:lnTo>
                  <a:pt x="5693" y="1194"/>
                </a:lnTo>
                <a:lnTo>
                  <a:pt x="5677" y="1212"/>
                </a:lnTo>
                <a:lnTo>
                  <a:pt x="5660" y="1227"/>
                </a:lnTo>
                <a:lnTo>
                  <a:pt x="5644" y="1241"/>
                </a:lnTo>
                <a:lnTo>
                  <a:pt x="5628" y="1252"/>
                </a:lnTo>
                <a:lnTo>
                  <a:pt x="5612" y="1263"/>
                </a:lnTo>
                <a:lnTo>
                  <a:pt x="5595" y="1271"/>
                </a:lnTo>
                <a:lnTo>
                  <a:pt x="5579" y="1277"/>
                </a:lnTo>
                <a:lnTo>
                  <a:pt x="5563" y="1282"/>
                </a:lnTo>
                <a:lnTo>
                  <a:pt x="5546" y="1285"/>
                </a:lnTo>
                <a:lnTo>
                  <a:pt x="5529" y="1286"/>
                </a:lnTo>
                <a:lnTo>
                  <a:pt x="5513" y="1285"/>
                </a:lnTo>
                <a:lnTo>
                  <a:pt x="5496" y="1282"/>
                </a:lnTo>
                <a:lnTo>
                  <a:pt x="5479" y="1276"/>
                </a:lnTo>
                <a:lnTo>
                  <a:pt x="5463" y="1270"/>
                </a:lnTo>
                <a:lnTo>
                  <a:pt x="5446" y="1262"/>
                </a:lnTo>
                <a:lnTo>
                  <a:pt x="5435" y="1255"/>
                </a:lnTo>
                <a:lnTo>
                  <a:pt x="5425" y="1248"/>
                </a:lnTo>
                <a:lnTo>
                  <a:pt x="5417" y="1242"/>
                </a:lnTo>
                <a:lnTo>
                  <a:pt x="5408" y="1235"/>
                </a:lnTo>
                <a:lnTo>
                  <a:pt x="5400" y="1226"/>
                </a:lnTo>
                <a:lnTo>
                  <a:pt x="5393" y="1218"/>
                </a:lnTo>
                <a:lnTo>
                  <a:pt x="5386" y="1209"/>
                </a:lnTo>
                <a:lnTo>
                  <a:pt x="5381" y="1200"/>
                </a:lnTo>
                <a:lnTo>
                  <a:pt x="5376" y="1192"/>
                </a:lnTo>
                <a:lnTo>
                  <a:pt x="5372" y="1181"/>
                </a:lnTo>
                <a:lnTo>
                  <a:pt x="5367" y="1171"/>
                </a:lnTo>
                <a:lnTo>
                  <a:pt x="5364" y="1160"/>
                </a:lnTo>
                <a:lnTo>
                  <a:pt x="5362" y="1150"/>
                </a:lnTo>
                <a:lnTo>
                  <a:pt x="5360" y="1138"/>
                </a:lnTo>
                <a:lnTo>
                  <a:pt x="5359" y="1127"/>
                </a:lnTo>
                <a:lnTo>
                  <a:pt x="5359" y="1114"/>
                </a:lnTo>
                <a:lnTo>
                  <a:pt x="5360" y="1089"/>
                </a:lnTo>
                <a:lnTo>
                  <a:pt x="5363" y="1064"/>
                </a:lnTo>
                <a:lnTo>
                  <a:pt x="5367" y="1039"/>
                </a:lnTo>
                <a:lnTo>
                  <a:pt x="5375" y="1014"/>
                </a:lnTo>
                <a:lnTo>
                  <a:pt x="5382" y="988"/>
                </a:lnTo>
                <a:lnTo>
                  <a:pt x="5393" y="962"/>
                </a:lnTo>
                <a:lnTo>
                  <a:pt x="5405" y="936"/>
                </a:lnTo>
                <a:lnTo>
                  <a:pt x="5419" y="909"/>
                </a:lnTo>
                <a:lnTo>
                  <a:pt x="5436" y="879"/>
                </a:lnTo>
                <a:lnTo>
                  <a:pt x="5455" y="852"/>
                </a:lnTo>
                <a:lnTo>
                  <a:pt x="5474" y="827"/>
                </a:lnTo>
                <a:lnTo>
                  <a:pt x="5493" y="804"/>
                </a:lnTo>
                <a:lnTo>
                  <a:pt x="5502" y="794"/>
                </a:lnTo>
                <a:lnTo>
                  <a:pt x="5513" y="785"/>
                </a:lnTo>
                <a:lnTo>
                  <a:pt x="5522" y="776"/>
                </a:lnTo>
                <a:lnTo>
                  <a:pt x="5533" y="768"/>
                </a:lnTo>
                <a:lnTo>
                  <a:pt x="5543" y="761"/>
                </a:lnTo>
                <a:lnTo>
                  <a:pt x="5554" y="754"/>
                </a:lnTo>
                <a:lnTo>
                  <a:pt x="5563" y="749"/>
                </a:lnTo>
                <a:lnTo>
                  <a:pt x="5573" y="742"/>
                </a:lnTo>
                <a:lnTo>
                  <a:pt x="5584" y="738"/>
                </a:lnTo>
                <a:lnTo>
                  <a:pt x="5595" y="734"/>
                </a:lnTo>
                <a:lnTo>
                  <a:pt x="5605" y="731"/>
                </a:lnTo>
                <a:lnTo>
                  <a:pt x="5615" y="728"/>
                </a:lnTo>
                <a:lnTo>
                  <a:pt x="5626" y="726"/>
                </a:lnTo>
                <a:lnTo>
                  <a:pt x="5636" y="724"/>
                </a:lnTo>
                <a:lnTo>
                  <a:pt x="5647" y="723"/>
                </a:lnTo>
                <a:lnTo>
                  <a:pt x="5656" y="723"/>
                </a:lnTo>
                <a:lnTo>
                  <a:pt x="5666" y="724"/>
                </a:lnTo>
                <a:lnTo>
                  <a:pt x="5676" y="726"/>
                </a:lnTo>
                <a:lnTo>
                  <a:pt x="5686" y="727"/>
                </a:lnTo>
                <a:lnTo>
                  <a:pt x="5696" y="730"/>
                </a:lnTo>
                <a:lnTo>
                  <a:pt x="5706" y="733"/>
                </a:lnTo>
                <a:lnTo>
                  <a:pt x="5716" y="736"/>
                </a:lnTo>
                <a:lnTo>
                  <a:pt x="5725" y="740"/>
                </a:lnTo>
                <a:lnTo>
                  <a:pt x="5735" y="745"/>
                </a:lnTo>
                <a:lnTo>
                  <a:pt x="5750" y="755"/>
                </a:lnTo>
                <a:lnTo>
                  <a:pt x="5764" y="764"/>
                </a:lnTo>
                <a:lnTo>
                  <a:pt x="5775" y="775"/>
                </a:lnTo>
                <a:lnTo>
                  <a:pt x="5787" y="786"/>
                </a:lnTo>
                <a:lnTo>
                  <a:pt x="5795" y="799"/>
                </a:lnTo>
                <a:lnTo>
                  <a:pt x="5803" y="811"/>
                </a:lnTo>
                <a:lnTo>
                  <a:pt x="5810" y="826"/>
                </a:lnTo>
                <a:lnTo>
                  <a:pt x="5815" y="839"/>
                </a:lnTo>
                <a:lnTo>
                  <a:pt x="5819" y="855"/>
                </a:lnTo>
                <a:lnTo>
                  <a:pt x="5821" y="872"/>
                </a:lnTo>
                <a:lnTo>
                  <a:pt x="5822" y="890"/>
                </a:lnTo>
                <a:lnTo>
                  <a:pt x="5822" y="907"/>
                </a:lnTo>
                <a:lnTo>
                  <a:pt x="5820" y="927"/>
                </a:lnTo>
                <a:lnTo>
                  <a:pt x="5816" y="947"/>
                </a:lnTo>
                <a:lnTo>
                  <a:pt x="5811" y="969"/>
                </a:lnTo>
                <a:lnTo>
                  <a:pt x="5804" y="991"/>
                </a:lnTo>
                <a:close/>
                <a:moveTo>
                  <a:pt x="5233" y="1132"/>
                </a:moveTo>
                <a:lnTo>
                  <a:pt x="5133" y="1089"/>
                </a:lnTo>
                <a:lnTo>
                  <a:pt x="5246" y="824"/>
                </a:lnTo>
                <a:lnTo>
                  <a:pt x="5262" y="787"/>
                </a:lnTo>
                <a:lnTo>
                  <a:pt x="5273" y="757"/>
                </a:lnTo>
                <a:lnTo>
                  <a:pt x="5282" y="733"/>
                </a:lnTo>
                <a:lnTo>
                  <a:pt x="5286" y="715"/>
                </a:lnTo>
                <a:lnTo>
                  <a:pt x="5288" y="701"/>
                </a:lnTo>
                <a:lnTo>
                  <a:pt x="5288" y="688"/>
                </a:lnTo>
                <a:lnTo>
                  <a:pt x="5287" y="676"/>
                </a:lnTo>
                <a:lnTo>
                  <a:pt x="5283" y="666"/>
                </a:lnTo>
                <a:lnTo>
                  <a:pt x="5278" y="657"/>
                </a:lnTo>
                <a:lnTo>
                  <a:pt x="5271" y="648"/>
                </a:lnTo>
                <a:lnTo>
                  <a:pt x="5264" y="642"/>
                </a:lnTo>
                <a:lnTo>
                  <a:pt x="5255" y="637"/>
                </a:lnTo>
                <a:lnTo>
                  <a:pt x="5248" y="635"/>
                </a:lnTo>
                <a:lnTo>
                  <a:pt x="5242" y="632"/>
                </a:lnTo>
                <a:lnTo>
                  <a:pt x="5236" y="631"/>
                </a:lnTo>
                <a:lnTo>
                  <a:pt x="5230" y="631"/>
                </a:lnTo>
                <a:lnTo>
                  <a:pt x="5222" y="631"/>
                </a:lnTo>
                <a:lnTo>
                  <a:pt x="5216" y="632"/>
                </a:lnTo>
                <a:lnTo>
                  <a:pt x="5209" y="634"/>
                </a:lnTo>
                <a:lnTo>
                  <a:pt x="5202" y="636"/>
                </a:lnTo>
                <a:lnTo>
                  <a:pt x="5195" y="639"/>
                </a:lnTo>
                <a:lnTo>
                  <a:pt x="5189" y="642"/>
                </a:lnTo>
                <a:lnTo>
                  <a:pt x="5181" y="646"/>
                </a:lnTo>
                <a:lnTo>
                  <a:pt x="5175" y="650"/>
                </a:lnTo>
                <a:lnTo>
                  <a:pt x="5169" y="655"/>
                </a:lnTo>
                <a:lnTo>
                  <a:pt x="5164" y="662"/>
                </a:lnTo>
                <a:lnTo>
                  <a:pt x="5157" y="668"/>
                </a:lnTo>
                <a:lnTo>
                  <a:pt x="5152" y="674"/>
                </a:lnTo>
                <a:lnTo>
                  <a:pt x="5146" y="683"/>
                </a:lnTo>
                <a:lnTo>
                  <a:pt x="5140" y="693"/>
                </a:lnTo>
                <a:lnTo>
                  <a:pt x="5133" y="705"/>
                </a:lnTo>
                <a:lnTo>
                  <a:pt x="5126" y="719"/>
                </a:lnTo>
                <a:lnTo>
                  <a:pt x="5110" y="753"/>
                </a:lnTo>
                <a:lnTo>
                  <a:pt x="5092" y="793"/>
                </a:lnTo>
                <a:lnTo>
                  <a:pt x="4991" y="1029"/>
                </a:lnTo>
                <a:lnTo>
                  <a:pt x="4893" y="987"/>
                </a:lnTo>
                <a:lnTo>
                  <a:pt x="5115" y="466"/>
                </a:lnTo>
                <a:lnTo>
                  <a:pt x="5205" y="505"/>
                </a:lnTo>
                <a:lnTo>
                  <a:pt x="5173" y="582"/>
                </a:lnTo>
                <a:lnTo>
                  <a:pt x="5185" y="574"/>
                </a:lnTo>
                <a:lnTo>
                  <a:pt x="5195" y="567"/>
                </a:lnTo>
                <a:lnTo>
                  <a:pt x="5205" y="560"/>
                </a:lnTo>
                <a:lnTo>
                  <a:pt x="5216" y="554"/>
                </a:lnTo>
                <a:lnTo>
                  <a:pt x="5226" y="549"/>
                </a:lnTo>
                <a:lnTo>
                  <a:pt x="5236" y="545"/>
                </a:lnTo>
                <a:lnTo>
                  <a:pt x="5246" y="542"/>
                </a:lnTo>
                <a:lnTo>
                  <a:pt x="5257" y="539"/>
                </a:lnTo>
                <a:lnTo>
                  <a:pt x="5266" y="537"/>
                </a:lnTo>
                <a:lnTo>
                  <a:pt x="5277" y="536"/>
                </a:lnTo>
                <a:lnTo>
                  <a:pt x="5286" y="535"/>
                </a:lnTo>
                <a:lnTo>
                  <a:pt x="5295" y="536"/>
                </a:lnTo>
                <a:lnTo>
                  <a:pt x="5306" y="537"/>
                </a:lnTo>
                <a:lnTo>
                  <a:pt x="5315" y="539"/>
                </a:lnTo>
                <a:lnTo>
                  <a:pt x="5325" y="543"/>
                </a:lnTo>
                <a:lnTo>
                  <a:pt x="5334" y="546"/>
                </a:lnTo>
                <a:lnTo>
                  <a:pt x="5344" y="551"/>
                </a:lnTo>
                <a:lnTo>
                  <a:pt x="5354" y="556"/>
                </a:lnTo>
                <a:lnTo>
                  <a:pt x="5362" y="562"/>
                </a:lnTo>
                <a:lnTo>
                  <a:pt x="5371" y="570"/>
                </a:lnTo>
                <a:lnTo>
                  <a:pt x="5378" y="577"/>
                </a:lnTo>
                <a:lnTo>
                  <a:pt x="5385" y="584"/>
                </a:lnTo>
                <a:lnTo>
                  <a:pt x="5390" y="594"/>
                </a:lnTo>
                <a:lnTo>
                  <a:pt x="5396" y="602"/>
                </a:lnTo>
                <a:lnTo>
                  <a:pt x="5400" y="613"/>
                </a:lnTo>
                <a:lnTo>
                  <a:pt x="5404" y="622"/>
                </a:lnTo>
                <a:lnTo>
                  <a:pt x="5406" y="632"/>
                </a:lnTo>
                <a:lnTo>
                  <a:pt x="5408" y="643"/>
                </a:lnTo>
                <a:lnTo>
                  <a:pt x="5409" y="653"/>
                </a:lnTo>
                <a:lnTo>
                  <a:pt x="5410" y="664"/>
                </a:lnTo>
                <a:lnTo>
                  <a:pt x="5409" y="675"/>
                </a:lnTo>
                <a:lnTo>
                  <a:pt x="5408" y="687"/>
                </a:lnTo>
                <a:lnTo>
                  <a:pt x="5407" y="698"/>
                </a:lnTo>
                <a:lnTo>
                  <a:pt x="5404" y="711"/>
                </a:lnTo>
                <a:lnTo>
                  <a:pt x="5401" y="724"/>
                </a:lnTo>
                <a:lnTo>
                  <a:pt x="5396" y="739"/>
                </a:lnTo>
                <a:lnTo>
                  <a:pt x="5385" y="772"/>
                </a:lnTo>
                <a:lnTo>
                  <a:pt x="5371" y="808"/>
                </a:lnTo>
                <a:lnTo>
                  <a:pt x="5233" y="1132"/>
                </a:lnTo>
                <a:close/>
                <a:moveTo>
                  <a:pt x="4785" y="762"/>
                </a:moveTo>
                <a:lnTo>
                  <a:pt x="4879" y="817"/>
                </a:lnTo>
                <a:lnTo>
                  <a:pt x="4868" y="835"/>
                </a:lnTo>
                <a:lnTo>
                  <a:pt x="4856" y="852"/>
                </a:lnTo>
                <a:lnTo>
                  <a:pt x="4844" y="867"/>
                </a:lnTo>
                <a:lnTo>
                  <a:pt x="4831" y="880"/>
                </a:lnTo>
                <a:lnTo>
                  <a:pt x="4819" y="892"/>
                </a:lnTo>
                <a:lnTo>
                  <a:pt x="4806" y="902"/>
                </a:lnTo>
                <a:lnTo>
                  <a:pt x="4793" y="912"/>
                </a:lnTo>
                <a:lnTo>
                  <a:pt x="4779" y="919"/>
                </a:lnTo>
                <a:lnTo>
                  <a:pt x="4764" y="924"/>
                </a:lnTo>
                <a:lnTo>
                  <a:pt x="4751" y="928"/>
                </a:lnTo>
                <a:lnTo>
                  <a:pt x="4736" y="931"/>
                </a:lnTo>
                <a:lnTo>
                  <a:pt x="4722" y="934"/>
                </a:lnTo>
                <a:lnTo>
                  <a:pt x="4707" y="934"/>
                </a:lnTo>
                <a:lnTo>
                  <a:pt x="4692" y="932"/>
                </a:lnTo>
                <a:lnTo>
                  <a:pt x="4677" y="929"/>
                </a:lnTo>
                <a:lnTo>
                  <a:pt x="4662" y="925"/>
                </a:lnTo>
                <a:lnTo>
                  <a:pt x="4651" y="922"/>
                </a:lnTo>
                <a:lnTo>
                  <a:pt x="4641" y="918"/>
                </a:lnTo>
                <a:lnTo>
                  <a:pt x="4632" y="914"/>
                </a:lnTo>
                <a:lnTo>
                  <a:pt x="4622" y="908"/>
                </a:lnTo>
                <a:lnTo>
                  <a:pt x="4614" y="903"/>
                </a:lnTo>
                <a:lnTo>
                  <a:pt x="4605" y="898"/>
                </a:lnTo>
                <a:lnTo>
                  <a:pt x="4598" y="892"/>
                </a:lnTo>
                <a:lnTo>
                  <a:pt x="4591" y="885"/>
                </a:lnTo>
                <a:lnTo>
                  <a:pt x="4584" y="879"/>
                </a:lnTo>
                <a:lnTo>
                  <a:pt x="4577" y="872"/>
                </a:lnTo>
                <a:lnTo>
                  <a:pt x="4572" y="863"/>
                </a:lnTo>
                <a:lnTo>
                  <a:pt x="4567" y="855"/>
                </a:lnTo>
                <a:lnTo>
                  <a:pt x="4562" y="847"/>
                </a:lnTo>
                <a:lnTo>
                  <a:pt x="4557" y="838"/>
                </a:lnTo>
                <a:lnTo>
                  <a:pt x="4553" y="829"/>
                </a:lnTo>
                <a:lnTo>
                  <a:pt x="4549" y="819"/>
                </a:lnTo>
                <a:lnTo>
                  <a:pt x="4546" y="807"/>
                </a:lnTo>
                <a:lnTo>
                  <a:pt x="4543" y="794"/>
                </a:lnTo>
                <a:lnTo>
                  <a:pt x="4541" y="782"/>
                </a:lnTo>
                <a:lnTo>
                  <a:pt x="4539" y="769"/>
                </a:lnTo>
                <a:lnTo>
                  <a:pt x="4538" y="756"/>
                </a:lnTo>
                <a:lnTo>
                  <a:pt x="4537" y="742"/>
                </a:lnTo>
                <a:lnTo>
                  <a:pt x="4537" y="729"/>
                </a:lnTo>
                <a:lnTo>
                  <a:pt x="4537" y="714"/>
                </a:lnTo>
                <a:lnTo>
                  <a:pt x="4538" y="699"/>
                </a:lnTo>
                <a:lnTo>
                  <a:pt x="4539" y="685"/>
                </a:lnTo>
                <a:lnTo>
                  <a:pt x="4541" y="670"/>
                </a:lnTo>
                <a:lnTo>
                  <a:pt x="4544" y="654"/>
                </a:lnTo>
                <a:lnTo>
                  <a:pt x="4551" y="622"/>
                </a:lnTo>
                <a:lnTo>
                  <a:pt x="4561" y="588"/>
                </a:lnTo>
                <a:lnTo>
                  <a:pt x="4572" y="555"/>
                </a:lnTo>
                <a:lnTo>
                  <a:pt x="4584" y="525"/>
                </a:lnTo>
                <a:lnTo>
                  <a:pt x="4591" y="510"/>
                </a:lnTo>
                <a:lnTo>
                  <a:pt x="4597" y="497"/>
                </a:lnTo>
                <a:lnTo>
                  <a:pt x="4604" y="483"/>
                </a:lnTo>
                <a:lnTo>
                  <a:pt x="4612" y="470"/>
                </a:lnTo>
                <a:lnTo>
                  <a:pt x="4620" y="458"/>
                </a:lnTo>
                <a:lnTo>
                  <a:pt x="4628" y="446"/>
                </a:lnTo>
                <a:lnTo>
                  <a:pt x="4637" y="435"/>
                </a:lnTo>
                <a:lnTo>
                  <a:pt x="4645" y="425"/>
                </a:lnTo>
                <a:lnTo>
                  <a:pt x="4655" y="415"/>
                </a:lnTo>
                <a:lnTo>
                  <a:pt x="4664" y="406"/>
                </a:lnTo>
                <a:lnTo>
                  <a:pt x="4673" y="396"/>
                </a:lnTo>
                <a:lnTo>
                  <a:pt x="4683" y="388"/>
                </a:lnTo>
                <a:lnTo>
                  <a:pt x="4691" y="382"/>
                </a:lnTo>
                <a:lnTo>
                  <a:pt x="4701" y="376"/>
                </a:lnTo>
                <a:lnTo>
                  <a:pt x="4709" y="371"/>
                </a:lnTo>
                <a:lnTo>
                  <a:pt x="4717" y="366"/>
                </a:lnTo>
                <a:lnTo>
                  <a:pt x="4727" y="362"/>
                </a:lnTo>
                <a:lnTo>
                  <a:pt x="4735" y="359"/>
                </a:lnTo>
                <a:lnTo>
                  <a:pt x="4745" y="356"/>
                </a:lnTo>
                <a:lnTo>
                  <a:pt x="4753" y="353"/>
                </a:lnTo>
                <a:lnTo>
                  <a:pt x="4762" y="352"/>
                </a:lnTo>
                <a:lnTo>
                  <a:pt x="4771" y="351"/>
                </a:lnTo>
                <a:lnTo>
                  <a:pt x="4780" y="350"/>
                </a:lnTo>
                <a:lnTo>
                  <a:pt x="4789" y="350"/>
                </a:lnTo>
                <a:lnTo>
                  <a:pt x="4799" y="351"/>
                </a:lnTo>
                <a:lnTo>
                  <a:pt x="4807" y="352"/>
                </a:lnTo>
                <a:lnTo>
                  <a:pt x="4817" y="354"/>
                </a:lnTo>
                <a:lnTo>
                  <a:pt x="4826" y="358"/>
                </a:lnTo>
                <a:lnTo>
                  <a:pt x="4836" y="361"/>
                </a:lnTo>
                <a:lnTo>
                  <a:pt x="4846" y="365"/>
                </a:lnTo>
                <a:lnTo>
                  <a:pt x="4855" y="369"/>
                </a:lnTo>
                <a:lnTo>
                  <a:pt x="4864" y="374"/>
                </a:lnTo>
                <a:lnTo>
                  <a:pt x="4872" y="380"/>
                </a:lnTo>
                <a:lnTo>
                  <a:pt x="4880" y="385"/>
                </a:lnTo>
                <a:lnTo>
                  <a:pt x="4888" y="391"/>
                </a:lnTo>
                <a:lnTo>
                  <a:pt x="4895" y="397"/>
                </a:lnTo>
                <a:lnTo>
                  <a:pt x="4901" y="405"/>
                </a:lnTo>
                <a:lnTo>
                  <a:pt x="4908" y="413"/>
                </a:lnTo>
                <a:lnTo>
                  <a:pt x="4913" y="420"/>
                </a:lnTo>
                <a:lnTo>
                  <a:pt x="4918" y="429"/>
                </a:lnTo>
                <a:lnTo>
                  <a:pt x="4923" y="438"/>
                </a:lnTo>
                <a:lnTo>
                  <a:pt x="4927" y="448"/>
                </a:lnTo>
                <a:lnTo>
                  <a:pt x="4932" y="458"/>
                </a:lnTo>
                <a:lnTo>
                  <a:pt x="4935" y="468"/>
                </a:lnTo>
                <a:lnTo>
                  <a:pt x="4938" y="480"/>
                </a:lnTo>
                <a:lnTo>
                  <a:pt x="4941" y="493"/>
                </a:lnTo>
                <a:lnTo>
                  <a:pt x="4943" y="506"/>
                </a:lnTo>
                <a:lnTo>
                  <a:pt x="4944" y="521"/>
                </a:lnTo>
                <a:lnTo>
                  <a:pt x="4945" y="534"/>
                </a:lnTo>
                <a:lnTo>
                  <a:pt x="4945" y="549"/>
                </a:lnTo>
                <a:lnTo>
                  <a:pt x="4945" y="565"/>
                </a:lnTo>
                <a:lnTo>
                  <a:pt x="4944" y="580"/>
                </a:lnTo>
                <a:lnTo>
                  <a:pt x="4943" y="596"/>
                </a:lnTo>
                <a:lnTo>
                  <a:pt x="4941" y="613"/>
                </a:lnTo>
                <a:lnTo>
                  <a:pt x="4938" y="629"/>
                </a:lnTo>
                <a:lnTo>
                  <a:pt x="4935" y="647"/>
                </a:lnTo>
                <a:lnTo>
                  <a:pt x="4926" y="684"/>
                </a:lnTo>
                <a:lnTo>
                  <a:pt x="4916" y="721"/>
                </a:lnTo>
                <a:lnTo>
                  <a:pt x="4910" y="738"/>
                </a:lnTo>
                <a:lnTo>
                  <a:pt x="4654" y="659"/>
                </a:lnTo>
                <a:lnTo>
                  <a:pt x="4649" y="674"/>
                </a:lnTo>
                <a:lnTo>
                  <a:pt x="4646" y="690"/>
                </a:lnTo>
                <a:lnTo>
                  <a:pt x="4644" y="704"/>
                </a:lnTo>
                <a:lnTo>
                  <a:pt x="4643" y="717"/>
                </a:lnTo>
                <a:lnTo>
                  <a:pt x="4642" y="731"/>
                </a:lnTo>
                <a:lnTo>
                  <a:pt x="4643" y="743"/>
                </a:lnTo>
                <a:lnTo>
                  <a:pt x="4645" y="755"/>
                </a:lnTo>
                <a:lnTo>
                  <a:pt x="4648" y="765"/>
                </a:lnTo>
                <a:lnTo>
                  <a:pt x="4651" y="776"/>
                </a:lnTo>
                <a:lnTo>
                  <a:pt x="4656" y="785"/>
                </a:lnTo>
                <a:lnTo>
                  <a:pt x="4661" y="793"/>
                </a:lnTo>
                <a:lnTo>
                  <a:pt x="4666" y="801"/>
                </a:lnTo>
                <a:lnTo>
                  <a:pt x="4672" y="806"/>
                </a:lnTo>
                <a:lnTo>
                  <a:pt x="4680" y="811"/>
                </a:lnTo>
                <a:lnTo>
                  <a:pt x="4687" y="815"/>
                </a:lnTo>
                <a:lnTo>
                  <a:pt x="4695" y="819"/>
                </a:lnTo>
                <a:lnTo>
                  <a:pt x="4702" y="821"/>
                </a:lnTo>
                <a:lnTo>
                  <a:pt x="4708" y="822"/>
                </a:lnTo>
                <a:lnTo>
                  <a:pt x="4714" y="822"/>
                </a:lnTo>
                <a:lnTo>
                  <a:pt x="4719" y="821"/>
                </a:lnTo>
                <a:lnTo>
                  <a:pt x="4726" y="820"/>
                </a:lnTo>
                <a:lnTo>
                  <a:pt x="4731" y="817"/>
                </a:lnTo>
                <a:lnTo>
                  <a:pt x="4737" y="815"/>
                </a:lnTo>
                <a:lnTo>
                  <a:pt x="4742" y="812"/>
                </a:lnTo>
                <a:lnTo>
                  <a:pt x="4749" y="808"/>
                </a:lnTo>
                <a:lnTo>
                  <a:pt x="4754" y="804"/>
                </a:lnTo>
                <a:lnTo>
                  <a:pt x="4759" y="799"/>
                </a:lnTo>
                <a:lnTo>
                  <a:pt x="4764" y="792"/>
                </a:lnTo>
                <a:lnTo>
                  <a:pt x="4775" y="779"/>
                </a:lnTo>
                <a:lnTo>
                  <a:pt x="4785" y="762"/>
                </a:lnTo>
                <a:close/>
                <a:moveTo>
                  <a:pt x="4835" y="619"/>
                </a:moveTo>
                <a:lnTo>
                  <a:pt x="4840" y="603"/>
                </a:lnTo>
                <a:lnTo>
                  <a:pt x="4843" y="589"/>
                </a:lnTo>
                <a:lnTo>
                  <a:pt x="4845" y="575"/>
                </a:lnTo>
                <a:lnTo>
                  <a:pt x="4846" y="561"/>
                </a:lnTo>
                <a:lnTo>
                  <a:pt x="4847" y="549"/>
                </a:lnTo>
                <a:lnTo>
                  <a:pt x="4846" y="537"/>
                </a:lnTo>
                <a:lnTo>
                  <a:pt x="4844" y="527"/>
                </a:lnTo>
                <a:lnTo>
                  <a:pt x="4842" y="516"/>
                </a:lnTo>
                <a:lnTo>
                  <a:pt x="4839" y="507"/>
                </a:lnTo>
                <a:lnTo>
                  <a:pt x="4834" y="500"/>
                </a:lnTo>
                <a:lnTo>
                  <a:pt x="4830" y="491"/>
                </a:lnTo>
                <a:lnTo>
                  <a:pt x="4825" y="485"/>
                </a:lnTo>
                <a:lnTo>
                  <a:pt x="4819" y="480"/>
                </a:lnTo>
                <a:lnTo>
                  <a:pt x="4812" y="476"/>
                </a:lnTo>
                <a:lnTo>
                  <a:pt x="4806" y="472"/>
                </a:lnTo>
                <a:lnTo>
                  <a:pt x="4799" y="468"/>
                </a:lnTo>
                <a:lnTo>
                  <a:pt x="4790" y="466"/>
                </a:lnTo>
                <a:lnTo>
                  <a:pt x="4782" y="466"/>
                </a:lnTo>
                <a:lnTo>
                  <a:pt x="4774" y="466"/>
                </a:lnTo>
                <a:lnTo>
                  <a:pt x="4766" y="467"/>
                </a:lnTo>
                <a:lnTo>
                  <a:pt x="4758" y="470"/>
                </a:lnTo>
                <a:lnTo>
                  <a:pt x="4750" y="474"/>
                </a:lnTo>
                <a:lnTo>
                  <a:pt x="4741" y="479"/>
                </a:lnTo>
                <a:lnTo>
                  <a:pt x="4734" y="485"/>
                </a:lnTo>
                <a:lnTo>
                  <a:pt x="4726" y="492"/>
                </a:lnTo>
                <a:lnTo>
                  <a:pt x="4718" y="501"/>
                </a:lnTo>
                <a:lnTo>
                  <a:pt x="4711" y="509"/>
                </a:lnTo>
                <a:lnTo>
                  <a:pt x="4704" y="520"/>
                </a:lnTo>
                <a:lnTo>
                  <a:pt x="4699" y="531"/>
                </a:lnTo>
                <a:lnTo>
                  <a:pt x="4692" y="544"/>
                </a:lnTo>
                <a:lnTo>
                  <a:pt x="4687" y="557"/>
                </a:lnTo>
                <a:lnTo>
                  <a:pt x="4683" y="572"/>
                </a:lnTo>
                <a:lnTo>
                  <a:pt x="4835" y="619"/>
                </a:lnTo>
                <a:close/>
                <a:moveTo>
                  <a:pt x="4439" y="844"/>
                </a:moveTo>
                <a:lnTo>
                  <a:pt x="4340" y="827"/>
                </a:lnTo>
                <a:lnTo>
                  <a:pt x="4355" y="744"/>
                </a:lnTo>
                <a:lnTo>
                  <a:pt x="4346" y="755"/>
                </a:lnTo>
                <a:lnTo>
                  <a:pt x="4338" y="765"/>
                </a:lnTo>
                <a:lnTo>
                  <a:pt x="4330" y="774"/>
                </a:lnTo>
                <a:lnTo>
                  <a:pt x="4321" y="782"/>
                </a:lnTo>
                <a:lnTo>
                  <a:pt x="4312" y="789"/>
                </a:lnTo>
                <a:lnTo>
                  <a:pt x="4303" y="796"/>
                </a:lnTo>
                <a:lnTo>
                  <a:pt x="4294" y="801"/>
                </a:lnTo>
                <a:lnTo>
                  <a:pt x="4285" y="806"/>
                </a:lnTo>
                <a:lnTo>
                  <a:pt x="4276" y="810"/>
                </a:lnTo>
                <a:lnTo>
                  <a:pt x="4267" y="813"/>
                </a:lnTo>
                <a:lnTo>
                  <a:pt x="4257" y="815"/>
                </a:lnTo>
                <a:lnTo>
                  <a:pt x="4248" y="817"/>
                </a:lnTo>
                <a:lnTo>
                  <a:pt x="4240" y="819"/>
                </a:lnTo>
                <a:lnTo>
                  <a:pt x="4230" y="820"/>
                </a:lnTo>
                <a:lnTo>
                  <a:pt x="4222" y="819"/>
                </a:lnTo>
                <a:lnTo>
                  <a:pt x="4214" y="817"/>
                </a:lnTo>
                <a:lnTo>
                  <a:pt x="4205" y="816"/>
                </a:lnTo>
                <a:lnTo>
                  <a:pt x="4197" y="813"/>
                </a:lnTo>
                <a:lnTo>
                  <a:pt x="4189" y="811"/>
                </a:lnTo>
                <a:lnTo>
                  <a:pt x="4181" y="807"/>
                </a:lnTo>
                <a:lnTo>
                  <a:pt x="4174" y="803"/>
                </a:lnTo>
                <a:lnTo>
                  <a:pt x="4168" y="799"/>
                </a:lnTo>
                <a:lnTo>
                  <a:pt x="4160" y="793"/>
                </a:lnTo>
                <a:lnTo>
                  <a:pt x="4154" y="788"/>
                </a:lnTo>
                <a:lnTo>
                  <a:pt x="4148" y="782"/>
                </a:lnTo>
                <a:lnTo>
                  <a:pt x="4141" y="775"/>
                </a:lnTo>
                <a:lnTo>
                  <a:pt x="4135" y="767"/>
                </a:lnTo>
                <a:lnTo>
                  <a:pt x="4130" y="759"/>
                </a:lnTo>
                <a:lnTo>
                  <a:pt x="4119" y="741"/>
                </a:lnTo>
                <a:lnTo>
                  <a:pt x="4110" y="721"/>
                </a:lnTo>
                <a:lnTo>
                  <a:pt x="4105" y="711"/>
                </a:lnTo>
                <a:lnTo>
                  <a:pt x="4102" y="699"/>
                </a:lnTo>
                <a:lnTo>
                  <a:pt x="4099" y="688"/>
                </a:lnTo>
                <a:lnTo>
                  <a:pt x="4095" y="675"/>
                </a:lnTo>
                <a:lnTo>
                  <a:pt x="4092" y="663"/>
                </a:lnTo>
                <a:lnTo>
                  <a:pt x="4091" y="649"/>
                </a:lnTo>
                <a:lnTo>
                  <a:pt x="4089" y="636"/>
                </a:lnTo>
                <a:lnTo>
                  <a:pt x="4088" y="622"/>
                </a:lnTo>
                <a:lnTo>
                  <a:pt x="4088" y="593"/>
                </a:lnTo>
                <a:lnTo>
                  <a:pt x="4089" y="561"/>
                </a:lnTo>
                <a:lnTo>
                  <a:pt x="4092" y="529"/>
                </a:lnTo>
                <a:lnTo>
                  <a:pt x="4097" y="495"/>
                </a:lnTo>
                <a:lnTo>
                  <a:pt x="4104" y="460"/>
                </a:lnTo>
                <a:lnTo>
                  <a:pt x="4112" y="428"/>
                </a:lnTo>
                <a:lnTo>
                  <a:pt x="4120" y="398"/>
                </a:lnTo>
                <a:lnTo>
                  <a:pt x="4131" y="371"/>
                </a:lnTo>
                <a:lnTo>
                  <a:pt x="4136" y="359"/>
                </a:lnTo>
                <a:lnTo>
                  <a:pt x="4142" y="347"/>
                </a:lnTo>
                <a:lnTo>
                  <a:pt x="4149" y="336"/>
                </a:lnTo>
                <a:lnTo>
                  <a:pt x="4155" y="324"/>
                </a:lnTo>
                <a:lnTo>
                  <a:pt x="4161" y="315"/>
                </a:lnTo>
                <a:lnTo>
                  <a:pt x="4169" y="304"/>
                </a:lnTo>
                <a:lnTo>
                  <a:pt x="4176" y="296"/>
                </a:lnTo>
                <a:lnTo>
                  <a:pt x="4183" y="288"/>
                </a:lnTo>
                <a:lnTo>
                  <a:pt x="4199" y="273"/>
                </a:lnTo>
                <a:lnTo>
                  <a:pt x="4215" y="260"/>
                </a:lnTo>
                <a:lnTo>
                  <a:pt x="4222" y="254"/>
                </a:lnTo>
                <a:lnTo>
                  <a:pt x="4230" y="250"/>
                </a:lnTo>
                <a:lnTo>
                  <a:pt x="4239" y="246"/>
                </a:lnTo>
                <a:lnTo>
                  <a:pt x="4247" y="243"/>
                </a:lnTo>
                <a:lnTo>
                  <a:pt x="4255" y="240"/>
                </a:lnTo>
                <a:lnTo>
                  <a:pt x="4264" y="236"/>
                </a:lnTo>
                <a:lnTo>
                  <a:pt x="4272" y="235"/>
                </a:lnTo>
                <a:lnTo>
                  <a:pt x="4280" y="234"/>
                </a:lnTo>
                <a:lnTo>
                  <a:pt x="4289" y="233"/>
                </a:lnTo>
                <a:lnTo>
                  <a:pt x="4297" y="233"/>
                </a:lnTo>
                <a:lnTo>
                  <a:pt x="4307" y="234"/>
                </a:lnTo>
                <a:lnTo>
                  <a:pt x="4315" y="235"/>
                </a:lnTo>
                <a:lnTo>
                  <a:pt x="4323" y="236"/>
                </a:lnTo>
                <a:lnTo>
                  <a:pt x="4332" y="240"/>
                </a:lnTo>
                <a:lnTo>
                  <a:pt x="4339" y="242"/>
                </a:lnTo>
                <a:lnTo>
                  <a:pt x="4346" y="246"/>
                </a:lnTo>
                <a:lnTo>
                  <a:pt x="4354" y="250"/>
                </a:lnTo>
                <a:lnTo>
                  <a:pt x="4361" y="254"/>
                </a:lnTo>
                <a:lnTo>
                  <a:pt x="4368" y="259"/>
                </a:lnTo>
                <a:lnTo>
                  <a:pt x="4374" y="266"/>
                </a:lnTo>
                <a:lnTo>
                  <a:pt x="4381" y="272"/>
                </a:lnTo>
                <a:lnTo>
                  <a:pt x="4387" y="279"/>
                </a:lnTo>
                <a:lnTo>
                  <a:pt x="4392" y="287"/>
                </a:lnTo>
                <a:lnTo>
                  <a:pt x="4399" y="295"/>
                </a:lnTo>
                <a:lnTo>
                  <a:pt x="4409" y="313"/>
                </a:lnTo>
                <a:lnTo>
                  <a:pt x="4418" y="333"/>
                </a:lnTo>
                <a:lnTo>
                  <a:pt x="4465" y="56"/>
                </a:lnTo>
                <a:lnTo>
                  <a:pt x="4571" y="73"/>
                </a:lnTo>
                <a:lnTo>
                  <a:pt x="4439" y="844"/>
                </a:lnTo>
                <a:close/>
                <a:moveTo>
                  <a:pt x="4207" y="504"/>
                </a:moveTo>
                <a:lnTo>
                  <a:pt x="4202" y="539"/>
                </a:lnTo>
                <a:lnTo>
                  <a:pt x="4199" y="571"/>
                </a:lnTo>
                <a:lnTo>
                  <a:pt x="4198" y="584"/>
                </a:lnTo>
                <a:lnTo>
                  <a:pt x="4198" y="597"/>
                </a:lnTo>
                <a:lnTo>
                  <a:pt x="4198" y="608"/>
                </a:lnTo>
                <a:lnTo>
                  <a:pt x="4199" y="619"/>
                </a:lnTo>
                <a:lnTo>
                  <a:pt x="4202" y="637"/>
                </a:lnTo>
                <a:lnTo>
                  <a:pt x="4207" y="653"/>
                </a:lnTo>
                <a:lnTo>
                  <a:pt x="4210" y="661"/>
                </a:lnTo>
                <a:lnTo>
                  <a:pt x="4214" y="668"/>
                </a:lnTo>
                <a:lnTo>
                  <a:pt x="4218" y="674"/>
                </a:lnTo>
                <a:lnTo>
                  <a:pt x="4222" y="680"/>
                </a:lnTo>
                <a:lnTo>
                  <a:pt x="4226" y="685"/>
                </a:lnTo>
                <a:lnTo>
                  <a:pt x="4231" y="690"/>
                </a:lnTo>
                <a:lnTo>
                  <a:pt x="4235" y="694"/>
                </a:lnTo>
                <a:lnTo>
                  <a:pt x="4241" y="697"/>
                </a:lnTo>
                <a:lnTo>
                  <a:pt x="4247" y="700"/>
                </a:lnTo>
                <a:lnTo>
                  <a:pt x="4252" y="704"/>
                </a:lnTo>
                <a:lnTo>
                  <a:pt x="4258" y="706"/>
                </a:lnTo>
                <a:lnTo>
                  <a:pt x="4266" y="707"/>
                </a:lnTo>
                <a:lnTo>
                  <a:pt x="4274" y="708"/>
                </a:lnTo>
                <a:lnTo>
                  <a:pt x="4283" y="707"/>
                </a:lnTo>
                <a:lnTo>
                  <a:pt x="4291" y="705"/>
                </a:lnTo>
                <a:lnTo>
                  <a:pt x="4299" y="701"/>
                </a:lnTo>
                <a:lnTo>
                  <a:pt x="4308" y="696"/>
                </a:lnTo>
                <a:lnTo>
                  <a:pt x="4317" y="691"/>
                </a:lnTo>
                <a:lnTo>
                  <a:pt x="4324" y="683"/>
                </a:lnTo>
                <a:lnTo>
                  <a:pt x="4333" y="674"/>
                </a:lnTo>
                <a:lnTo>
                  <a:pt x="4341" y="664"/>
                </a:lnTo>
                <a:lnTo>
                  <a:pt x="4348" y="651"/>
                </a:lnTo>
                <a:lnTo>
                  <a:pt x="4356" y="639"/>
                </a:lnTo>
                <a:lnTo>
                  <a:pt x="4362" y="623"/>
                </a:lnTo>
                <a:lnTo>
                  <a:pt x="4367" y="607"/>
                </a:lnTo>
                <a:lnTo>
                  <a:pt x="4372" y="589"/>
                </a:lnTo>
                <a:lnTo>
                  <a:pt x="4377" y="570"/>
                </a:lnTo>
                <a:lnTo>
                  <a:pt x="4381" y="549"/>
                </a:lnTo>
                <a:lnTo>
                  <a:pt x="4385" y="526"/>
                </a:lnTo>
                <a:lnTo>
                  <a:pt x="4387" y="504"/>
                </a:lnTo>
                <a:lnTo>
                  <a:pt x="4389" y="484"/>
                </a:lnTo>
                <a:lnTo>
                  <a:pt x="4389" y="465"/>
                </a:lnTo>
                <a:lnTo>
                  <a:pt x="4388" y="448"/>
                </a:lnTo>
                <a:lnTo>
                  <a:pt x="4387" y="433"/>
                </a:lnTo>
                <a:lnTo>
                  <a:pt x="4384" y="418"/>
                </a:lnTo>
                <a:lnTo>
                  <a:pt x="4380" y="406"/>
                </a:lnTo>
                <a:lnTo>
                  <a:pt x="4376" y="395"/>
                </a:lnTo>
                <a:lnTo>
                  <a:pt x="4370" y="386"/>
                </a:lnTo>
                <a:lnTo>
                  <a:pt x="4364" y="376"/>
                </a:lnTo>
                <a:lnTo>
                  <a:pt x="4357" y="369"/>
                </a:lnTo>
                <a:lnTo>
                  <a:pt x="4349" y="364"/>
                </a:lnTo>
                <a:lnTo>
                  <a:pt x="4342" y="359"/>
                </a:lnTo>
                <a:lnTo>
                  <a:pt x="4333" y="356"/>
                </a:lnTo>
                <a:lnTo>
                  <a:pt x="4324" y="352"/>
                </a:lnTo>
                <a:lnTo>
                  <a:pt x="4315" y="352"/>
                </a:lnTo>
                <a:lnTo>
                  <a:pt x="4306" y="352"/>
                </a:lnTo>
                <a:lnTo>
                  <a:pt x="4297" y="354"/>
                </a:lnTo>
                <a:lnTo>
                  <a:pt x="4288" y="358"/>
                </a:lnTo>
                <a:lnTo>
                  <a:pt x="4279" y="362"/>
                </a:lnTo>
                <a:lnTo>
                  <a:pt x="4271" y="368"/>
                </a:lnTo>
                <a:lnTo>
                  <a:pt x="4263" y="375"/>
                </a:lnTo>
                <a:lnTo>
                  <a:pt x="4254" y="384"/>
                </a:lnTo>
                <a:lnTo>
                  <a:pt x="4246" y="394"/>
                </a:lnTo>
                <a:lnTo>
                  <a:pt x="4239" y="405"/>
                </a:lnTo>
                <a:lnTo>
                  <a:pt x="4232" y="418"/>
                </a:lnTo>
                <a:lnTo>
                  <a:pt x="4226" y="432"/>
                </a:lnTo>
                <a:lnTo>
                  <a:pt x="4221" y="449"/>
                </a:lnTo>
                <a:lnTo>
                  <a:pt x="4216" y="465"/>
                </a:lnTo>
                <a:lnTo>
                  <a:pt x="4211" y="484"/>
                </a:lnTo>
                <a:lnTo>
                  <a:pt x="4207" y="504"/>
                </a:lnTo>
                <a:close/>
                <a:moveTo>
                  <a:pt x="3900" y="139"/>
                </a:moveTo>
                <a:lnTo>
                  <a:pt x="3901" y="0"/>
                </a:lnTo>
                <a:lnTo>
                  <a:pt x="4009" y="1"/>
                </a:lnTo>
                <a:lnTo>
                  <a:pt x="4008" y="140"/>
                </a:lnTo>
                <a:lnTo>
                  <a:pt x="3900" y="139"/>
                </a:lnTo>
                <a:close/>
                <a:moveTo>
                  <a:pt x="3896" y="782"/>
                </a:moveTo>
                <a:lnTo>
                  <a:pt x="3900" y="215"/>
                </a:lnTo>
                <a:lnTo>
                  <a:pt x="4007" y="217"/>
                </a:lnTo>
                <a:lnTo>
                  <a:pt x="4002" y="782"/>
                </a:lnTo>
                <a:lnTo>
                  <a:pt x="3896" y="782"/>
                </a:lnTo>
                <a:close/>
                <a:moveTo>
                  <a:pt x="3593" y="794"/>
                </a:moveTo>
                <a:lnTo>
                  <a:pt x="3402" y="237"/>
                </a:lnTo>
                <a:lnTo>
                  <a:pt x="3515" y="232"/>
                </a:lnTo>
                <a:lnTo>
                  <a:pt x="3605" y="516"/>
                </a:lnTo>
                <a:lnTo>
                  <a:pt x="3631" y="612"/>
                </a:lnTo>
                <a:lnTo>
                  <a:pt x="3650" y="514"/>
                </a:lnTo>
                <a:lnTo>
                  <a:pt x="3713" y="223"/>
                </a:lnTo>
                <a:lnTo>
                  <a:pt x="3823" y="218"/>
                </a:lnTo>
                <a:lnTo>
                  <a:pt x="3689" y="790"/>
                </a:lnTo>
                <a:lnTo>
                  <a:pt x="3593" y="794"/>
                </a:lnTo>
                <a:close/>
                <a:moveTo>
                  <a:pt x="3017" y="888"/>
                </a:moveTo>
                <a:lnTo>
                  <a:pt x="2833" y="128"/>
                </a:lnTo>
                <a:lnTo>
                  <a:pt x="3236" y="30"/>
                </a:lnTo>
                <a:lnTo>
                  <a:pt x="3267" y="159"/>
                </a:lnTo>
                <a:lnTo>
                  <a:pt x="2973" y="230"/>
                </a:lnTo>
                <a:lnTo>
                  <a:pt x="3014" y="398"/>
                </a:lnTo>
                <a:lnTo>
                  <a:pt x="3287" y="331"/>
                </a:lnTo>
                <a:lnTo>
                  <a:pt x="3318" y="460"/>
                </a:lnTo>
                <a:lnTo>
                  <a:pt x="3045" y="526"/>
                </a:lnTo>
                <a:lnTo>
                  <a:pt x="3095" y="733"/>
                </a:lnTo>
                <a:lnTo>
                  <a:pt x="3399" y="659"/>
                </a:lnTo>
                <a:lnTo>
                  <a:pt x="3430" y="787"/>
                </a:lnTo>
                <a:lnTo>
                  <a:pt x="3017" y="888"/>
                </a:lnTo>
                <a:close/>
                <a:moveTo>
                  <a:pt x="2697" y="1050"/>
                </a:moveTo>
                <a:lnTo>
                  <a:pt x="2601" y="1098"/>
                </a:lnTo>
                <a:lnTo>
                  <a:pt x="2348" y="592"/>
                </a:lnTo>
                <a:lnTo>
                  <a:pt x="2437" y="547"/>
                </a:lnTo>
                <a:lnTo>
                  <a:pt x="2473" y="619"/>
                </a:lnTo>
                <a:lnTo>
                  <a:pt x="2472" y="591"/>
                </a:lnTo>
                <a:lnTo>
                  <a:pt x="2473" y="566"/>
                </a:lnTo>
                <a:lnTo>
                  <a:pt x="2474" y="555"/>
                </a:lnTo>
                <a:lnTo>
                  <a:pt x="2476" y="547"/>
                </a:lnTo>
                <a:lnTo>
                  <a:pt x="2478" y="538"/>
                </a:lnTo>
                <a:lnTo>
                  <a:pt x="2480" y="531"/>
                </a:lnTo>
                <a:lnTo>
                  <a:pt x="2483" y="525"/>
                </a:lnTo>
                <a:lnTo>
                  <a:pt x="2486" y="520"/>
                </a:lnTo>
                <a:lnTo>
                  <a:pt x="2490" y="514"/>
                </a:lnTo>
                <a:lnTo>
                  <a:pt x="2494" y="509"/>
                </a:lnTo>
                <a:lnTo>
                  <a:pt x="2498" y="505"/>
                </a:lnTo>
                <a:lnTo>
                  <a:pt x="2502" y="501"/>
                </a:lnTo>
                <a:lnTo>
                  <a:pt x="2509" y="498"/>
                </a:lnTo>
                <a:lnTo>
                  <a:pt x="2514" y="495"/>
                </a:lnTo>
                <a:lnTo>
                  <a:pt x="2522" y="490"/>
                </a:lnTo>
                <a:lnTo>
                  <a:pt x="2531" y="487"/>
                </a:lnTo>
                <a:lnTo>
                  <a:pt x="2540" y="485"/>
                </a:lnTo>
                <a:lnTo>
                  <a:pt x="2549" y="484"/>
                </a:lnTo>
                <a:lnTo>
                  <a:pt x="2559" y="484"/>
                </a:lnTo>
                <a:lnTo>
                  <a:pt x="2568" y="484"/>
                </a:lnTo>
                <a:lnTo>
                  <a:pt x="2579" y="486"/>
                </a:lnTo>
                <a:lnTo>
                  <a:pt x="2589" y="488"/>
                </a:lnTo>
                <a:lnTo>
                  <a:pt x="2617" y="620"/>
                </a:lnTo>
                <a:lnTo>
                  <a:pt x="2609" y="618"/>
                </a:lnTo>
                <a:lnTo>
                  <a:pt x="2602" y="616"/>
                </a:lnTo>
                <a:lnTo>
                  <a:pt x="2593" y="615"/>
                </a:lnTo>
                <a:lnTo>
                  <a:pt x="2586" y="615"/>
                </a:lnTo>
                <a:lnTo>
                  <a:pt x="2580" y="616"/>
                </a:lnTo>
                <a:lnTo>
                  <a:pt x="2574" y="617"/>
                </a:lnTo>
                <a:lnTo>
                  <a:pt x="2567" y="618"/>
                </a:lnTo>
                <a:lnTo>
                  <a:pt x="2562" y="620"/>
                </a:lnTo>
                <a:lnTo>
                  <a:pt x="2557" y="623"/>
                </a:lnTo>
                <a:lnTo>
                  <a:pt x="2553" y="626"/>
                </a:lnTo>
                <a:lnTo>
                  <a:pt x="2548" y="629"/>
                </a:lnTo>
                <a:lnTo>
                  <a:pt x="2545" y="634"/>
                </a:lnTo>
                <a:lnTo>
                  <a:pt x="2542" y="639"/>
                </a:lnTo>
                <a:lnTo>
                  <a:pt x="2539" y="643"/>
                </a:lnTo>
                <a:lnTo>
                  <a:pt x="2537" y="649"/>
                </a:lnTo>
                <a:lnTo>
                  <a:pt x="2535" y="654"/>
                </a:lnTo>
                <a:lnTo>
                  <a:pt x="2534" y="662"/>
                </a:lnTo>
                <a:lnTo>
                  <a:pt x="2533" y="668"/>
                </a:lnTo>
                <a:lnTo>
                  <a:pt x="2534" y="676"/>
                </a:lnTo>
                <a:lnTo>
                  <a:pt x="2534" y="685"/>
                </a:lnTo>
                <a:lnTo>
                  <a:pt x="2538" y="705"/>
                </a:lnTo>
                <a:lnTo>
                  <a:pt x="2544" y="727"/>
                </a:lnTo>
                <a:lnTo>
                  <a:pt x="2548" y="740"/>
                </a:lnTo>
                <a:lnTo>
                  <a:pt x="2555" y="755"/>
                </a:lnTo>
                <a:lnTo>
                  <a:pt x="2562" y="773"/>
                </a:lnTo>
                <a:lnTo>
                  <a:pt x="2570" y="792"/>
                </a:lnTo>
                <a:lnTo>
                  <a:pt x="2581" y="814"/>
                </a:lnTo>
                <a:lnTo>
                  <a:pt x="2592" y="838"/>
                </a:lnTo>
                <a:lnTo>
                  <a:pt x="2605" y="865"/>
                </a:lnTo>
                <a:lnTo>
                  <a:pt x="2618" y="893"/>
                </a:lnTo>
                <a:lnTo>
                  <a:pt x="2697" y="1050"/>
                </a:lnTo>
                <a:close/>
                <a:moveTo>
                  <a:pt x="2357" y="1021"/>
                </a:moveTo>
                <a:lnTo>
                  <a:pt x="2463" y="993"/>
                </a:lnTo>
                <a:lnTo>
                  <a:pt x="2467" y="1014"/>
                </a:lnTo>
                <a:lnTo>
                  <a:pt x="2471" y="1034"/>
                </a:lnTo>
                <a:lnTo>
                  <a:pt x="2473" y="1053"/>
                </a:lnTo>
                <a:lnTo>
                  <a:pt x="2473" y="1071"/>
                </a:lnTo>
                <a:lnTo>
                  <a:pt x="2473" y="1088"/>
                </a:lnTo>
                <a:lnTo>
                  <a:pt x="2471" y="1105"/>
                </a:lnTo>
                <a:lnTo>
                  <a:pt x="2469" y="1121"/>
                </a:lnTo>
                <a:lnTo>
                  <a:pt x="2464" y="1135"/>
                </a:lnTo>
                <a:lnTo>
                  <a:pt x="2459" y="1150"/>
                </a:lnTo>
                <a:lnTo>
                  <a:pt x="2452" y="1162"/>
                </a:lnTo>
                <a:lnTo>
                  <a:pt x="2444" y="1175"/>
                </a:lnTo>
                <a:lnTo>
                  <a:pt x="2435" y="1186"/>
                </a:lnTo>
                <a:lnTo>
                  <a:pt x="2425" y="1197"/>
                </a:lnTo>
                <a:lnTo>
                  <a:pt x="2414" y="1207"/>
                </a:lnTo>
                <a:lnTo>
                  <a:pt x="2401" y="1216"/>
                </a:lnTo>
                <a:lnTo>
                  <a:pt x="2387" y="1224"/>
                </a:lnTo>
                <a:lnTo>
                  <a:pt x="2378" y="1229"/>
                </a:lnTo>
                <a:lnTo>
                  <a:pt x="2368" y="1233"/>
                </a:lnTo>
                <a:lnTo>
                  <a:pt x="2358" y="1238"/>
                </a:lnTo>
                <a:lnTo>
                  <a:pt x="2348" y="1241"/>
                </a:lnTo>
                <a:lnTo>
                  <a:pt x="2338" y="1243"/>
                </a:lnTo>
                <a:lnTo>
                  <a:pt x="2329" y="1245"/>
                </a:lnTo>
                <a:lnTo>
                  <a:pt x="2320" y="1246"/>
                </a:lnTo>
                <a:lnTo>
                  <a:pt x="2309" y="1247"/>
                </a:lnTo>
                <a:lnTo>
                  <a:pt x="2300" y="1247"/>
                </a:lnTo>
                <a:lnTo>
                  <a:pt x="2290" y="1246"/>
                </a:lnTo>
                <a:lnTo>
                  <a:pt x="2281" y="1245"/>
                </a:lnTo>
                <a:lnTo>
                  <a:pt x="2270" y="1244"/>
                </a:lnTo>
                <a:lnTo>
                  <a:pt x="2261" y="1241"/>
                </a:lnTo>
                <a:lnTo>
                  <a:pt x="2252" y="1238"/>
                </a:lnTo>
                <a:lnTo>
                  <a:pt x="2242" y="1235"/>
                </a:lnTo>
                <a:lnTo>
                  <a:pt x="2233" y="1230"/>
                </a:lnTo>
                <a:lnTo>
                  <a:pt x="2221" y="1224"/>
                </a:lnTo>
                <a:lnTo>
                  <a:pt x="2211" y="1218"/>
                </a:lnTo>
                <a:lnTo>
                  <a:pt x="2200" y="1210"/>
                </a:lnTo>
                <a:lnTo>
                  <a:pt x="2190" y="1203"/>
                </a:lnTo>
                <a:lnTo>
                  <a:pt x="2179" y="1195"/>
                </a:lnTo>
                <a:lnTo>
                  <a:pt x="2169" y="1186"/>
                </a:lnTo>
                <a:lnTo>
                  <a:pt x="2159" y="1177"/>
                </a:lnTo>
                <a:lnTo>
                  <a:pt x="2149" y="1167"/>
                </a:lnTo>
                <a:lnTo>
                  <a:pt x="2140" y="1155"/>
                </a:lnTo>
                <a:lnTo>
                  <a:pt x="2129" y="1144"/>
                </a:lnTo>
                <a:lnTo>
                  <a:pt x="2120" y="1132"/>
                </a:lnTo>
                <a:lnTo>
                  <a:pt x="2110" y="1119"/>
                </a:lnTo>
                <a:lnTo>
                  <a:pt x="2093" y="1091"/>
                </a:lnTo>
                <a:lnTo>
                  <a:pt x="2075" y="1061"/>
                </a:lnTo>
                <a:lnTo>
                  <a:pt x="2059" y="1030"/>
                </a:lnTo>
                <a:lnTo>
                  <a:pt x="2047" y="1000"/>
                </a:lnTo>
                <a:lnTo>
                  <a:pt x="2040" y="985"/>
                </a:lnTo>
                <a:lnTo>
                  <a:pt x="2035" y="970"/>
                </a:lnTo>
                <a:lnTo>
                  <a:pt x="2031" y="957"/>
                </a:lnTo>
                <a:lnTo>
                  <a:pt x="2027" y="942"/>
                </a:lnTo>
                <a:lnTo>
                  <a:pt x="2024" y="927"/>
                </a:lnTo>
                <a:lnTo>
                  <a:pt x="2022" y="914"/>
                </a:lnTo>
                <a:lnTo>
                  <a:pt x="2020" y="900"/>
                </a:lnTo>
                <a:lnTo>
                  <a:pt x="2017" y="886"/>
                </a:lnTo>
                <a:lnTo>
                  <a:pt x="2017" y="873"/>
                </a:lnTo>
                <a:lnTo>
                  <a:pt x="2016" y="859"/>
                </a:lnTo>
                <a:lnTo>
                  <a:pt x="2017" y="847"/>
                </a:lnTo>
                <a:lnTo>
                  <a:pt x="2018" y="833"/>
                </a:lnTo>
                <a:lnTo>
                  <a:pt x="2020" y="823"/>
                </a:lnTo>
                <a:lnTo>
                  <a:pt x="2022" y="812"/>
                </a:lnTo>
                <a:lnTo>
                  <a:pt x="2024" y="803"/>
                </a:lnTo>
                <a:lnTo>
                  <a:pt x="2027" y="793"/>
                </a:lnTo>
                <a:lnTo>
                  <a:pt x="2030" y="784"/>
                </a:lnTo>
                <a:lnTo>
                  <a:pt x="2033" y="776"/>
                </a:lnTo>
                <a:lnTo>
                  <a:pt x="2037" y="767"/>
                </a:lnTo>
                <a:lnTo>
                  <a:pt x="2043" y="759"/>
                </a:lnTo>
                <a:lnTo>
                  <a:pt x="2048" y="752"/>
                </a:lnTo>
                <a:lnTo>
                  <a:pt x="2053" y="744"/>
                </a:lnTo>
                <a:lnTo>
                  <a:pt x="2059" y="738"/>
                </a:lnTo>
                <a:lnTo>
                  <a:pt x="2066" y="732"/>
                </a:lnTo>
                <a:lnTo>
                  <a:pt x="2072" y="726"/>
                </a:lnTo>
                <a:lnTo>
                  <a:pt x="2080" y="719"/>
                </a:lnTo>
                <a:lnTo>
                  <a:pt x="2087" y="714"/>
                </a:lnTo>
                <a:lnTo>
                  <a:pt x="2096" y="710"/>
                </a:lnTo>
                <a:lnTo>
                  <a:pt x="2105" y="705"/>
                </a:lnTo>
                <a:lnTo>
                  <a:pt x="2115" y="700"/>
                </a:lnTo>
                <a:lnTo>
                  <a:pt x="2125" y="697"/>
                </a:lnTo>
                <a:lnTo>
                  <a:pt x="2135" y="694"/>
                </a:lnTo>
                <a:lnTo>
                  <a:pt x="2144" y="692"/>
                </a:lnTo>
                <a:lnTo>
                  <a:pt x="2153" y="690"/>
                </a:lnTo>
                <a:lnTo>
                  <a:pt x="2163" y="689"/>
                </a:lnTo>
                <a:lnTo>
                  <a:pt x="2173" y="689"/>
                </a:lnTo>
                <a:lnTo>
                  <a:pt x="2183" y="689"/>
                </a:lnTo>
                <a:lnTo>
                  <a:pt x="2192" y="690"/>
                </a:lnTo>
                <a:lnTo>
                  <a:pt x="2202" y="692"/>
                </a:lnTo>
                <a:lnTo>
                  <a:pt x="2212" y="694"/>
                </a:lnTo>
                <a:lnTo>
                  <a:pt x="2221" y="696"/>
                </a:lnTo>
                <a:lnTo>
                  <a:pt x="2232" y="700"/>
                </a:lnTo>
                <a:lnTo>
                  <a:pt x="2241" y="705"/>
                </a:lnTo>
                <a:lnTo>
                  <a:pt x="2251" y="709"/>
                </a:lnTo>
                <a:lnTo>
                  <a:pt x="2262" y="715"/>
                </a:lnTo>
                <a:lnTo>
                  <a:pt x="2274" y="722"/>
                </a:lnTo>
                <a:lnTo>
                  <a:pt x="2284" y="731"/>
                </a:lnTo>
                <a:lnTo>
                  <a:pt x="2295" y="739"/>
                </a:lnTo>
                <a:lnTo>
                  <a:pt x="2306" y="749"/>
                </a:lnTo>
                <a:lnTo>
                  <a:pt x="2316" y="758"/>
                </a:lnTo>
                <a:lnTo>
                  <a:pt x="2327" y="769"/>
                </a:lnTo>
                <a:lnTo>
                  <a:pt x="2338" y="781"/>
                </a:lnTo>
                <a:lnTo>
                  <a:pt x="2349" y="792"/>
                </a:lnTo>
                <a:lnTo>
                  <a:pt x="2359" y="806"/>
                </a:lnTo>
                <a:lnTo>
                  <a:pt x="2369" y="820"/>
                </a:lnTo>
                <a:lnTo>
                  <a:pt x="2379" y="834"/>
                </a:lnTo>
                <a:lnTo>
                  <a:pt x="2399" y="866"/>
                </a:lnTo>
                <a:lnTo>
                  <a:pt x="2419" y="900"/>
                </a:lnTo>
                <a:lnTo>
                  <a:pt x="2427" y="916"/>
                </a:lnTo>
                <a:lnTo>
                  <a:pt x="2191" y="1043"/>
                </a:lnTo>
                <a:lnTo>
                  <a:pt x="2199" y="1058"/>
                </a:lnTo>
                <a:lnTo>
                  <a:pt x="2208" y="1070"/>
                </a:lnTo>
                <a:lnTo>
                  <a:pt x="2217" y="1082"/>
                </a:lnTo>
                <a:lnTo>
                  <a:pt x="2225" y="1092"/>
                </a:lnTo>
                <a:lnTo>
                  <a:pt x="2235" y="1102"/>
                </a:lnTo>
                <a:lnTo>
                  <a:pt x="2244" y="1110"/>
                </a:lnTo>
                <a:lnTo>
                  <a:pt x="2254" y="1116"/>
                </a:lnTo>
                <a:lnTo>
                  <a:pt x="2263" y="1123"/>
                </a:lnTo>
                <a:lnTo>
                  <a:pt x="2274" y="1127"/>
                </a:lnTo>
                <a:lnTo>
                  <a:pt x="2283" y="1130"/>
                </a:lnTo>
                <a:lnTo>
                  <a:pt x="2292" y="1132"/>
                </a:lnTo>
                <a:lnTo>
                  <a:pt x="2302" y="1133"/>
                </a:lnTo>
                <a:lnTo>
                  <a:pt x="2310" y="1133"/>
                </a:lnTo>
                <a:lnTo>
                  <a:pt x="2318" y="1132"/>
                </a:lnTo>
                <a:lnTo>
                  <a:pt x="2327" y="1129"/>
                </a:lnTo>
                <a:lnTo>
                  <a:pt x="2335" y="1126"/>
                </a:lnTo>
                <a:lnTo>
                  <a:pt x="2340" y="1123"/>
                </a:lnTo>
                <a:lnTo>
                  <a:pt x="2345" y="1119"/>
                </a:lnTo>
                <a:lnTo>
                  <a:pt x="2350" y="1114"/>
                </a:lnTo>
                <a:lnTo>
                  <a:pt x="2353" y="1110"/>
                </a:lnTo>
                <a:lnTo>
                  <a:pt x="2356" y="1105"/>
                </a:lnTo>
                <a:lnTo>
                  <a:pt x="2359" y="1100"/>
                </a:lnTo>
                <a:lnTo>
                  <a:pt x="2361" y="1093"/>
                </a:lnTo>
                <a:lnTo>
                  <a:pt x="2363" y="1087"/>
                </a:lnTo>
                <a:lnTo>
                  <a:pt x="2364" y="1081"/>
                </a:lnTo>
                <a:lnTo>
                  <a:pt x="2364" y="1074"/>
                </a:lnTo>
                <a:lnTo>
                  <a:pt x="2364" y="1066"/>
                </a:lnTo>
                <a:lnTo>
                  <a:pt x="2364" y="1058"/>
                </a:lnTo>
                <a:lnTo>
                  <a:pt x="2361" y="1040"/>
                </a:lnTo>
                <a:lnTo>
                  <a:pt x="2357" y="1021"/>
                </a:lnTo>
                <a:close/>
                <a:moveTo>
                  <a:pt x="2290" y="885"/>
                </a:moveTo>
                <a:lnTo>
                  <a:pt x="2282" y="872"/>
                </a:lnTo>
                <a:lnTo>
                  <a:pt x="2274" y="859"/>
                </a:lnTo>
                <a:lnTo>
                  <a:pt x="2265" y="848"/>
                </a:lnTo>
                <a:lnTo>
                  <a:pt x="2256" y="838"/>
                </a:lnTo>
                <a:lnTo>
                  <a:pt x="2247" y="829"/>
                </a:lnTo>
                <a:lnTo>
                  <a:pt x="2239" y="822"/>
                </a:lnTo>
                <a:lnTo>
                  <a:pt x="2230" y="815"/>
                </a:lnTo>
                <a:lnTo>
                  <a:pt x="2221" y="810"/>
                </a:lnTo>
                <a:lnTo>
                  <a:pt x="2212" y="806"/>
                </a:lnTo>
                <a:lnTo>
                  <a:pt x="2204" y="803"/>
                </a:lnTo>
                <a:lnTo>
                  <a:pt x="2195" y="801"/>
                </a:lnTo>
                <a:lnTo>
                  <a:pt x="2187" y="800"/>
                </a:lnTo>
                <a:lnTo>
                  <a:pt x="2178" y="801"/>
                </a:lnTo>
                <a:lnTo>
                  <a:pt x="2171" y="802"/>
                </a:lnTo>
                <a:lnTo>
                  <a:pt x="2164" y="804"/>
                </a:lnTo>
                <a:lnTo>
                  <a:pt x="2156" y="807"/>
                </a:lnTo>
                <a:lnTo>
                  <a:pt x="2149" y="811"/>
                </a:lnTo>
                <a:lnTo>
                  <a:pt x="2143" y="816"/>
                </a:lnTo>
                <a:lnTo>
                  <a:pt x="2138" y="823"/>
                </a:lnTo>
                <a:lnTo>
                  <a:pt x="2133" y="830"/>
                </a:lnTo>
                <a:lnTo>
                  <a:pt x="2129" y="837"/>
                </a:lnTo>
                <a:lnTo>
                  <a:pt x="2126" y="846"/>
                </a:lnTo>
                <a:lnTo>
                  <a:pt x="2124" y="855"/>
                </a:lnTo>
                <a:lnTo>
                  <a:pt x="2123" y="865"/>
                </a:lnTo>
                <a:lnTo>
                  <a:pt x="2122" y="876"/>
                </a:lnTo>
                <a:lnTo>
                  <a:pt x="2123" y="886"/>
                </a:lnTo>
                <a:lnTo>
                  <a:pt x="2124" y="898"/>
                </a:lnTo>
                <a:lnTo>
                  <a:pt x="2127" y="911"/>
                </a:lnTo>
                <a:lnTo>
                  <a:pt x="2131" y="923"/>
                </a:lnTo>
                <a:lnTo>
                  <a:pt x="2136" y="936"/>
                </a:lnTo>
                <a:lnTo>
                  <a:pt x="2142" y="948"/>
                </a:lnTo>
                <a:lnTo>
                  <a:pt x="2149" y="962"/>
                </a:lnTo>
                <a:lnTo>
                  <a:pt x="2290" y="885"/>
                </a:lnTo>
                <a:close/>
                <a:moveTo>
                  <a:pt x="1490" y="867"/>
                </a:moveTo>
                <a:lnTo>
                  <a:pt x="1665" y="1093"/>
                </a:lnTo>
                <a:lnTo>
                  <a:pt x="1664" y="1069"/>
                </a:lnTo>
                <a:lnTo>
                  <a:pt x="1664" y="1047"/>
                </a:lnTo>
                <a:lnTo>
                  <a:pt x="1665" y="1037"/>
                </a:lnTo>
                <a:lnTo>
                  <a:pt x="1666" y="1028"/>
                </a:lnTo>
                <a:lnTo>
                  <a:pt x="1668" y="1018"/>
                </a:lnTo>
                <a:lnTo>
                  <a:pt x="1671" y="1009"/>
                </a:lnTo>
                <a:lnTo>
                  <a:pt x="1675" y="1000"/>
                </a:lnTo>
                <a:lnTo>
                  <a:pt x="1678" y="992"/>
                </a:lnTo>
                <a:lnTo>
                  <a:pt x="1682" y="984"/>
                </a:lnTo>
                <a:lnTo>
                  <a:pt x="1687" y="976"/>
                </a:lnTo>
                <a:lnTo>
                  <a:pt x="1692" y="969"/>
                </a:lnTo>
                <a:lnTo>
                  <a:pt x="1698" y="963"/>
                </a:lnTo>
                <a:lnTo>
                  <a:pt x="1705" y="957"/>
                </a:lnTo>
                <a:lnTo>
                  <a:pt x="1711" y="950"/>
                </a:lnTo>
                <a:lnTo>
                  <a:pt x="1721" y="944"/>
                </a:lnTo>
                <a:lnTo>
                  <a:pt x="1731" y="938"/>
                </a:lnTo>
                <a:lnTo>
                  <a:pt x="1740" y="934"/>
                </a:lnTo>
                <a:lnTo>
                  <a:pt x="1751" y="929"/>
                </a:lnTo>
                <a:lnTo>
                  <a:pt x="1761" y="926"/>
                </a:lnTo>
                <a:lnTo>
                  <a:pt x="1772" y="925"/>
                </a:lnTo>
                <a:lnTo>
                  <a:pt x="1782" y="924"/>
                </a:lnTo>
                <a:lnTo>
                  <a:pt x="1793" y="924"/>
                </a:lnTo>
                <a:lnTo>
                  <a:pt x="1804" y="925"/>
                </a:lnTo>
                <a:lnTo>
                  <a:pt x="1815" y="927"/>
                </a:lnTo>
                <a:lnTo>
                  <a:pt x="1826" y="931"/>
                </a:lnTo>
                <a:lnTo>
                  <a:pt x="1837" y="936"/>
                </a:lnTo>
                <a:lnTo>
                  <a:pt x="1848" y="940"/>
                </a:lnTo>
                <a:lnTo>
                  <a:pt x="1859" y="946"/>
                </a:lnTo>
                <a:lnTo>
                  <a:pt x="1870" y="953"/>
                </a:lnTo>
                <a:lnTo>
                  <a:pt x="1881" y="962"/>
                </a:lnTo>
                <a:lnTo>
                  <a:pt x="1890" y="968"/>
                </a:lnTo>
                <a:lnTo>
                  <a:pt x="1898" y="977"/>
                </a:lnTo>
                <a:lnTo>
                  <a:pt x="1909" y="987"/>
                </a:lnTo>
                <a:lnTo>
                  <a:pt x="1919" y="998"/>
                </a:lnTo>
                <a:lnTo>
                  <a:pt x="1944" y="1027"/>
                </a:lnTo>
                <a:lnTo>
                  <a:pt x="1971" y="1061"/>
                </a:lnTo>
                <a:lnTo>
                  <a:pt x="2175" y="1323"/>
                </a:lnTo>
                <a:lnTo>
                  <a:pt x="2091" y="1389"/>
                </a:lnTo>
                <a:lnTo>
                  <a:pt x="1908" y="1153"/>
                </a:lnTo>
                <a:lnTo>
                  <a:pt x="1877" y="1116"/>
                </a:lnTo>
                <a:lnTo>
                  <a:pt x="1853" y="1088"/>
                </a:lnTo>
                <a:lnTo>
                  <a:pt x="1843" y="1077"/>
                </a:lnTo>
                <a:lnTo>
                  <a:pt x="1833" y="1068"/>
                </a:lnTo>
                <a:lnTo>
                  <a:pt x="1825" y="1062"/>
                </a:lnTo>
                <a:lnTo>
                  <a:pt x="1819" y="1057"/>
                </a:lnTo>
                <a:lnTo>
                  <a:pt x="1809" y="1054"/>
                </a:lnTo>
                <a:lnTo>
                  <a:pt x="1801" y="1051"/>
                </a:lnTo>
                <a:lnTo>
                  <a:pt x="1793" y="1050"/>
                </a:lnTo>
                <a:lnTo>
                  <a:pt x="1784" y="1050"/>
                </a:lnTo>
                <a:lnTo>
                  <a:pt x="1777" y="1052"/>
                </a:lnTo>
                <a:lnTo>
                  <a:pt x="1769" y="1054"/>
                </a:lnTo>
                <a:lnTo>
                  <a:pt x="1760" y="1058"/>
                </a:lnTo>
                <a:lnTo>
                  <a:pt x="1753" y="1063"/>
                </a:lnTo>
                <a:lnTo>
                  <a:pt x="1746" y="1070"/>
                </a:lnTo>
                <a:lnTo>
                  <a:pt x="1739" y="1078"/>
                </a:lnTo>
                <a:lnTo>
                  <a:pt x="1734" y="1085"/>
                </a:lnTo>
                <a:lnTo>
                  <a:pt x="1730" y="1093"/>
                </a:lnTo>
                <a:lnTo>
                  <a:pt x="1727" y="1103"/>
                </a:lnTo>
                <a:lnTo>
                  <a:pt x="1725" y="1112"/>
                </a:lnTo>
                <a:lnTo>
                  <a:pt x="1725" y="1123"/>
                </a:lnTo>
                <a:lnTo>
                  <a:pt x="1726" y="1133"/>
                </a:lnTo>
                <a:lnTo>
                  <a:pt x="1728" y="1145"/>
                </a:lnTo>
                <a:lnTo>
                  <a:pt x="1732" y="1157"/>
                </a:lnTo>
                <a:lnTo>
                  <a:pt x="1737" y="1172"/>
                </a:lnTo>
                <a:lnTo>
                  <a:pt x="1746" y="1186"/>
                </a:lnTo>
                <a:lnTo>
                  <a:pt x="1755" y="1203"/>
                </a:lnTo>
                <a:lnTo>
                  <a:pt x="1767" y="1221"/>
                </a:lnTo>
                <a:lnTo>
                  <a:pt x="1780" y="1240"/>
                </a:lnTo>
                <a:lnTo>
                  <a:pt x="1795" y="1260"/>
                </a:lnTo>
                <a:lnTo>
                  <a:pt x="1968" y="1483"/>
                </a:lnTo>
                <a:lnTo>
                  <a:pt x="1884" y="1549"/>
                </a:lnTo>
                <a:lnTo>
                  <a:pt x="1405" y="932"/>
                </a:lnTo>
                <a:lnTo>
                  <a:pt x="1490" y="867"/>
                </a:lnTo>
                <a:close/>
                <a:moveTo>
                  <a:pt x="1449" y="1191"/>
                </a:moveTo>
                <a:lnTo>
                  <a:pt x="1536" y="1272"/>
                </a:lnTo>
                <a:lnTo>
                  <a:pt x="1486" y="1325"/>
                </a:lnTo>
                <a:lnTo>
                  <a:pt x="1653" y="1481"/>
                </a:lnTo>
                <a:lnTo>
                  <a:pt x="1677" y="1504"/>
                </a:lnTo>
                <a:lnTo>
                  <a:pt x="1696" y="1521"/>
                </a:lnTo>
                <a:lnTo>
                  <a:pt x="1709" y="1532"/>
                </a:lnTo>
                <a:lnTo>
                  <a:pt x="1717" y="1538"/>
                </a:lnTo>
                <a:lnTo>
                  <a:pt x="1723" y="1540"/>
                </a:lnTo>
                <a:lnTo>
                  <a:pt x="1727" y="1541"/>
                </a:lnTo>
                <a:lnTo>
                  <a:pt x="1732" y="1542"/>
                </a:lnTo>
                <a:lnTo>
                  <a:pt x="1736" y="1541"/>
                </a:lnTo>
                <a:lnTo>
                  <a:pt x="1740" y="1541"/>
                </a:lnTo>
                <a:lnTo>
                  <a:pt x="1744" y="1539"/>
                </a:lnTo>
                <a:lnTo>
                  <a:pt x="1748" y="1536"/>
                </a:lnTo>
                <a:lnTo>
                  <a:pt x="1751" y="1532"/>
                </a:lnTo>
                <a:lnTo>
                  <a:pt x="1756" y="1526"/>
                </a:lnTo>
                <a:lnTo>
                  <a:pt x="1761" y="1517"/>
                </a:lnTo>
                <a:lnTo>
                  <a:pt x="1766" y="1505"/>
                </a:lnTo>
                <a:lnTo>
                  <a:pt x="1770" y="1492"/>
                </a:lnTo>
                <a:lnTo>
                  <a:pt x="1861" y="1564"/>
                </a:lnTo>
                <a:lnTo>
                  <a:pt x="1859" y="1574"/>
                </a:lnTo>
                <a:lnTo>
                  <a:pt x="1855" y="1585"/>
                </a:lnTo>
                <a:lnTo>
                  <a:pt x="1851" y="1595"/>
                </a:lnTo>
                <a:lnTo>
                  <a:pt x="1846" y="1605"/>
                </a:lnTo>
                <a:lnTo>
                  <a:pt x="1841" y="1614"/>
                </a:lnTo>
                <a:lnTo>
                  <a:pt x="1835" y="1623"/>
                </a:lnTo>
                <a:lnTo>
                  <a:pt x="1827" y="1632"/>
                </a:lnTo>
                <a:lnTo>
                  <a:pt x="1820" y="1641"/>
                </a:lnTo>
                <a:lnTo>
                  <a:pt x="1813" y="1647"/>
                </a:lnTo>
                <a:lnTo>
                  <a:pt x="1805" y="1654"/>
                </a:lnTo>
                <a:lnTo>
                  <a:pt x="1798" y="1660"/>
                </a:lnTo>
                <a:lnTo>
                  <a:pt x="1791" y="1664"/>
                </a:lnTo>
                <a:lnTo>
                  <a:pt x="1783" y="1667"/>
                </a:lnTo>
                <a:lnTo>
                  <a:pt x="1775" y="1670"/>
                </a:lnTo>
                <a:lnTo>
                  <a:pt x="1768" y="1672"/>
                </a:lnTo>
                <a:lnTo>
                  <a:pt x="1759" y="1673"/>
                </a:lnTo>
                <a:lnTo>
                  <a:pt x="1751" y="1673"/>
                </a:lnTo>
                <a:lnTo>
                  <a:pt x="1743" y="1673"/>
                </a:lnTo>
                <a:lnTo>
                  <a:pt x="1733" y="1672"/>
                </a:lnTo>
                <a:lnTo>
                  <a:pt x="1725" y="1670"/>
                </a:lnTo>
                <a:lnTo>
                  <a:pt x="1716" y="1667"/>
                </a:lnTo>
                <a:lnTo>
                  <a:pt x="1707" y="1663"/>
                </a:lnTo>
                <a:lnTo>
                  <a:pt x="1699" y="1659"/>
                </a:lnTo>
                <a:lnTo>
                  <a:pt x="1689" y="1654"/>
                </a:lnTo>
                <a:lnTo>
                  <a:pt x="1674" y="1642"/>
                </a:lnTo>
                <a:lnTo>
                  <a:pt x="1652" y="1625"/>
                </a:lnTo>
                <a:lnTo>
                  <a:pt x="1625" y="1601"/>
                </a:lnTo>
                <a:lnTo>
                  <a:pt x="1593" y="1572"/>
                </a:lnTo>
                <a:lnTo>
                  <a:pt x="1412" y="1404"/>
                </a:lnTo>
                <a:lnTo>
                  <a:pt x="1379" y="1440"/>
                </a:lnTo>
                <a:lnTo>
                  <a:pt x="1292" y="1359"/>
                </a:lnTo>
                <a:lnTo>
                  <a:pt x="1325" y="1322"/>
                </a:lnTo>
                <a:lnTo>
                  <a:pt x="1243" y="1246"/>
                </a:lnTo>
                <a:lnTo>
                  <a:pt x="1252" y="1108"/>
                </a:lnTo>
                <a:lnTo>
                  <a:pt x="1399" y="1244"/>
                </a:lnTo>
                <a:lnTo>
                  <a:pt x="1449" y="1191"/>
                </a:lnTo>
                <a:close/>
                <a:moveTo>
                  <a:pt x="1222" y="1741"/>
                </a:moveTo>
                <a:lnTo>
                  <a:pt x="1147" y="1806"/>
                </a:lnTo>
                <a:lnTo>
                  <a:pt x="1132" y="1791"/>
                </a:lnTo>
                <a:lnTo>
                  <a:pt x="1120" y="1775"/>
                </a:lnTo>
                <a:lnTo>
                  <a:pt x="1109" y="1760"/>
                </a:lnTo>
                <a:lnTo>
                  <a:pt x="1100" y="1745"/>
                </a:lnTo>
                <a:lnTo>
                  <a:pt x="1092" y="1730"/>
                </a:lnTo>
                <a:lnTo>
                  <a:pt x="1086" y="1716"/>
                </a:lnTo>
                <a:lnTo>
                  <a:pt x="1082" y="1702"/>
                </a:lnTo>
                <a:lnTo>
                  <a:pt x="1079" y="1688"/>
                </a:lnTo>
                <a:lnTo>
                  <a:pt x="1078" y="1673"/>
                </a:lnTo>
                <a:lnTo>
                  <a:pt x="1079" y="1660"/>
                </a:lnTo>
                <a:lnTo>
                  <a:pt x="1081" y="1645"/>
                </a:lnTo>
                <a:lnTo>
                  <a:pt x="1084" y="1631"/>
                </a:lnTo>
                <a:lnTo>
                  <a:pt x="1090" y="1616"/>
                </a:lnTo>
                <a:lnTo>
                  <a:pt x="1097" y="1601"/>
                </a:lnTo>
                <a:lnTo>
                  <a:pt x="1105" y="1586"/>
                </a:lnTo>
                <a:lnTo>
                  <a:pt x="1115" y="1570"/>
                </a:lnTo>
                <a:lnTo>
                  <a:pt x="1125" y="1557"/>
                </a:lnTo>
                <a:lnTo>
                  <a:pt x="1135" y="1545"/>
                </a:lnTo>
                <a:lnTo>
                  <a:pt x="1145" y="1534"/>
                </a:lnTo>
                <a:lnTo>
                  <a:pt x="1154" y="1525"/>
                </a:lnTo>
                <a:lnTo>
                  <a:pt x="1163" y="1516"/>
                </a:lnTo>
                <a:lnTo>
                  <a:pt x="1174" y="1509"/>
                </a:lnTo>
                <a:lnTo>
                  <a:pt x="1183" y="1503"/>
                </a:lnTo>
                <a:lnTo>
                  <a:pt x="1193" y="1498"/>
                </a:lnTo>
                <a:lnTo>
                  <a:pt x="1202" y="1495"/>
                </a:lnTo>
                <a:lnTo>
                  <a:pt x="1213" y="1492"/>
                </a:lnTo>
                <a:lnTo>
                  <a:pt x="1222" y="1490"/>
                </a:lnTo>
                <a:lnTo>
                  <a:pt x="1231" y="1487"/>
                </a:lnTo>
                <a:lnTo>
                  <a:pt x="1242" y="1487"/>
                </a:lnTo>
                <a:lnTo>
                  <a:pt x="1251" y="1487"/>
                </a:lnTo>
                <a:lnTo>
                  <a:pt x="1261" y="1488"/>
                </a:lnTo>
                <a:lnTo>
                  <a:pt x="1271" y="1491"/>
                </a:lnTo>
                <a:lnTo>
                  <a:pt x="1282" y="1494"/>
                </a:lnTo>
                <a:lnTo>
                  <a:pt x="1293" y="1498"/>
                </a:lnTo>
                <a:lnTo>
                  <a:pt x="1307" y="1504"/>
                </a:lnTo>
                <a:lnTo>
                  <a:pt x="1321" y="1511"/>
                </a:lnTo>
                <a:lnTo>
                  <a:pt x="1337" y="1520"/>
                </a:lnTo>
                <a:lnTo>
                  <a:pt x="1354" y="1531"/>
                </a:lnTo>
                <a:lnTo>
                  <a:pt x="1373" y="1543"/>
                </a:lnTo>
                <a:lnTo>
                  <a:pt x="1391" y="1556"/>
                </a:lnTo>
                <a:lnTo>
                  <a:pt x="1535" y="1658"/>
                </a:lnTo>
                <a:lnTo>
                  <a:pt x="1563" y="1677"/>
                </a:lnTo>
                <a:lnTo>
                  <a:pt x="1588" y="1693"/>
                </a:lnTo>
                <a:lnTo>
                  <a:pt x="1609" y="1706"/>
                </a:lnTo>
                <a:lnTo>
                  <a:pt x="1627" y="1716"/>
                </a:lnTo>
                <a:lnTo>
                  <a:pt x="1643" y="1724"/>
                </a:lnTo>
                <a:lnTo>
                  <a:pt x="1661" y="1731"/>
                </a:lnTo>
                <a:lnTo>
                  <a:pt x="1680" y="1738"/>
                </a:lnTo>
                <a:lnTo>
                  <a:pt x="1701" y="1745"/>
                </a:lnTo>
                <a:lnTo>
                  <a:pt x="1639" y="1831"/>
                </a:lnTo>
                <a:lnTo>
                  <a:pt x="1581" y="1807"/>
                </a:lnTo>
                <a:lnTo>
                  <a:pt x="1587" y="1828"/>
                </a:lnTo>
                <a:lnTo>
                  <a:pt x="1591" y="1849"/>
                </a:lnTo>
                <a:lnTo>
                  <a:pt x="1592" y="1860"/>
                </a:lnTo>
                <a:lnTo>
                  <a:pt x="1593" y="1869"/>
                </a:lnTo>
                <a:lnTo>
                  <a:pt x="1593" y="1878"/>
                </a:lnTo>
                <a:lnTo>
                  <a:pt x="1593" y="1888"/>
                </a:lnTo>
                <a:lnTo>
                  <a:pt x="1592" y="1896"/>
                </a:lnTo>
                <a:lnTo>
                  <a:pt x="1590" y="1906"/>
                </a:lnTo>
                <a:lnTo>
                  <a:pt x="1588" y="1914"/>
                </a:lnTo>
                <a:lnTo>
                  <a:pt x="1586" y="1922"/>
                </a:lnTo>
                <a:lnTo>
                  <a:pt x="1583" y="1930"/>
                </a:lnTo>
                <a:lnTo>
                  <a:pt x="1578" y="1938"/>
                </a:lnTo>
                <a:lnTo>
                  <a:pt x="1574" y="1945"/>
                </a:lnTo>
                <a:lnTo>
                  <a:pt x="1570" y="1953"/>
                </a:lnTo>
                <a:lnTo>
                  <a:pt x="1561" y="1964"/>
                </a:lnTo>
                <a:lnTo>
                  <a:pt x="1551" y="1974"/>
                </a:lnTo>
                <a:lnTo>
                  <a:pt x="1541" y="1983"/>
                </a:lnTo>
                <a:lnTo>
                  <a:pt x="1529" y="1990"/>
                </a:lnTo>
                <a:lnTo>
                  <a:pt x="1518" y="1996"/>
                </a:lnTo>
                <a:lnTo>
                  <a:pt x="1505" y="2001"/>
                </a:lnTo>
                <a:lnTo>
                  <a:pt x="1492" y="2004"/>
                </a:lnTo>
                <a:lnTo>
                  <a:pt x="1477" y="2006"/>
                </a:lnTo>
                <a:lnTo>
                  <a:pt x="1462" y="2006"/>
                </a:lnTo>
                <a:lnTo>
                  <a:pt x="1448" y="2005"/>
                </a:lnTo>
                <a:lnTo>
                  <a:pt x="1432" y="2003"/>
                </a:lnTo>
                <a:lnTo>
                  <a:pt x="1417" y="1999"/>
                </a:lnTo>
                <a:lnTo>
                  <a:pt x="1402" y="1993"/>
                </a:lnTo>
                <a:lnTo>
                  <a:pt x="1387" y="1986"/>
                </a:lnTo>
                <a:lnTo>
                  <a:pt x="1371" y="1978"/>
                </a:lnTo>
                <a:lnTo>
                  <a:pt x="1356" y="1967"/>
                </a:lnTo>
                <a:lnTo>
                  <a:pt x="1338" y="1953"/>
                </a:lnTo>
                <a:lnTo>
                  <a:pt x="1321" y="1938"/>
                </a:lnTo>
                <a:lnTo>
                  <a:pt x="1314" y="1931"/>
                </a:lnTo>
                <a:lnTo>
                  <a:pt x="1308" y="1922"/>
                </a:lnTo>
                <a:lnTo>
                  <a:pt x="1301" y="1915"/>
                </a:lnTo>
                <a:lnTo>
                  <a:pt x="1296" y="1907"/>
                </a:lnTo>
                <a:lnTo>
                  <a:pt x="1292" y="1898"/>
                </a:lnTo>
                <a:lnTo>
                  <a:pt x="1288" y="1890"/>
                </a:lnTo>
                <a:lnTo>
                  <a:pt x="1284" y="1881"/>
                </a:lnTo>
                <a:lnTo>
                  <a:pt x="1281" y="1873"/>
                </a:lnTo>
                <a:lnTo>
                  <a:pt x="1278" y="1865"/>
                </a:lnTo>
                <a:lnTo>
                  <a:pt x="1276" y="1855"/>
                </a:lnTo>
                <a:lnTo>
                  <a:pt x="1275" y="1847"/>
                </a:lnTo>
                <a:lnTo>
                  <a:pt x="1274" y="1839"/>
                </a:lnTo>
                <a:lnTo>
                  <a:pt x="1274" y="1829"/>
                </a:lnTo>
                <a:lnTo>
                  <a:pt x="1275" y="1819"/>
                </a:lnTo>
                <a:lnTo>
                  <a:pt x="1276" y="1808"/>
                </a:lnTo>
                <a:lnTo>
                  <a:pt x="1278" y="1797"/>
                </a:lnTo>
                <a:lnTo>
                  <a:pt x="1286" y="1772"/>
                </a:lnTo>
                <a:lnTo>
                  <a:pt x="1295" y="1744"/>
                </a:lnTo>
                <a:lnTo>
                  <a:pt x="1307" y="1710"/>
                </a:lnTo>
                <a:lnTo>
                  <a:pt x="1316" y="1681"/>
                </a:lnTo>
                <a:lnTo>
                  <a:pt x="1321" y="1657"/>
                </a:lnTo>
                <a:lnTo>
                  <a:pt x="1324" y="1638"/>
                </a:lnTo>
                <a:lnTo>
                  <a:pt x="1307" y="1625"/>
                </a:lnTo>
                <a:lnTo>
                  <a:pt x="1292" y="1616"/>
                </a:lnTo>
                <a:lnTo>
                  <a:pt x="1280" y="1610"/>
                </a:lnTo>
                <a:lnTo>
                  <a:pt x="1270" y="1607"/>
                </a:lnTo>
                <a:lnTo>
                  <a:pt x="1263" y="1606"/>
                </a:lnTo>
                <a:lnTo>
                  <a:pt x="1255" y="1606"/>
                </a:lnTo>
                <a:lnTo>
                  <a:pt x="1247" y="1608"/>
                </a:lnTo>
                <a:lnTo>
                  <a:pt x="1239" y="1611"/>
                </a:lnTo>
                <a:lnTo>
                  <a:pt x="1230" y="1615"/>
                </a:lnTo>
                <a:lnTo>
                  <a:pt x="1222" y="1622"/>
                </a:lnTo>
                <a:lnTo>
                  <a:pt x="1214" y="1631"/>
                </a:lnTo>
                <a:lnTo>
                  <a:pt x="1206" y="1641"/>
                </a:lnTo>
                <a:lnTo>
                  <a:pt x="1199" y="1653"/>
                </a:lnTo>
                <a:lnTo>
                  <a:pt x="1194" y="1664"/>
                </a:lnTo>
                <a:lnTo>
                  <a:pt x="1193" y="1670"/>
                </a:lnTo>
                <a:lnTo>
                  <a:pt x="1192" y="1676"/>
                </a:lnTo>
                <a:lnTo>
                  <a:pt x="1192" y="1682"/>
                </a:lnTo>
                <a:lnTo>
                  <a:pt x="1192" y="1687"/>
                </a:lnTo>
                <a:lnTo>
                  <a:pt x="1193" y="1692"/>
                </a:lnTo>
                <a:lnTo>
                  <a:pt x="1195" y="1699"/>
                </a:lnTo>
                <a:lnTo>
                  <a:pt x="1198" y="1705"/>
                </a:lnTo>
                <a:lnTo>
                  <a:pt x="1201" y="1711"/>
                </a:lnTo>
                <a:lnTo>
                  <a:pt x="1211" y="1726"/>
                </a:lnTo>
                <a:lnTo>
                  <a:pt x="1222" y="1741"/>
                </a:lnTo>
                <a:close/>
                <a:moveTo>
                  <a:pt x="1404" y="1693"/>
                </a:moveTo>
                <a:lnTo>
                  <a:pt x="1402" y="1706"/>
                </a:lnTo>
                <a:lnTo>
                  <a:pt x="1398" y="1721"/>
                </a:lnTo>
                <a:lnTo>
                  <a:pt x="1392" y="1738"/>
                </a:lnTo>
                <a:lnTo>
                  <a:pt x="1386" y="1758"/>
                </a:lnTo>
                <a:lnTo>
                  <a:pt x="1379" y="1781"/>
                </a:lnTo>
                <a:lnTo>
                  <a:pt x="1376" y="1801"/>
                </a:lnTo>
                <a:lnTo>
                  <a:pt x="1375" y="1809"/>
                </a:lnTo>
                <a:lnTo>
                  <a:pt x="1374" y="1818"/>
                </a:lnTo>
                <a:lnTo>
                  <a:pt x="1375" y="1825"/>
                </a:lnTo>
                <a:lnTo>
                  <a:pt x="1376" y="1831"/>
                </a:lnTo>
                <a:lnTo>
                  <a:pt x="1378" y="1837"/>
                </a:lnTo>
                <a:lnTo>
                  <a:pt x="1380" y="1842"/>
                </a:lnTo>
                <a:lnTo>
                  <a:pt x="1383" y="1847"/>
                </a:lnTo>
                <a:lnTo>
                  <a:pt x="1386" y="1852"/>
                </a:lnTo>
                <a:lnTo>
                  <a:pt x="1394" y="1862"/>
                </a:lnTo>
                <a:lnTo>
                  <a:pt x="1405" y="1870"/>
                </a:lnTo>
                <a:lnTo>
                  <a:pt x="1412" y="1874"/>
                </a:lnTo>
                <a:lnTo>
                  <a:pt x="1419" y="1878"/>
                </a:lnTo>
                <a:lnTo>
                  <a:pt x="1425" y="1881"/>
                </a:lnTo>
                <a:lnTo>
                  <a:pt x="1432" y="1884"/>
                </a:lnTo>
                <a:lnTo>
                  <a:pt x="1438" y="1886"/>
                </a:lnTo>
                <a:lnTo>
                  <a:pt x="1446" y="1887"/>
                </a:lnTo>
                <a:lnTo>
                  <a:pt x="1453" y="1888"/>
                </a:lnTo>
                <a:lnTo>
                  <a:pt x="1459" y="1888"/>
                </a:lnTo>
                <a:lnTo>
                  <a:pt x="1467" y="1887"/>
                </a:lnTo>
                <a:lnTo>
                  <a:pt x="1473" y="1886"/>
                </a:lnTo>
                <a:lnTo>
                  <a:pt x="1479" y="1884"/>
                </a:lnTo>
                <a:lnTo>
                  <a:pt x="1484" y="1881"/>
                </a:lnTo>
                <a:lnTo>
                  <a:pt x="1490" y="1878"/>
                </a:lnTo>
                <a:lnTo>
                  <a:pt x="1494" y="1875"/>
                </a:lnTo>
                <a:lnTo>
                  <a:pt x="1498" y="1870"/>
                </a:lnTo>
                <a:lnTo>
                  <a:pt x="1502" y="1866"/>
                </a:lnTo>
                <a:lnTo>
                  <a:pt x="1505" y="1861"/>
                </a:lnTo>
                <a:lnTo>
                  <a:pt x="1507" y="1855"/>
                </a:lnTo>
                <a:lnTo>
                  <a:pt x="1509" y="1850"/>
                </a:lnTo>
                <a:lnTo>
                  <a:pt x="1512" y="1845"/>
                </a:lnTo>
                <a:lnTo>
                  <a:pt x="1514" y="1832"/>
                </a:lnTo>
                <a:lnTo>
                  <a:pt x="1514" y="1819"/>
                </a:lnTo>
                <a:lnTo>
                  <a:pt x="1512" y="1804"/>
                </a:lnTo>
                <a:lnTo>
                  <a:pt x="1508" y="1792"/>
                </a:lnTo>
                <a:lnTo>
                  <a:pt x="1503" y="1780"/>
                </a:lnTo>
                <a:lnTo>
                  <a:pt x="1497" y="1769"/>
                </a:lnTo>
                <a:lnTo>
                  <a:pt x="1486" y="1757"/>
                </a:lnTo>
                <a:lnTo>
                  <a:pt x="1472" y="1744"/>
                </a:lnTo>
                <a:lnTo>
                  <a:pt x="1453" y="1728"/>
                </a:lnTo>
                <a:lnTo>
                  <a:pt x="1429" y="1710"/>
                </a:lnTo>
                <a:lnTo>
                  <a:pt x="1404" y="1693"/>
                </a:lnTo>
                <a:close/>
                <a:moveTo>
                  <a:pt x="8253" y="11468"/>
                </a:moveTo>
                <a:lnTo>
                  <a:pt x="7838" y="10805"/>
                </a:lnTo>
                <a:lnTo>
                  <a:pt x="7929" y="10749"/>
                </a:lnTo>
                <a:lnTo>
                  <a:pt x="8344" y="11410"/>
                </a:lnTo>
                <a:lnTo>
                  <a:pt x="8253" y="11468"/>
                </a:lnTo>
                <a:close/>
                <a:moveTo>
                  <a:pt x="13467" y="5840"/>
                </a:moveTo>
                <a:lnTo>
                  <a:pt x="13398" y="5924"/>
                </a:lnTo>
                <a:lnTo>
                  <a:pt x="13382" y="5911"/>
                </a:lnTo>
                <a:lnTo>
                  <a:pt x="13368" y="5896"/>
                </a:lnTo>
                <a:lnTo>
                  <a:pt x="13355" y="5881"/>
                </a:lnTo>
                <a:lnTo>
                  <a:pt x="13344" y="5868"/>
                </a:lnTo>
                <a:lnTo>
                  <a:pt x="13333" y="5853"/>
                </a:lnTo>
                <a:lnTo>
                  <a:pt x="13325" y="5838"/>
                </a:lnTo>
                <a:lnTo>
                  <a:pt x="13319" y="5824"/>
                </a:lnTo>
                <a:lnTo>
                  <a:pt x="13313" y="5809"/>
                </a:lnTo>
                <a:lnTo>
                  <a:pt x="13309" y="5795"/>
                </a:lnTo>
                <a:lnTo>
                  <a:pt x="13307" y="5780"/>
                </a:lnTo>
                <a:lnTo>
                  <a:pt x="13306" y="5765"/>
                </a:lnTo>
                <a:lnTo>
                  <a:pt x="13307" y="5751"/>
                </a:lnTo>
                <a:lnTo>
                  <a:pt x="13309" y="5736"/>
                </a:lnTo>
                <a:lnTo>
                  <a:pt x="13312" y="5721"/>
                </a:lnTo>
                <a:lnTo>
                  <a:pt x="13318" y="5707"/>
                </a:lnTo>
                <a:lnTo>
                  <a:pt x="13324" y="5693"/>
                </a:lnTo>
                <a:lnTo>
                  <a:pt x="13329" y="5683"/>
                </a:lnTo>
                <a:lnTo>
                  <a:pt x="13334" y="5673"/>
                </a:lnTo>
                <a:lnTo>
                  <a:pt x="13340" y="5665"/>
                </a:lnTo>
                <a:lnTo>
                  <a:pt x="13346" y="5657"/>
                </a:lnTo>
                <a:lnTo>
                  <a:pt x="13352" y="5648"/>
                </a:lnTo>
                <a:lnTo>
                  <a:pt x="13359" y="5641"/>
                </a:lnTo>
                <a:lnTo>
                  <a:pt x="13367" y="5635"/>
                </a:lnTo>
                <a:lnTo>
                  <a:pt x="13374" y="5628"/>
                </a:lnTo>
                <a:lnTo>
                  <a:pt x="13381" y="5623"/>
                </a:lnTo>
                <a:lnTo>
                  <a:pt x="13390" y="5618"/>
                </a:lnTo>
                <a:lnTo>
                  <a:pt x="13398" y="5613"/>
                </a:lnTo>
                <a:lnTo>
                  <a:pt x="13408" y="5609"/>
                </a:lnTo>
                <a:lnTo>
                  <a:pt x="13416" y="5605"/>
                </a:lnTo>
                <a:lnTo>
                  <a:pt x="13426" y="5602"/>
                </a:lnTo>
                <a:lnTo>
                  <a:pt x="13436" y="5599"/>
                </a:lnTo>
                <a:lnTo>
                  <a:pt x="13446" y="5597"/>
                </a:lnTo>
                <a:lnTo>
                  <a:pt x="13459" y="5596"/>
                </a:lnTo>
                <a:lnTo>
                  <a:pt x="13470" y="5595"/>
                </a:lnTo>
                <a:lnTo>
                  <a:pt x="13484" y="5594"/>
                </a:lnTo>
                <a:lnTo>
                  <a:pt x="13496" y="5594"/>
                </a:lnTo>
                <a:lnTo>
                  <a:pt x="13510" y="5595"/>
                </a:lnTo>
                <a:lnTo>
                  <a:pt x="13524" y="5596"/>
                </a:lnTo>
                <a:lnTo>
                  <a:pt x="13537" y="5598"/>
                </a:lnTo>
                <a:lnTo>
                  <a:pt x="13551" y="5600"/>
                </a:lnTo>
                <a:lnTo>
                  <a:pt x="13565" y="5603"/>
                </a:lnTo>
                <a:lnTo>
                  <a:pt x="13580" y="5607"/>
                </a:lnTo>
                <a:lnTo>
                  <a:pt x="13595" y="5612"/>
                </a:lnTo>
                <a:lnTo>
                  <a:pt x="13609" y="5617"/>
                </a:lnTo>
                <a:lnTo>
                  <a:pt x="13641" y="5628"/>
                </a:lnTo>
                <a:lnTo>
                  <a:pt x="13673" y="5643"/>
                </a:lnTo>
                <a:lnTo>
                  <a:pt x="13703" y="5659"/>
                </a:lnTo>
                <a:lnTo>
                  <a:pt x="13732" y="5675"/>
                </a:lnTo>
                <a:lnTo>
                  <a:pt x="13745" y="5684"/>
                </a:lnTo>
                <a:lnTo>
                  <a:pt x="13758" y="5693"/>
                </a:lnTo>
                <a:lnTo>
                  <a:pt x="13770" y="5702"/>
                </a:lnTo>
                <a:lnTo>
                  <a:pt x="13782" y="5711"/>
                </a:lnTo>
                <a:lnTo>
                  <a:pt x="13792" y="5720"/>
                </a:lnTo>
                <a:lnTo>
                  <a:pt x="13803" y="5731"/>
                </a:lnTo>
                <a:lnTo>
                  <a:pt x="13812" y="5740"/>
                </a:lnTo>
                <a:lnTo>
                  <a:pt x="13821" y="5751"/>
                </a:lnTo>
                <a:lnTo>
                  <a:pt x="13830" y="5761"/>
                </a:lnTo>
                <a:lnTo>
                  <a:pt x="13838" y="5772"/>
                </a:lnTo>
                <a:lnTo>
                  <a:pt x="13846" y="5782"/>
                </a:lnTo>
                <a:lnTo>
                  <a:pt x="13852" y="5794"/>
                </a:lnTo>
                <a:lnTo>
                  <a:pt x="13857" y="5803"/>
                </a:lnTo>
                <a:lnTo>
                  <a:pt x="13861" y="5812"/>
                </a:lnTo>
                <a:lnTo>
                  <a:pt x="13865" y="5822"/>
                </a:lnTo>
                <a:lnTo>
                  <a:pt x="13868" y="5831"/>
                </a:lnTo>
                <a:lnTo>
                  <a:pt x="13872" y="5841"/>
                </a:lnTo>
                <a:lnTo>
                  <a:pt x="13874" y="5850"/>
                </a:lnTo>
                <a:lnTo>
                  <a:pt x="13875" y="5858"/>
                </a:lnTo>
                <a:lnTo>
                  <a:pt x="13876" y="5868"/>
                </a:lnTo>
                <a:lnTo>
                  <a:pt x="13876" y="5877"/>
                </a:lnTo>
                <a:lnTo>
                  <a:pt x="13876" y="5887"/>
                </a:lnTo>
                <a:lnTo>
                  <a:pt x="13875" y="5895"/>
                </a:lnTo>
                <a:lnTo>
                  <a:pt x="13874" y="5904"/>
                </a:lnTo>
                <a:lnTo>
                  <a:pt x="13872" y="5913"/>
                </a:lnTo>
                <a:lnTo>
                  <a:pt x="13868" y="5922"/>
                </a:lnTo>
                <a:lnTo>
                  <a:pt x="13865" y="5930"/>
                </a:lnTo>
                <a:lnTo>
                  <a:pt x="13861" y="5940"/>
                </a:lnTo>
                <a:lnTo>
                  <a:pt x="13857" y="5949"/>
                </a:lnTo>
                <a:lnTo>
                  <a:pt x="13851" y="5959"/>
                </a:lnTo>
                <a:lnTo>
                  <a:pt x="13846" y="5967"/>
                </a:lnTo>
                <a:lnTo>
                  <a:pt x="13839" y="5974"/>
                </a:lnTo>
                <a:lnTo>
                  <a:pt x="13833" y="5982"/>
                </a:lnTo>
                <a:lnTo>
                  <a:pt x="13826" y="5989"/>
                </a:lnTo>
                <a:lnTo>
                  <a:pt x="13818" y="5995"/>
                </a:lnTo>
                <a:lnTo>
                  <a:pt x="13811" y="6002"/>
                </a:lnTo>
                <a:lnTo>
                  <a:pt x="13803" y="6007"/>
                </a:lnTo>
                <a:lnTo>
                  <a:pt x="13794" y="6012"/>
                </a:lnTo>
                <a:lnTo>
                  <a:pt x="13786" y="6016"/>
                </a:lnTo>
                <a:lnTo>
                  <a:pt x="13777" y="6020"/>
                </a:lnTo>
                <a:lnTo>
                  <a:pt x="13767" y="6023"/>
                </a:lnTo>
                <a:lnTo>
                  <a:pt x="13757" y="6027"/>
                </a:lnTo>
                <a:lnTo>
                  <a:pt x="13746" y="6029"/>
                </a:lnTo>
                <a:lnTo>
                  <a:pt x="13736" y="6031"/>
                </a:lnTo>
                <a:lnTo>
                  <a:pt x="13723" y="6032"/>
                </a:lnTo>
                <a:lnTo>
                  <a:pt x="13710" y="6033"/>
                </a:lnTo>
                <a:lnTo>
                  <a:pt x="13697" y="6033"/>
                </a:lnTo>
                <a:lnTo>
                  <a:pt x="13682" y="6033"/>
                </a:lnTo>
                <a:lnTo>
                  <a:pt x="13669" y="6031"/>
                </a:lnTo>
                <a:lnTo>
                  <a:pt x="13654" y="6030"/>
                </a:lnTo>
                <a:lnTo>
                  <a:pt x="13639" y="6027"/>
                </a:lnTo>
                <a:lnTo>
                  <a:pt x="13624" y="6023"/>
                </a:lnTo>
                <a:lnTo>
                  <a:pt x="13608" y="6019"/>
                </a:lnTo>
                <a:lnTo>
                  <a:pt x="13592" y="6015"/>
                </a:lnTo>
                <a:lnTo>
                  <a:pt x="13576" y="6010"/>
                </a:lnTo>
                <a:lnTo>
                  <a:pt x="13559" y="6004"/>
                </a:lnTo>
                <a:lnTo>
                  <a:pt x="13524" y="5990"/>
                </a:lnTo>
                <a:lnTo>
                  <a:pt x="13488" y="5974"/>
                </a:lnTo>
                <a:lnTo>
                  <a:pt x="13472" y="5966"/>
                </a:lnTo>
                <a:lnTo>
                  <a:pt x="13588" y="5725"/>
                </a:lnTo>
                <a:lnTo>
                  <a:pt x="13574" y="5718"/>
                </a:lnTo>
                <a:lnTo>
                  <a:pt x="13559" y="5712"/>
                </a:lnTo>
                <a:lnTo>
                  <a:pt x="13546" y="5708"/>
                </a:lnTo>
                <a:lnTo>
                  <a:pt x="13532" y="5705"/>
                </a:lnTo>
                <a:lnTo>
                  <a:pt x="13519" y="5703"/>
                </a:lnTo>
                <a:lnTo>
                  <a:pt x="13507" y="5702"/>
                </a:lnTo>
                <a:lnTo>
                  <a:pt x="13495" y="5702"/>
                </a:lnTo>
                <a:lnTo>
                  <a:pt x="13484" y="5703"/>
                </a:lnTo>
                <a:lnTo>
                  <a:pt x="13473" y="5705"/>
                </a:lnTo>
                <a:lnTo>
                  <a:pt x="13464" y="5708"/>
                </a:lnTo>
                <a:lnTo>
                  <a:pt x="13455" y="5712"/>
                </a:lnTo>
                <a:lnTo>
                  <a:pt x="13447" y="5716"/>
                </a:lnTo>
                <a:lnTo>
                  <a:pt x="13440" y="5721"/>
                </a:lnTo>
                <a:lnTo>
                  <a:pt x="13434" y="5728"/>
                </a:lnTo>
                <a:lnTo>
                  <a:pt x="13428" y="5734"/>
                </a:lnTo>
                <a:lnTo>
                  <a:pt x="13424" y="5742"/>
                </a:lnTo>
                <a:lnTo>
                  <a:pt x="13422" y="5748"/>
                </a:lnTo>
                <a:lnTo>
                  <a:pt x="13420" y="5754"/>
                </a:lnTo>
                <a:lnTo>
                  <a:pt x="13419" y="5759"/>
                </a:lnTo>
                <a:lnTo>
                  <a:pt x="13419" y="5765"/>
                </a:lnTo>
                <a:lnTo>
                  <a:pt x="13419" y="5772"/>
                </a:lnTo>
                <a:lnTo>
                  <a:pt x="13420" y="5778"/>
                </a:lnTo>
                <a:lnTo>
                  <a:pt x="13421" y="5783"/>
                </a:lnTo>
                <a:lnTo>
                  <a:pt x="13424" y="5789"/>
                </a:lnTo>
                <a:lnTo>
                  <a:pt x="13426" y="5796"/>
                </a:lnTo>
                <a:lnTo>
                  <a:pt x="13431" y="5802"/>
                </a:lnTo>
                <a:lnTo>
                  <a:pt x="13435" y="5808"/>
                </a:lnTo>
                <a:lnTo>
                  <a:pt x="13440" y="5814"/>
                </a:lnTo>
                <a:lnTo>
                  <a:pt x="13452" y="5827"/>
                </a:lnTo>
                <a:lnTo>
                  <a:pt x="13467" y="5840"/>
                </a:lnTo>
                <a:close/>
                <a:moveTo>
                  <a:pt x="13601" y="5911"/>
                </a:moveTo>
                <a:lnTo>
                  <a:pt x="13616" y="5917"/>
                </a:lnTo>
                <a:lnTo>
                  <a:pt x="13630" y="5922"/>
                </a:lnTo>
                <a:lnTo>
                  <a:pt x="13644" y="5926"/>
                </a:lnTo>
                <a:lnTo>
                  <a:pt x="13656" y="5929"/>
                </a:lnTo>
                <a:lnTo>
                  <a:pt x="13669" y="5931"/>
                </a:lnTo>
                <a:lnTo>
                  <a:pt x="13680" y="5933"/>
                </a:lnTo>
                <a:lnTo>
                  <a:pt x="13691" y="5933"/>
                </a:lnTo>
                <a:lnTo>
                  <a:pt x="13701" y="5931"/>
                </a:lnTo>
                <a:lnTo>
                  <a:pt x="13711" y="5929"/>
                </a:lnTo>
                <a:lnTo>
                  <a:pt x="13720" y="5926"/>
                </a:lnTo>
                <a:lnTo>
                  <a:pt x="13727" y="5923"/>
                </a:lnTo>
                <a:lnTo>
                  <a:pt x="13735" y="5919"/>
                </a:lnTo>
                <a:lnTo>
                  <a:pt x="13741" y="5915"/>
                </a:lnTo>
                <a:lnTo>
                  <a:pt x="13747" y="5908"/>
                </a:lnTo>
                <a:lnTo>
                  <a:pt x="13751" y="5902"/>
                </a:lnTo>
                <a:lnTo>
                  <a:pt x="13756" y="5896"/>
                </a:lnTo>
                <a:lnTo>
                  <a:pt x="13759" y="5888"/>
                </a:lnTo>
                <a:lnTo>
                  <a:pt x="13761" y="5880"/>
                </a:lnTo>
                <a:lnTo>
                  <a:pt x="13761" y="5872"/>
                </a:lnTo>
                <a:lnTo>
                  <a:pt x="13761" y="5864"/>
                </a:lnTo>
                <a:lnTo>
                  <a:pt x="13760" y="5855"/>
                </a:lnTo>
                <a:lnTo>
                  <a:pt x="13758" y="5847"/>
                </a:lnTo>
                <a:lnTo>
                  <a:pt x="13754" y="5838"/>
                </a:lnTo>
                <a:lnTo>
                  <a:pt x="13749" y="5829"/>
                </a:lnTo>
                <a:lnTo>
                  <a:pt x="13743" y="5820"/>
                </a:lnTo>
                <a:lnTo>
                  <a:pt x="13736" y="5811"/>
                </a:lnTo>
                <a:lnTo>
                  <a:pt x="13727" y="5803"/>
                </a:lnTo>
                <a:lnTo>
                  <a:pt x="13719" y="5795"/>
                </a:lnTo>
                <a:lnTo>
                  <a:pt x="13709" y="5787"/>
                </a:lnTo>
                <a:lnTo>
                  <a:pt x="13697" y="5780"/>
                </a:lnTo>
                <a:lnTo>
                  <a:pt x="13685" y="5773"/>
                </a:lnTo>
                <a:lnTo>
                  <a:pt x="13671" y="5765"/>
                </a:lnTo>
                <a:lnTo>
                  <a:pt x="13601" y="5911"/>
                </a:lnTo>
                <a:close/>
                <a:moveTo>
                  <a:pt x="13805" y="5627"/>
                </a:moveTo>
                <a:lnTo>
                  <a:pt x="13810" y="5519"/>
                </a:lnTo>
                <a:lnTo>
                  <a:pt x="13821" y="5520"/>
                </a:lnTo>
                <a:lnTo>
                  <a:pt x="13831" y="5521"/>
                </a:lnTo>
                <a:lnTo>
                  <a:pt x="13841" y="5521"/>
                </a:lnTo>
                <a:lnTo>
                  <a:pt x="13850" y="5521"/>
                </a:lnTo>
                <a:lnTo>
                  <a:pt x="13859" y="5521"/>
                </a:lnTo>
                <a:lnTo>
                  <a:pt x="13866" y="5519"/>
                </a:lnTo>
                <a:lnTo>
                  <a:pt x="13875" y="5518"/>
                </a:lnTo>
                <a:lnTo>
                  <a:pt x="13881" y="5514"/>
                </a:lnTo>
                <a:lnTo>
                  <a:pt x="13887" y="5511"/>
                </a:lnTo>
                <a:lnTo>
                  <a:pt x="13894" y="5508"/>
                </a:lnTo>
                <a:lnTo>
                  <a:pt x="13899" y="5504"/>
                </a:lnTo>
                <a:lnTo>
                  <a:pt x="13903" y="5499"/>
                </a:lnTo>
                <a:lnTo>
                  <a:pt x="13907" y="5494"/>
                </a:lnTo>
                <a:lnTo>
                  <a:pt x="13911" y="5488"/>
                </a:lnTo>
                <a:lnTo>
                  <a:pt x="13914" y="5481"/>
                </a:lnTo>
                <a:lnTo>
                  <a:pt x="13917" y="5475"/>
                </a:lnTo>
                <a:lnTo>
                  <a:pt x="13919" y="5465"/>
                </a:lnTo>
                <a:lnTo>
                  <a:pt x="13920" y="5456"/>
                </a:lnTo>
                <a:lnTo>
                  <a:pt x="13920" y="5447"/>
                </a:lnTo>
                <a:lnTo>
                  <a:pt x="13918" y="5437"/>
                </a:lnTo>
                <a:lnTo>
                  <a:pt x="13916" y="5429"/>
                </a:lnTo>
                <a:lnTo>
                  <a:pt x="13911" y="5419"/>
                </a:lnTo>
                <a:lnTo>
                  <a:pt x="13905" y="5411"/>
                </a:lnTo>
                <a:lnTo>
                  <a:pt x="13899" y="5403"/>
                </a:lnTo>
                <a:lnTo>
                  <a:pt x="13890" y="5394"/>
                </a:lnTo>
                <a:lnTo>
                  <a:pt x="13880" y="5386"/>
                </a:lnTo>
                <a:lnTo>
                  <a:pt x="13868" y="5378"/>
                </a:lnTo>
                <a:lnTo>
                  <a:pt x="13855" y="5370"/>
                </a:lnTo>
                <a:lnTo>
                  <a:pt x="13839" y="5362"/>
                </a:lnTo>
                <a:lnTo>
                  <a:pt x="13821" y="5355"/>
                </a:lnTo>
                <a:lnTo>
                  <a:pt x="13803" y="5348"/>
                </a:lnTo>
                <a:lnTo>
                  <a:pt x="13782" y="5341"/>
                </a:lnTo>
                <a:lnTo>
                  <a:pt x="13759" y="5335"/>
                </a:lnTo>
                <a:lnTo>
                  <a:pt x="13737" y="5329"/>
                </a:lnTo>
                <a:lnTo>
                  <a:pt x="13717" y="5325"/>
                </a:lnTo>
                <a:lnTo>
                  <a:pt x="13698" y="5322"/>
                </a:lnTo>
                <a:lnTo>
                  <a:pt x="13680" y="5320"/>
                </a:lnTo>
                <a:lnTo>
                  <a:pt x="13666" y="5320"/>
                </a:lnTo>
                <a:lnTo>
                  <a:pt x="13651" y="5321"/>
                </a:lnTo>
                <a:lnTo>
                  <a:pt x="13639" y="5323"/>
                </a:lnTo>
                <a:lnTo>
                  <a:pt x="13628" y="5326"/>
                </a:lnTo>
                <a:lnTo>
                  <a:pt x="13618" y="5331"/>
                </a:lnTo>
                <a:lnTo>
                  <a:pt x="13608" y="5335"/>
                </a:lnTo>
                <a:lnTo>
                  <a:pt x="13601" y="5341"/>
                </a:lnTo>
                <a:lnTo>
                  <a:pt x="13594" y="5347"/>
                </a:lnTo>
                <a:lnTo>
                  <a:pt x="13588" y="5355"/>
                </a:lnTo>
                <a:lnTo>
                  <a:pt x="13584" y="5363"/>
                </a:lnTo>
                <a:lnTo>
                  <a:pt x="13580" y="5372"/>
                </a:lnTo>
                <a:lnTo>
                  <a:pt x="13579" y="5380"/>
                </a:lnTo>
                <a:lnTo>
                  <a:pt x="13578" y="5387"/>
                </a:lnTo>
                <a:lnTo>
                  <a:pt x="13577" y="5393"/>
                </a:lnTo>
                <a:lnTo>
                  <a:pt x="13578" y="5401"/>
                </a:lnTo>
                <a:lnTo>
                  <a:pt x="13579" y="5407"/>
                </a:lnTo>
                <a:lnTo>
                  <a:pt x="13581" y="5414"/>
                </a:lnTo>
                <a:lnTo>
                  <a:pt x="13584" y="5420"/>
                </a:lnTo>
                <a:lnTo>
                  <a:pt x="13588" y="5427"/>
                </a:lnTo>
                <a:lnTo>
                  <a:pt x="13594" y="5433"/>
                </a:lnTo>
                <a:lnTo>
                  <a:pt x="13599" y="5440"/>
                </a:lnTo>
                <a:lnTo>
                  <a:pt x="13606" y="5447"/>
                </a:lnTo>
                <a:lnTo>
                  <a:pt x="13615" y="5453"/>
                </a:lnTo>
                <a:lnTo>
                  <a:pt x="13625" y="5459"/>
                </a:lnTo>
                <a:lnTo>
                  <a:pt x="13635" y="5465"/>
                </a:lnTo>
                <a:lnTo>
                  <a:pt x="13647" y="5472"/>
                </a:lnTo>
                <a:lnTo>
                  <a:pt x="13660" y="5478"/>
                </a:lnTo>
                <a:lnTo>
                  <a:pt x="13606" y="5572"/>
                </a:lnTo>
                <a:lnTo>
                  <a:pt x="13583" y="5560"/>
                </a:lnTo>
                <a:lnTo>
                  <a:pt x="13562" y="5548"/>
                </a:lnTo>
                <a:lnTo>
                  <a:pt x="13544" y="5535"/>
                </a:lnTo>
                <a:lnTo>
                  <a:pt x="13527" y="5523"/>
                </a:lnTo>
                <a:lnTo>
                  <a:pt x="13512" y="5509"/>
                </a:lnTo>
                <a:lnTo>
                  <a:pt x="13498" y="5496"/>
                </a:lnTo>
                <a:lnTo>
                  <a:pt x="13487" y="5481"/>
                </a:lnTo>
                <a:lnTo>
                  <a:pt x="13478" y="5466"/>
                </a:lnTo>
                <a:lnTo>
                  <a:pt x="13469" y="5452"/>
                </a:lnTo>
                <a:lnTo>
                  <a:pt x="13463" y="5436"/>
                </a:lnTo>
                <a:lnTo>
                  <a:pt x="13459" y="5419"/>
                </a:lnTo>
                <a:lnTo>
                  <a:pt x="13457" y="5404"/>
                </a:lnTo>
                <a:lnTo>
                  <a:pt x="13456" y="5386"/>
                </a:lnTo>
                <a:lnTo>
                  <a:pt x="13457" y="5369"/>
                </a:lnTo>
                <a:lnTo>
                  <a:pt x="13460" y="5351"/>
                </a:lnTo>
                <a:lnTo>
                  <a:pt x="13465" y="5333"/>
                </a:lnTo>
                <a:lnTo>
                  <a:pt x="13468" y="5321"/>
                </a:lnTo>
                <a:lnTo>
                  <a:pt x="13473" y="5311"/>
                </a:lnTo>
                <a:lnTo>
                  <a:pt x="13478" y="5300"/>
                </a:lnTo>
                <a:lnTo>
                  <a:pt x="13484" y="5290"/>
                </a:lnTo>
                <a:lnTo>
                  <a:pt x="13489" y="5281"/>
                </a:lnTo>
                <a:lnTo>
                  <a:pt x="13496" y="5272"/>
                </a:lnTo>
                <a:lnTo>
                  <a:pt x="13503" y="5265"/>
                </a:lnTo>
                <a:lnTo>
                  <a:pt x="13511" y="5256"/>
                </a:lnTo>
                <a:lnTo>
                  <a:pt x="13518" y="5250"/>
                </a:lnTo>
                <a:lnTo>
                  <a:pt x="13528" y="5244"/>
                </a:lnTo>
                <a:lnTo>
                  <a:pt x="13536" y="5237"/>
                </a:lnTo>
                <a:lnTo>
                  <a:pt x="13547" y="5232"/>
                </a:lnTo>
                <a:lnTo>
                  <a:pt x="13556" y="5228"/>
                </a:lnTo>
                <a:lnTo>
                  <a:pt x="13567" y="5224"/>
                </a:lnTo>
                <a:lnTo>
                  <a:pt x="13578" y="5221"/>
                </a:lnTo>
                <a:lnTo>
                  <a:pt x="13590" y="5218"/>
                </a:lnTo>
                <a:lnTo>
                  <a:pt x="13615" y="5213"/>
                </a:lnTo>
                <a:lnTo>
                  <a:pt x="13640" y="5210"/>
                </a:lnTo>
                <a:lnTo>
                  <a:pt x="13666" y="5210"/>
                </a:lnTo>
                <a:lnTo>
                  <a:pt x="13692" y="5211"/>
                </a:lnTo>
                <a:lnTo>
                  <a:pt x="13719" y="5213"/>
                </a:lnTo>
                <a:lnTo>
                  <a:pt x="13746" y="5219"/>
                </a:lnTo>
                <a:lnTo>
                  <a:pt x="13774" y="5225"/>
                </a:lnTo>
                <a:lnTo>
                  <a:pt x="13803" y="5232"/>
                </a:lnTo>
                <a:lnTo>
                  <a:pt x="13836" y="5244"/>
                </a:lnTo>
                <a:lnTo>
                  <a:pt x="13867" y="5255"/>
                </a:lnTo>
                <a:lnTo>
                  <a:pt x="13896" y="5269"/>
                </a:lnTo>
                <a:lnTo>
                  <a:pt x="13922" y="5282"/>
                </a:lnTo>
                <a:lnTo>
                  <a:pt x="13933" y="5291"/>
                </a:lnTo>
                <a:lnTo>
                  <a:pt x="13945" y="5298"/>
                </a:lnTo>
                <a:lnTo>
                  <a:pt x="13955" y="5305"/>
                </a:lnTo>
                <a:lnTo>
                  <a:pt x="13966" y="5314"/>
                </a:lnTo>
                <a:lnTo>
                  <a:pt x="13975" y="5322"/>
                </a:lnTo>
                <a:lnTo>
                  <a:pt x="13983" y="5331"/>
                </a:lnTo>
                <a:lnTo>
                  <a:pt x="13992" y="5340"/>
                </a:lnTo>
                <a:lnTo>
                  <a:pt x="13999" y="5349"/>
                </a:lnTo>
                <a:lnTo>
                  <a:pt x="14005" y="5359"/>
                </a:lnTo>
                <a:lnTo>
                  <a:pt x="14012" y="5368"/>
                </a:lnTo>
                <a:lnTo>
                  <a:pt x="14017" y="5378"/>
                </a:lnTo>
                <a:lnTo>
                  <a:pt x="14022" y="5387"/>
                </a:lnTo>
                <a:lnTo>
                  <a:pt x="14026" y="5396"/>
                </a:lnTo>
                <a:lnTo>
                  <a:pt x="14029" y="5406"/>
                </a:lnTo>
                <a:lnTo>
                  <a:pt x="14033" y="5415"/>
                </a:lnTo>
                <a:lnTo>
                  <a:pt x="14035" y="5426"/>
                </a:lnTo>
                <a:lnTo>
                  <a:pt x="14037" y="5435"/>
                </a:lnTo>
                <a:lnTo>
                  <a:pt x="14038" y="5445"/>
                </a:lnTo>
                <a:lnTo>
                  <a:pt x="14038" y="5456"/>
                </a:lnTo>
                <a:lnTo>
                  <a:pt x="14038" y="5465"/>
                </a:lnTo>
                <a:lnTo>
                  <a:pt x="14037" y="5476"/>
                </a:lnTo>
                <a:lnTo>
                  <a:pt x="14035" y="5486"/>
                </a:lnTo>
                <a:lnTo>
                  <a:pt x="14033" y="5497"/>
                </a:lnTo>
                <a:lnTo>
                  <a:pt x="14031" y="5507"/>
                </a:lnTo>
                <a:lnTo>
                  <a:pt x="14024" y="5524"/>
                </a:lnTo>
                <a:lnTo>
                  <a:pt x="14018" y="5538"/>
                </a:lnTo>
                <a:lnTo>
                  <a:pt x="14010" y="5553"/>
                </a:lnTo>
                <a:lnTo>
                  <a:pt x="14001" y="5566"/>
                </a:lnTo>
                <a:lnTo>
                  <a:pt x="13991" y="5577"/>
                </a:lnTo>
                <a:lnTo>
                  <a:pt x="13980" y="5588"/>
                </a:lnTo>
                <a:lnTo>
                  <a:pt x="13968" y="5597"/>
                </a:lnTo>
                <a:lnTo>
                  <a:pt x="13954" y="5605"/>
                </a:lnTo>
                <a:lnTo>
                  <a:pt x="13941" y="5613"/>
                </a:lnTo>
                <a:lnTo>
                  <a:pt x="13925" y="5618"/>
                </a:lnTo>
                <a:lnTo>
                  <a:pt x="13908" y="5622"/>
                </a:lnTo>
                <a:lnTo>
                  <a:pt x="13890" y="5626"/>
                </a:lnTo>
                <a:lnTo>
                  <a:pt x="13871" y="5628"/>
                </a:lnTo>
                <a:lnTo>
                  <a:pt x="13850" y="5628"/>
                </a:lnTo>
                <a:lnTo>
                  <a:pt x="13828" y="5628"/>
                </a:lnTo>
                <a:lnTo>
                  <a:pt x="13805" y="5627"/>
                </a:lnTo>
                <a:close/>
                <a:moveTo>
                  <a:pt x="14194" y="5116"/>
                </a:moveTo>
                <a:lnTo>
                  <a:pt x="14328" y="5144"/>
                </a:lnTo>
                <a:lnTo>
                  <a:pt x="14306" y="5250"/>
                </a:lnTo>
                <a:lnTo>
                  <a:pt x="14172" y="5222"/>
                </a:lnTo>
                <a:lnTo>
                  <a:pt x="14194" y="5116"/>
                </a:lnTo>
                <a:close/>
                <a:moveTo>
                  <a:pt x="13564" y="4986"/>
                </a:moveTo>
                <a:lnTo>
                  <a:pt x="14118" y="5101"/>
                </a:lnTo>
                <a:lnTo>
                  <a:pt x="14096" y="5206"/>
                </a:lnTo>
                <a:lnTo>
                  <a:pt x="13542" y="5091"/>
                </a:lnTo>
                <a:lnTo>
                  <a:pt x="13564" y="4986"/>
                </a:lnTo>
                <a:close/>
                <a:moveTo>
                  <a:pt x="14144" y="4956"/>
                </a:moveTo>
                <a:lnTo>
                  <a:pt x="14026" y="4940"/>
                </a:lnTo>
                <a:lnTo>
                  <a:pt x="14037" y="4868"/>
                </a:lnTo>
                <a:lnTo>
                  <a:pt x="13811" y="4836"/>
                </a:lnTo>
                <a:lnTo>
                  <a:pt x="13778" y="4832"/>
                </a:lnTo>
                <a:lnTo>
                  <a:pt x="13752" y="4829"/>
                </a:lnTo>
                <a:lnTo>
                  <a:pt x="13735" y="4827"/>
                </a:lnTo>
                <a:lnTo>
                  <a:pt x="13725" y="4827"/>
                </a:lnTo>
                <a:lnTo>
                  <a:pt x="13720" y="4829"/>
                </a:lnTo>
                <a:lnTo>
                  <a:pt x="13715" y="4830"/>
                </a:lnTo>
                <a:lnTo>
                  <a:pt x="13712" y="4832"/>
                </a:lnTo>
                <a:lnTo>
                  <a:pt x="13708" y="4835"/>
                </a:lnTo>
                <a:lnTo>
                  <a:pt x="13705" y="4838"/>
                </a:lnTo>
                <a:lnTo>
                  <a:pt x="13703" y="4841"/>
                </a:lnTo>
                <a:lnTo>
                  <a:pt x="13701" y="4846"/>
                </a:lnTo>
                <a:lnTo>
                  <a:pt x="13700" y="4851"/>
                </a:lnTo>
                <a:lnTo>
                  <a:pt x="13700" y="4859"/>
                </a:lnTo>
                <a:lnTo>
                  <a:pt x="13701" y="4869"/>
                </a:lnTo>
                <a:lnTo>
                  <a:pt x="13704" y="4881"/>
                </a:lnTo>
                <a:lnTo>
                  <a:pt x="13709" y="4895"/>
                </a:lnTo>
                <a:lnTo>
                  <a:pt x="13593" y="4888"/>
                </a:lnTo>
                <a:lnTo>
                  <a:pt x="13588" y="4878"/>
                </a:lnTo>
                <a:lnTo>
                  <a:pt x="13585" y="4868"/>
                </a:lnTo>
                <a:lnTo>
                  <a:pt x="13583" y="4857"/>
                </a:lnTo>
                <a:lnTo>
                  <a:pt x="13581" y="4847"/>
                </a:lnTo>
                <a:lnTo>
                  <a:pt x="13580" y="4835"/>
                </a:lnTo>
                <a:lnTo>
                  <a:pt x="13580" y="4825"/>
                </a:lnTo>
                <a:lnTo>
                  <a:pt x="13581" y="4813"/>
                </a:lnTo>
                <a:lnTo>
                  <a:pt x="13582" y="4802"/>
                </a:lnTo>
                <a:lnTo>
                  <a:pt x="13583" y="4791"/>
                </a:lnTo>
                <a:lnTo>
                  <a:pt x="13586" y="4783"/>
                </a:lnTo>
                <a:lnTo>
                  <a:pt x="13589" y="4773"/>
                </a:lnTo>
                <a:lnTo>
                  <a:pt x="13593" y="4766"/>
                </a:lnTo>
                <a:lnTo>
                  <a:pt x="13597" y="4759"/>
                </a:lnTo>
                <a:lnTo>
                  <a:pt x="13602" y="4751"/>
                </a:lnTo>
                <a:lnTo>
                  <a:pt x="13607" y="4745"/>
                </a:lnTo>
                <a:lnTo>
                  <a:pt x="13613" y="4740"/>
                </a:lnTo>
                <a:lnTo>
                  <a:pt x="13620" y="4735"/>
                </a:lnTo>
                <a:lnTo>
                  <a:pt x="13627" y="4731"/>
                </a:lnTo>
                <a:lnTo>
                  <a:pt x="13634" y="4726"/>
                </a:lnTo>
                <a:lnTo>
                  <a:pt x="13643" y="4723"/>
                </a:lnTo>
                <a:lnTo>
                  <a:pt x="13652" y="4720"/>
                </a:lnTo>
                <a:lnTo>
                  <a:pt x="13662" y="4718"/>
                </a:lnTo>
                <a:lnTo>
                  <a:pt x="13671" y="4717"/>
                </a:lnTo>
                <a:lnTo>
                  <a:pt x="13681" y="4716"/>
                </a:lnTo>
                <a:lnTo>
                  <a:pt x="13701" y="4716"/>
                </a:lnTo>
                <a:lnTo>
                  <a:pt x="13728" y="4718"/>
                </a:lnTo>
                <a:lnTo>
                  <a:pt x="13764" y="4721"/>
                </a:lnTo>
                <a:lnTo>
                  <a:pt x="13807" y="4727"/>
                </a:lnTo>
                <a:lnTo>
                  <a:pt x="14051" y="4761"/>
                </a:lnTo>
                <a:lnTo>
                  <a:pt x="14058" y="4712"/>
                </a:lnTo>
                <a:lnTo>
                  <a:pt x="14176" y="4728"/>
                </a:lnTo>
                <a:lnTo>
                  <a:pt x="14170" y="4778"/>
                </a:lnTo>
                <a:lnTo>
                  <a:pt x="14281" y="4793"/>
                </a:lnTo>
                <a:lnTo>
                  <a:pt x="14352" y="4911"/>
                </a:lnTo>
                <a:lnTo>
                  <a:pt x="14155" y="4884"/>
                </a:lnTo>
                <a:lnTo>
                  <a:pt x="14144" y="4956"/>
                </a:lnTo>
                <a:close/>
                <a:moveTo>
                  <a:pt x="14025" y="4652"/>
                </a:moveTo>
                <a:lnTo>
                  <a:pt x="13999" y="4546"/>
                </a:lnTo>
                <a:lnTo>
                  <a:pt x="14011" y="4545"/>
                </a:lnTo>
                <a:lnTo>
                  <a:pt x="14020" y="4542"/>
                </a:lnTo>
                <a:lnTo>
                  <a:pt x="14029" y="4540"/>
                </a:lnTo>
                <a:lnTo>
                  <a:pt x="14039" y="4537"/>
                </a:lnTo>
                <a:lnTo>
                  <a:pt x="14046" y="4534"/>
                </a:lnTo>
                <a:lnTo>
                  <a:pt x="14054" y="4531"/>
                </a:lnTo>
                <a:lnTo>
                  <a:pt x="14061" y="4527"/>
                </a:lnTo>
                <a:lnTo>
                  <a:pt x="14066" y="4523"/>
                </a:lnTo>
                <a:lnTo>
                  <a:pt x="14071" y="4517"/>
                </a:lnTo>
                <a:lnTo>
                  <a:pt x="14077" y="4513"/>
                </a:lnTo>
                <a:lnTo>
                  <a:pt x="14081" y="4507"/>
                </a:lnTo>
                <a:lnTo>
                  <a:pt x="14084" y="4502"/>
                </a:lnTo>
                <a:lnTo>
                  <a:pt x="14086" y="4495"/>
                </a:lnTo>
                <a:lnTo>
                  <a:pt x="14088" y="4488"/>
                </a:lnTo>
                <a:lnTo>
                  <a:pt x="14089" y="4481"/>
                </a:lnTo>
                <a:lnTo>
                  <a:pt x="14089" y="4473"/>
                </a:lnTo>
                <a:lnTo>
                  <a:pt x="14089" y="4464"/>
                </a:lnTo>
                <a:lnTo>
                  <a:pt x="14087" y="4455"/>
                </a:lnTo>
                <a:lnTo>
                  <a:pt x="14084" y="4446"/>
                </a:lnTo>
                <a:lnTo>
                  <a:pt x="14080" y="4438"/>
                </a:lnTo>
                <a:lnTo>
                  <a:pt x="14074" y="4431"/>
                </a:lnTo>
                <a:lnTo>
                  <a:pt x="14068" y="4423"/>
                </a:lnTo>
                <a:lnTo>
                  <a:pt x="14061" y="4416"/>
                </a:lnTo>
                <a:lnTo>
                  <a:pt x="14051" y="4410"/>
                </a:lnTo>
                <a:lnTo>
                  <a:pt x="14041" y="4404"/>
                </a:lnTo>
                <a:lnTo>
                  <a:pt x="14029" y="4399"/>
                </a:lnTo>
                <a:lnTo>
                  <a:pt x="14016" y="4395"/>
                </a:lnTo>
                <a:lnTo>
                  <a:pt x="14000" y="4391"/>
                </a:lnTo>
                <a:lnTo>
                  <a:pt x="13983" y="4388"/>
                </a:lnTo>
                <a:lnTo>
                  <a:pt x="13965" y="4386"/>
                </a:lnTo>
                <a:lnTo>
                  <a:pt x="13944" y="4385"/>
                </a:lnTo>
                <a:lnTo>
                  <a:pt x="13922" y="4385"/>
                </a:lnTo>
                <a:lnTo>
                  <a:pt x="13898" y="4385"/>
                </a:lnTo>
                <a:lnTo>
                  <a:pt x="13876" y="4386"/>
                </a:lnTo>
                <a:lnTo>
                  <a:pt x="13855" y="4387"/>
                </a:lnTo>
                <a:lnTo>
                  <a:pt x="13836" y="4390"/>
                </a:lnTo>
                <a:lnTo>
                  <a:pt x="13819" y="4393"/>
                </a:lnTo>
                <a:lnTo>
                  <a:pt x="13805" y="4397"/>
                </a:lnTo>
                <a:lnTo>
                  <a:pt x="13791" y="4401"/>
                </a:lnTo>
                <a:lnTo>
                  <a:pt x="13780" y="4408"/>
                </a:lnTo>
                <a:lnTo>
                  <a:pt x="13770" y="4414"/>
                </a:lnTo>
                <a:lnTo>
                  <a:pt x="13762" y="4420"/>
                </a:lnTo>
                <a:lnTo>
                  <a:pt x="13755" y="4427"/>
                </a:lnTo>
                <a:lnTo>
                  <a:pt x="13748" y="4435"/>
                </a:lnTo>
                <a:lnTo>
                  <a:pt x="13744" y="4443"/>
                </a:lnTo>
                <a:lnTo>
                  <a:pt x="13740" y="4453"/>
                </a:lnTo>
                <a:lnTo>
                  <a:pt x="13739" y="4462"/>
                </a:lnTo>
                <a:lnTo>
                  <a:pt x="13738" y="4471"/>
                </a:lnTo>
                <a:lnTo>
                  <a:pt x="13738" y="4479"/>
                </a:lnTo>
                <a:lnTo>
                  <a:pt x="13739" y="4486"/>
                </a:lnTo>
                <a:lnTo>
                  <a:pt x="13741" y="4492"/>
                </a:lnTo>
                <a:lnTo>
                  <a:pt x="13743" y="4499"/>
                </a:lnTo>
                <a:lnTo>
                  <a:pt x="13746" y="4505"/>
                </a:lnTo>
                <a:lnTo>
                  <a:pt x="13750" y="4511"/>
                </a:lnTo>
                <a:lnTo>
                  <a:pt x="13756" y="4516"/>
                </a:lnTo>
                <a:lnTo>
                  <a:pt x="13761" y="4522"/>
                </a:lnTo>
                <a:lnTo>
                  <a:pt x="13767" y="4526"/>
                </a:lnTo>
                <a:lnTo>
                  <a:pt x="13774" y="4531"/>
                </a:lnTo>
                <a:lnTo>
                  <a:pt x="13784" y="4535"/>
                </a:lnTo>
                <a:lnTo>
                  <a:pt x="13793" y="4538"/>
                </a:lnTo>
                <a:lnTo>
                  <a:pt x="13805" y="4541"/>
                </a:lnTo>
                <a:lnTo>
                  <a:pt x="13816" y="4545"/>
                </a:lnTo>
                <a:lnTo>
                  <a:pt x="13830" y="4548"/>
                </a:lnTo>
                <a:lnTo>
                  <a:pt x="13844" y="4550"/>
                </a:lnTo>
                <a:lnTo>
                  <a:pt x="13818" y="4655"/>
                </a:lnTo>
                <a:lnTo>
                  <a:pt x="13794" y="4651"/>
                </a:lnTo>
                <a:lnTo>
                  <a:pt x="13770" y="4645"/>
                </a:lnTo>
                <a:lnTo>
                  <a:pt x="13749" y="4639"/>
                </a:lnTo>
                <a:lnTo>
                  <a:pt x="13729" y="4630"/>
                </a:lnTo>
                <a:lnTo>
                  <a:pt x="13711" y="4622"/>
                </a:lnTo>
                <a:lnTo>
                  <a:pt x="13694" y="4612"/>
                </a:lnTo>
                <a:lnTo>
                  <a:pt x="13679" y="4602"/>
                </a:lnTo>
                <a:lnTo>
                  <a:pt x="13666" y="4591"/>
                </a:lnTo>
                <a:lnTo>
                  <a:pt x="13654" y="4579"/>
                </a:lnTo>
                <a:lnTo>
                  <a:pt x="13644" y="4565"/>
                </a:lnTo>
                <a:lnTo>
                  <a:pt x="13634" y="4551"/>
                </a:lnTo>
                <a:lnTo>
                  <a:pt x="13628" y="4536"/>
                </a:lnTo>
                <a:lnTo>
                  <a:pt x="13623" y="4521"/>
                </a:lnTo>
                <a:lnTo>
                  <a:pt x="13619" y="4503"/>
                </a:lnTo>
                <a:lnTo>
                  <a:pt x="13617" y="4485"/>
                </a:lnTo>
                <a:lnTo>
                  <a:pt x="13616" y="4466"/>
                </a:lnTo>
                <a:lnTo>
                  <a:pt x="13617" y="4454"/>
                </a:lnTo>
                <a:lnTo>
                  <a:pt x="13618" y="4442"/>
                </a:lnTo>
                <a:lnTo>
                  <a:pt x="13619" y="4431"/>
                </a:lnTo>
                <a:lnTo>
                  <a:pt x="13622" y="4420"/>
                </a:lnTo>
                <a:lnTo>
                  <a:pt x="13625" y="4410"/>
                </a:lnTo>
                <a:lnTo>
                  <a:pt x="13628" y="4399"/>
                </a:lnTo>
                <a:lnTo>
                  <a:pt x="13633" y="4390"/>
                </a:lnTo>
                <a:lnTo>
                  <a:pt x="13637" y="4380"/>
                </a:lnTo>
                <a:lnTo>
                  <a:pt x="13644" y="4371"/>
                </a:lnTo>
                <a:lnTo>
                  <a:pt x="13650" y="4363"/>
                </a:lnTo>
                <a:lnTo>
                  <a:pt x="13657" y="4354"/>
                </a:lnTo>
                <a:lnTo>
                  <a:pt x="13666" y="4347"/>
                </a:lnTo>
                <a:lnTo>
                  <a:pt x="13674" y="4340"/>
                </a:lnTo>
                <a:lnTo>
                  <a:pt x="13682" y="4332"/>
                </a:lnTo>
                <a:lnTo>
                  <a:pt x="13693" y="4326"/>
                </a:lnTo>
                <a:lnTo>
                  <a:pt x="13703" y="4320"/>
                </a:lnTo>
                <a:lnTo>
                  <a:pt x="13725" y="4309"/>
                </a:lnTo>
                <a:lnTo>
                  <a:pt x="13749" y="4300"/>
                </a:lnTo>
                <a:lnTo>
                  <a:pt x="13773" y="4292"/>
                </a:lnTo>
                <a:lnTo>
                  <a:pt x="13798" y="4285"/>
                </a:lnTo>
                <a:lnTo>
                  <a:pt x="13826" y="4280"/>
                </a:lnTo>
                <a:lnTo>
                  <a:pt x="13853" y="4277"/>
                </a:lnTo>
                <a:lnTo>
                  <a:pt x="13882" y="4275"/>
                </a:lnTo>
                <a:lnTo>
                  <a:pt x="13911" y="4274"/>
                </a:lnTo>
                <a:lnTo>
                  <a:pt x="13947" y="4275"/>
                </a:lnTo>
                <a:lnTo>
                  <a:pt x="13980" y="4278"/>
                </a:lnTo>
                <a:lnTo>
                  <a:pt x="14011" y="4282"/>
                </a:lnTo>
                <a:lnTo>
                  <a:pt x="14040" y="4288"/>
                </a:lnTo>
                <a:lnTo>
                  <a:pt x="14054" y="4293"/>
                </a:lnTo>
                <a:lnTo>
                  <a:pt x="14066" y="4297"/>
                </a:lnTo>
                <a:lnTo>
                  <a:pt x="14079" y="4301"/>
                </a:lnTo>
                <a:lnTo>
                  <a:pt x="14090" y="4306"/>
                </a:lnTo>
                <a:lnTo>
                  <a:pt x="14102" y="4311"/>
                </a:lnTo>
                <a:lnTo>
                  <a:pt x="14112" y="4318"/>
                </a:lnTo>
                <a:lnTo>
                  <a:pt x="14122" y="4324"/>
                </a:lnTo>
                <a:lnTo>
                  <a:pt x="14132" y="4330"/>
                </a:lnTo>
                <a:lnTo>
                  <a:pt x="14141" y="4338"/>
                </a:lnTo>
                <a:lnTo>
                  <a:pt x="14150" y="4345"/>
                </a:lnTo>
                <a:lnTo>
                  <a:pt x="14158" y="4352"/>
                </a:lnTo>
                <a:lnTo>
                  <a:pt x="14165" y="4360"/>
                </a:lnTo>
                <a:lnTo>
                  <a:pt x="14172" y="4368"/>
                </a:lnTo>
                <a:lnTo>
                  <a:pt x="14178" y="4376"/>
                </a:lnTo>
                <a:lnTo>
                  <a:pt x="14184" y="4385"/>
                </a:lnTo>
                <a:lnTo>
                  <a:pt x="14188" y="4393"/>
                </a:lnTo>
                <a:lnTo>
                  <a:pt x="14194" y="4402"/>
                </a:lnTo>
                <a:lnTo>
                  <a:pt x="14197" y="4412"/>
                </a:lnTo>
                <a:lnTo>
                  <a:pt x="14200" y="4421"/>
                </a:lnTo>
                <a:lnTo>
                  <a:pt x="14203" y="4431"/>
                </a:lnTo>
                <a:lnTo>
                  <a:pt x="14205" y="4441"/>
                </a:lnTo>
                <a:lnTo>
                  <a:pt x="14206" y="4452"/>
                </a:lnTo>
                <a:lnTo>
                  <a:pt x="14207" y="4462"/>
                </a:lnTo>
                <a:lnTo>
                  <a:pt x="14207" y="4473"/>
                </a:lnTo>
                <a:lnTo>
                  <a:pt x="14206" y="4490"/>
                </a:lnTo>
                <a:lnTo>
                  <a:pt x="14204" y="4507"/>
                </a:lnTo>
                <a:lnTo>
                  <a:pt x="14201" y="4523"/>
                </a:lnTo>
                <a:lnTo>
                  <a:pt x="14196" y="4537"/>
                </a:lnTo>
                <a:lnTo>
                  <a:pt x="14189" y="4552"/>
                </a:lnTo>
                <a:lnTo>
                  <a:pt x="14182" y="4564"/>
                </a:lnTo>
                <a:lnTo>
                  <a:pt x="14173" y="4577"/>
                </a:lnTo>
                <a:lnTo>
                  <a:pt x="14162" y="4588"/>
                </a:lnTo>
                <a:lnTo>
                  <a:pt x="14151" y="4599"/>
                </a:lnTo>
                <a:lnTo>
                  <a:pt x="14138" y="4609"/>
                </a:lnTo>
                <a:lnTo>
                  <a:pt x="14122" y="4619"/>
                </a:lnTo>
                <a:lnTo>
                  <a:pt x="14107" y="4627"/>
                </a:lnTo>
                <a:lnTo>
                  <a:pt x="14089" y="4634"/>
                </a:lnTo>
                <a:lnTo>
                  <a:pt x="14069" y="4641"/>
                </a:lnTo>
                <a:lnTo>
                  <a:pt x="14048" y="4647"/>
                </a:lnTo>
                <a:lnTo>
                  <a:pt x="14025" y="4652"/>
                </a:lnTo>
                <a:close/>
                <a:moveTo>
                  <a:pt x="13935" y="3903"/>
                </a:moveTo>
                <a:lnTo>
                  <a:pt x="13931" y="3802"/>
                </a:lnTo>
                <a:lnTo>
                  <a:pt x="13952" y="3801"/>
                </a:lnTo>
                <a:lnTo>
                  <a:pt x="13972" y="3801"/>
                </a:lnTo>
                <a:lnTo>
                  <a:pt x="13991" y="3802"/>
                </a:lnTo>
                <a:lnTo>
                  <a:pt x="14009" y="3805"/>
                </a:lnTo>
                <a:lnTo>
                  <a:pt x="14024" y="3808"/>
                </a:lnTo>
                <a:lnTo>
                  <a:pt x="14040" y="3812"/>
                </a:lnTo>
                <a:lnTo>
                  <a:pt x="14054" y="3817"/>
                </a:lnTo>
                <a:lnTo>
                  <a:pt x="14066" y="3823"/>
                </a:lnTo>
                <a:lnTo>
                  <a:pt x="14078" y="3832"/>
                </a:lnTo>
                <a:lnTo>
                  <a:pt x="14088" y="3841"/>
                </a:lnTo>
                <a:lnTo>
                  <a:pt x="14097" y="3852"/>
                </a:lnTo>
                <a:lnTo>
                  <a:pt x="14107" y="3863"/>
                </a:lnTo>
                <a:lnTo>
                  <a:pt x="14115" y="3877"/>
                </a:lnTo>
                <a:lnTo>
                  <a:pt x="14122" y="3891"/>
                </a:lnTo>
                <a:lnTo>
                  <a:pt x="14129" y="3908"/>
                </a:lnTo>
                <a:lnTo>
                  <a:pt x="14135" y="3925"/>
                </a:lnTo>
                <a:lnTo>
                  <a:pt x="14139" y="3941"/>
                </a:lnTo>
                <a:lnTo>
                  <a:pt x="14142" y="3956"/>
                </a:lnTo>
                <a:lnTo>
                  <a:pt x="14145" y="3971"/>
                </a:lnTo>
                <a:lnTo>
                  <a:pt x="14147" y="3984"/>
                </a:lnTo>
                <a:lnTo>
                  <a:pt x="14148" y="3997"/>
                </a:lnTo>
                <a:lnTo>
                  <a:pt x="14148" y="4009"/>
                </a:lnTo>
                <a:lnTo>
                  <a:pt x="14145" y="4020"/>
                </a:lnTo>
                <a:lnTo>
                  <a:pt x="14143" y="4030"/>
                </a:lnTo>
                <a:lnTo>
                  <a:pt x="14140" y="4041"/>
                </a:lnTo>
                <a:lnTo>
                  <a:pt x="14137" y="4050"/>
                </a:lnTo>
                <a:lnTo>
                  <a:pt x="14133" y="4059"/>
                </a:lnTo>
                <a:lnTo>
                  <a:pt x="14128" y="4068"/>
                </a:lnTo>
                <a:lnTo>
                  <a:pt x="14121" y="4075"/>
                </a:lnTo>
                <a:lnTo>
                  <a:pt x="14115" y="4083"/>
                </a:lnTo>
                <a:lnTo>
                  <a:pt x="14109" y="4090"/>
                </a:lnTo>
                <a:lnTo>
                  <a:pt x="14102" y="4096"/>
                </a:lnTo>
                <a:lnTo>
                  <a:pt x="14092" y="4103"/>
                </a:lnTo>
                <a:lnTo>
                  <a:pt x="14082" y="4110"/>
                </a:lnTo>
                <a:lnTo>
                  <a:pt x="14068" y="4116"/>
                </a:lnTo>
                <a:lnTo>
                  <a:pt x="14054" y="4123"/>
                </a:lnTo>
                <a:lnTo>
                  <a:pt x="14037" y="4130"/>
                </a:lnTo>
                <a:lnTo>
                  <a:pt x="14018" y="4136"/>
                </a:lnTo>
                <a:lnTo>
                  <a:pt x="13997" y="4143"/>
                </a:lnTo>
                <a:lnTo>
                  <a:pt x="13974" y="4151"/>
                </a:lnTo>
                <a:lnTo>
                  <a:pt x="13807" y="4199"/>
                </a:lnTo>
                <a:lnTo>
                  <a:pt x="13773" y="4209"/>
                </a:lnTo>
                <a:lnTo>
                  <a:pt x="13745" y="4218"/>
                </a:lnTo>
                <a:lnTo>
                  <a:pt x="13722" y="4227"/>
                </a:lnTo>
                <a:lnTo>
                  <a:pt x="13703" y="4235"/>
                </a:lnTo>
                <a:lnTo>
                  <a:pt x="13687" y="4244"/>
                </a:lnTo>
                <a:lnTo>
                  <a:pt x="13670" y="4253"/>
                </a:lnTo>
                <a:lnTo>
                  <a:pt x="13652" y="4263"/>
                </a:lnTo>
                <a:lnTo>
                  <a:pt x="13635" y="4275"/>
                </a:lnTo>
                <a:lnTo>
                  <a:pt x="13605" y="4174"/>
                </a:lnTo>
                <a:lnTo>
                  <a:pt x="13660" y="4142"/>
                </a:lnTo>
                <a:lnTo>
                  <a:pt x="13640" y="4134"/>
                </a:lnTo>
                <a:lnTo>
                  <a:pt x="13621" y="4124"/>
                </a:lnTo>
                <a:lnTo>
                  <a:pt x="13612" y="4119"/>
                </a:lnTo>
                <a:lnTo>
                  <a:pt x="13604" y="4114"/>
                </a:lnTo>
                <a:lnTo>
                  <a:pt x="13597" y="4108"/>
                </a:lnTo>
                <a:lnTo>
                  <a:pt x="13589" y="4102"/>
                </a:lnTo>
                <a:lnTo>
                  <a:pt x="13583" y="4096"/>
                </a:lnTo>
                <a:lnTo>
                  <a:pt x="13578" y="4089"/>
                </a:lnTo>
                <a:lnTo>
                  <a:pt x="13573" y="4083"/>
                </a:lnTo>
                <a:lnTo>
                  <a:pt x="13567" y="4075"/>
                </a:lnTo>
                <a:lnTo>
                  <a:pt x="13563" y="4067"/>
                </a:lnTo>
                <a:lnTo>
                  <a:pt x="13559" y="4060"/>
                </a:lnTo>
                <a:lnTo>
                  <a:pt x="13556" y="4051"/>
                </a:lnTo>
                <a:lnTo>
                  <a:pt x="13553" y="4043"/>
                </a:lnTo>
                <a:lnTo>
                  <a:pt x="13550" y="4029"/>
                </a:lnTo>
                <a:lnTo>
                  <a:pt x="13548" y="4016"/>
                </a:lnTo>
                <a:lnTo>
                  <a:pt x="13548" y="4002"/>
                </a:lnTo>
                <a:lnTo>
                  <a:pt x="13549" y="3989"/>
                </a:lnTo>
                <a:lnTo>
                  <a:pt x="13552" y="3975"/>
                </a:lnTo>
                <a:lnTo>
                  <a:pt x="13556" y="3962"/>
                </a:lnTo>
                <a:lnTo>
                  <a:pt x="13562" y="3950"/>
                </a:lnTo>
                <a:lnTo>
                  <a:pt x="13570" y="3937"/>
                </a:lnTo>
                <a:lnTo>
                  <a:pt x="13578" y="3926"/>
                </a:lnTo>
                <a:lnTo>
                  <a:pt x="13588" y="3914"/>
                </a:lnTo>
                <a:lnTo>
                  <a:pt x="13600" y="3905"/>
                </a:lnTo>
                <a:lnTo>
                  <a:pt x="13612" y="3895"/>
                </a:lnTo>
                <a:lnTo>
                  <a:pt x="13626" y="3887"/>
                </a:lnTo>
                <a:lnTo>
                  <a:pt x="13641" y="3880"/>
                </a:lnTo>
                <a:lnTo>
                  <a:pt x="13657" y="3873"/>
                </a:lnTo>
                <a:lnTo>
                  <a:pt x="13675" y="3867"/>
                </a:lnTo>
                <a:lnTo>
                  <a:pt x="13697" y="3861"/>
                </a:lnTo>
                <a:lnTo>
                  <a:pt x="13719" y="3858"/>
                </a:lnTo>
                <a:lnTo>
                  <a:pt x="13729" y="3857"/>
                </a:lnTo>
                <a:lnTo>
                  <a:pt x="13740" y="3857"/>
                </a:lnTo>
                <a:lnTo>
                  <a:pt x="13749" y="3857"/>
                </a:lnTo>
                <a:lnTo>
                  <a:pt x="13760" y="3858"/>
                </a:lnTo>
                <a:lnTo>
                  <a:pt x="13769" y="3859"/>
                </a:lnTo>
                <a:lnTo>
                  <a:pt x="13779" y="3861"/>
                </a:lnTo>
                <a:lnTo>
                  <a:pt x="13787" y="3864"/>
                </a:lnTo>
                <a:lnTo>
                  <a:pt x="13795" y="3866"/>
                </a:lnTo>
                <a:lnTo>
                  <a:pt x="13804" y="3870"/>
                </a:lnTo>
                <a:lnTo>
                  <a:pt x="13811" y="3874"/>
                </a:lnTo>
                <a:lnTo>
                  <a:pt x="13819" y="3879"/>
                </a:lnTo>
                <a:lnTo>
                  <a:pt x="13827" y="3883"/>
                </a:lnTo>
                <a:lnTo>
                  <a:pt x="13833" y="3889"/>
                </a:lnTo>
                <a:lnTo>
                  <a:pt x="13841" y="3895"/>
                </a:lnTo>
                <a:lnTo>
                  <a:pt x="13849" y="3904"/>
                </a:lnTo>
                <a:lnTo>
                  <a:pt x="13856" y="3912"/>
                </a:lnTo>
                <a:lnTo>
                  <a:pt x="13872" y="3933"/>
                </a:lnTo>
                <a:lnTo>
                  <a:pt x="13888" y="3958"/>
                </a:lnTo>
                <a:lnTo>
                  <a:pt x="13907" y="3989"/>
                </a:lnTo>
                <a:lnTo>
                  <a:pt x="13924" y="4014"/>
                </a:lnTo>
                <a:lnTo>
                  <a:pt x="13940" y="4032"/>
                </a:lnTo>
                <a:lnTo>
                  <a:pt x="13953" y="4047"/>
                </a:lnTo>
                <a:lnTo>
                  <a:pt x="13973" y="4041"/>
                </a:lnTo>
                <a:lnTo>
                  <a:pt x="13990" y="4035"/>
                </a:lnTo>
                <a:lnTo>
                  <a:pt x="14002" y="4029"/>
                </a:lnTo>
                <a:lnTo>
                  <a:pt x="14010" y="4024"/>
                </a:lnTo>
                <a:lnTo>
                  <a:pt x="14016" y="4019"/>
                </a:lnTo>
                <a:lnTo>
                  <a:pt x="14020" y="4013"/>
                </a:lnTo>
                <a:lnTo>
                  <a:pt x="14024" y="4005"/>
                </a:lnTo>
                <a:lnTo>
                  <a:pt x="14027" y="3997"/>
                </a:lnTo>
                <a:lnTo>
                  <a:pt x="14028" y="3987"/>
                </a:lnTo>
                <a:lnTo>
                  <a:pt x="14028" y="3977"/>
                </a:lnTo>
                <a:lnTo>
                  <a:pt x="14026" y="3964"/>
                </a:lnTo>
                <a:lnTo>
                  <a:pt x="14023" y="3952"/>
                </a:lnTo>
                <a:lnTo>
                  <a:pt x="14019" y="3939"/>
                </a:lnTo>
                <a:lnTo>
                  <a:pt x="14013" y="3928"/>
                </a:lnTo>
                <a:lnTo>
                  <a:pt x="14009" y="3924"/>
                </a:lnTo>
                <a:lnTo>
                  <a:pt x="14005" y="3920"/>
                </a:lnTo>
                <a:lnTo>
                  <a:pt x="14001" y="3915"/>
                </a:lnTo>
                <a:lnTo>
                  <a:pt x="13996" y="3912"/>
                </a:lnTo>
                <a:lnTo>
                  <a:pt x="13991" y="3910"/>
                </a:lnTo>
                <a:lnTo>
                  <a:pt x="13986" y="3908"/>
                </a:lnTo>
                <a:lnTo>
                  <a:pt x="13978" y="3906"/>
                </a:lnTo>
                <a:lnTo>
                  <a:pt x="13971" y="3905"/>
                </a:lnTo>
                <a:lnTo>
                  <a:pt x="13954" y="3903"/>
                </a:lnTo>
                <a:lnTo>
                  <a:pt x="13935" y="3903"/>
                </a:lnTo>
                <a:close/>
                <a:moveTo>
                  <a:pt x="13859" y="4075"/>
                </a:moveTo>
                <a:lnTo>
                  <a:pt x="13851" y="4065"/>
                </a:lnTo>
                <a:lnTo>
                  <a:pt x="13841" y="4052"/>
                </a:lnTo>
                <a:lnTo>
                  <a:pt x="13831" y="4038"/>
                </a:lnTo>
                <a:lnTo>
                  <a:pt x="13819" y="4020"/>
                </a:lnTo>
                <a:lnTo>
                  <a:pt x="13806" y="4000"/>
                </a:lnTo>
                <a:lnTo>
                  <a:pt x="13793" y="3985"/>
                </a:lnTo>
                <a:lnTo>
                  <a:pt x="13787" y="3979"/>
                </a:lnTo>
                <a:lnTo>
                  <a:pt x="13781" y="3974"/>
                </a:lnTo>
                <a:lnTo>
                  <a:pt x="13775" y="3970"/>
                </a:lnTo>
                <a:lnTo>
                  <a:pt x="13769" y="3967"/>
                </a:lnTo>
                <a:lnTo>
                  <a:pt x="13764" y="3964"/>
                </a:lnTo>
                <a:lnTo>
                  <a:pt x="13758" y="3963"/>
                </a:lnTo>
                <a:lnTo>
                  <a:pt x="13752" y="3962"/>
                </a:lnTo>
                <a:lnTo>
                  <a:pt x="13746" y="3962"/>
                </a:lnTo>
                <a:lnTo>
                  <a:pt x="13734" y="3962"/>
                </a:lnTo>
                <a:lnTo>
                  <a:pt x="13720" y="3966"/>
                </a:lnTo>
                <a:lnTo>
                  <a:pt x="13713" y="3969"/>
                </a:lnTo>
                <a:lnTo>
                  <a:pt x="13705" y="3971"/>
                </a:lnTo>
                <a:lnTo>
                  <a:pt x="13699" y="3975"/>
                </a:lnTo>
                <a:lnTo>
                  <a:pt x="13693" y="3978"/>
                </a:lnTo>
                <a:lnTo>
                  <a:pt x="13687" y="3982"/>
                </a:lnTo>
                <a:lnTo>
                  <a:pt x="13681" y="3987"/>
                </a:lnTo>
                <a:lnTo>
                  <a:pt x="13677" y="3992"/>
                </a:lnTo>
                <a:lnTo>
                  <a:pt x="13673" y="3997"/>
                </a:lnTo>
                <a:lnTo>
                  <a:pt x="13669" y="4003"/>
                </a:lnTo>
                <a:lnTo>
                  <a:pt x="13666" y="4008"/>
                </a:lnTo>
                <a:lnTo>
                  <a:pt x="13664" y="4015"/>
                </a:lnTo>
                <a:lnTo>
                  <a:pt x="13663" y="4021"/>
                </a:lnTo>
                <a:lnTo>
                  <a:pt x="13662" y="4026"/>
                </a:lnTo>
                <a:lnTo>
                  <a:pt x="13662" y="4032"/>
                </a:lnTo>
                <a:lnTo>
                  <a:pt x="13663" y="4039"/>
                </a:lnTo>
                <a:lnTo>
                  <a:pt x="13664" y="4045"/>
                </a:lnTo>
                <a:lnTo>
                  <a:pt x="13666" y="4050"/>
                </a:lnTo>
                <a:lnTo>
                  <a:pt x="13668" y="4055"/>
                </a:lnTo>
                <a:lnTo>
                  <a:pt x="13671" y="4061"/>
                </a:lnTo>
                <a:lnTo>
                  <a:pt x="13674" y="4065"/>
                </a:lnTo>
                <a:lnTo>
                  <a:pt x="13682" y="4074"/>
                </a:lnTo>
                <a:lnTo>
                  <a:pt x="13694" y="4083"/>
                </a:lnTo>
                <a:lnTo>
                  <a:pt x="13705" y="4090"/>
                </a:lnTo>
                <a:lnTo>
                  <a:pt x="13718" y="4095"/>
                </a:lnTo>
                <a:lnTo>
                  <a:pt x="13731" y="4098"/>
                </a:lnTo>
                <a:lnTo>
                  <a:pt x="13743" y="4100"/>
                </a:lnTo>
                <a:lnTo>
                  <a:pt x="13758" y="4099"/>
                </a:lnTo>
                <a:lnTo>
                  <a:pt x="13778" y="4097"/>
                </a:lnTo>
                <a:lnTo>
                  <a:pt x="13802" y="4091"/>
                </a:lnTo>
                <a:lnTo>
                  <a:pt x="13831" y="4084"/>
                </a:lnTo>
                <a:lnTo>
                  <a:pt x="13859" y="4075"/>
                </a:lnTo>
                <a:close/>
                <a:moveTo>
                  <a:pt x="13464" y="3830"/>
                </a:moveTo>
                <a:lnTo>
                  <a:pt x="13410" y="3738"/>
                </a:lnTo>
                <a:lnTo>
                  <a:pt x="13895" y="3447"/>
                </a:lnTo>
                <a:lnTo>
                  <a:pt x="13946" y="3532"/>
                </a:lnTo>
                <a:lnTo>
                  <a:pt x="13877" y="3574"/>
                </a:lnTo>
                <a:lnTo>
                  <a:pt x="13905" y="3570"/>
                </a:lnTo>
                <a:lnTo>
                  <a:pt x="13929" y="3570"/>
                </a:lnTo>
                <a:lnTo>
                  <a:pt x="13940" y="3570"/>
                </a:lnTo>
                <a:lnTo>
                  <a:pt x="13949" y="3571"/>
                </a:lnTo>
                <a:lnTo>
                  <a:pt x="13957" y="3573"/>
                </a:lnTo>
                <a:lnTo>
                  <a:pt x="13965" y="3575"/>
                </a:lnTo>
                <a:lnTo>
                  <a:pt x="13971" y="3577"/>
                </a:lnTo>
                <a:lnTo>
                  <a:pt x="13977" y="3579"/>
                </a:lnTo>
                <a:lnTo>
                  <a:pt x="13982" y="3582"/>
                </a:lnTo>
                <a:lnTo>
                  <a:pt x="13988" y="3586"/>
                </a:lnTo>
                <a:lnTo>
                  <a:pt x="13992" y="3590"/>
                </a:lnTo>
                <a:lnTo>
                  <a:pt x="13997" y="3594"/>
                </a:lnTo>
                <a:lnTo>
                  <a:pt x="14000" y="3600"/>
                </a:lnTo>
                <a:lnTo>
                  <a:pt x="14004" y="3605"/>
                </a:lnTo>
                <a:lnTo>
                  <a:pt x="14009" y="3613"/>
                </a:lnTo>
                <a:lnTo>
                  <a:pt x="14012" y="3622"/>
                </a:lnTo>
                <a:lnTo>
                  <a:pt x="14015" y="3630"/>
                </a:lnTo>
                <a:lnTo>
                  <a:pt x="14017" y="3639"/>
                </a:lnTo>
                <a:lnTo>
                  <a:pt x="14018" y="3649"/>
                </a:lnTo>
                <a:lnTo>
                  <a:pt x="14018" y="3659"/>
                </a:lnTo>
                <a:lnTo>
                  <a:pt x="14018" y="3669"/>
                </a:lnTo>
                <a:lnTo>
                  <a:pt x="14016" y="3680"/>
                </a:lnTo>
                <a:lnTo>
                  <a:pt x="13887" y="3718"/>
                </a:lnTo>
                <a:lnTo>
                  <a:pt x="13888" y="3709"/>
                </a:lnTo>
                <a:lnTo>
                  <a:pt x="13889" y="3701"/>
                </a:lnTo>
                <a:lnTo>
                  <a:pt x="13889" y="3694"/>
                </a:lnTo>
                <a:lnTo>
                  <a:pt x="13889" y="3686"/>
                </a:lnTo>
                <a:lnTo>
                  <a:pt x="13888" y="3680"/>
                </a:lnTo>
                <a:lnTo>
                  <a:pt x="13887" y="3674"/>
                </a:lnTo>
                <a:lnTo>
                  <a:pt x="13885" y="3668"/>
                </a:lnTo>
                <a:lnTo>
                  <a:pt x="13882" y="3662"/>
                </a:lnTo>
                <a:lnTo>
                  <a:pt x="13879" y="3658"/>
                </a:lnTo>
                <a:lnTo>
                  <a:pt x="13876" y="3654"/>
                </a:lnTo>
                <a:lnTo>
                  <a:pt x="13872" y="3650"/>
                </a:lnTo>
                <a:lnTo>
                  <a:pt x="13867" y="3647"/>
                </a:lnTo>
                <a:lnTo>
                  <a:pt x="13862" y="3644"/>
                </a:lnTo>
                <a:lnTo>
                  <a:pt x="13857" y="3642"/>
                </a:lnTo>
                <a:lnTo>
                  <a:pt x="13852" y="3639"/>
                </a:lnTo>
                <a:lnTo>
                  <a:pt x="13846" y="3638"/>
                </a:lnTo>
                <a:lnTo>
                  <a:pt x="13839" y="3637"/>
                </a:lnTo>
                <a:lnTo>
                  <a:pt x="13832" y="3637"/>
                </a:lnTo>
                <a:lnTo>
                  <a:pt x="13824" y="3638"/>
                </a:lnTo>
                <a:lnTo>
                  <a:pt x="13815" y="3639"/>
                </a:lnTo>
                <a:lnTo>
                  <a:pt x="13796" y="3645"/>
                </a:lnTo>
                <a:lnTo>
                  <a:pt x="13774" y="3653"/>
                </a:lnTo>
                <a:lnTo>
                  <a:pt x="13762" y="3658"/>
                </a:lnTo>
                <a:lnTo>
                  <a:pt x="13747" y="3666"/>
                </a:lnTo>
                <a:lnTo>
                  <a:pt x="13731" y="3674"/>
                </a:lnTo>
                <a:lnTo>
                  <a:pt x="13712" y="3684"/>
                </a:lnTo>
                <a:lnTo>
                  <a:pt x="13690" y="3696"/>
                </a:lnTo>
                <a:lnTo>
                  <a:pt x="13667" y="3708"/>
                </a:lnTo>
                <a:lnTo>
                  <a:pt x="13642" y="3724"/>
                </a:lnTo>
                <a:lnTo>
                  <a:pt x="13615" y="3740"/>
                </a:lnTo>
                <a:lnTo>
                  <a:pt x="13464" y="3830"/>
                </a:lnTo>
                <a:close/>
                <a:moveTo>
                  <a:pt x="13141" y="3423"/>
                </a:moveTo>
                <a:lnTo>
                  <a:pt x="13733" y="2912"/>
                </a:lnTo>
                <a:lnTo>
                  <a:pt x="13851" y="3050"/>
                </a:lnTo>
                <a:lnTo>
                  <a:pt x="13881" y="3085"/>
                </a:lnTo>
                <a:lnTo>
                  <a:pt x="13904" y="3115"/>
                </a:lnTo>
                <a:lnTo>
                  <a:pt x="13912" y="3128"/>
                </a:lnTo>
                <a:lnTo>
                  <a:pt x="13920" y="3139"/>
                </a:lnTo>
                <a:lnTo>
                  <a:pt x="13925" y="3149"/>
                </a:lnTo>
                <a:lnTo>
                  <a:pt x="13929" y="3158"/>
                </a:lnTo>
                <a:lnTo>
                  <a:pt x="13933" y="3170"/>
                </a:lnTo>
                <a:lnTo>
                  <a:pt x="13935" y="3183"/>
                </a:lnTo>
                <a:lnTo>
                  <a:pt x="13937" y="3196"/>
                </a:lnTo>
                <a:lnTo>
                  <a:pt x="13937" y="3210"/>
                </a:lnTo>
                <a:lnTo>
                  <a:pt x="13936" y="3225"/>
                </a:lnTo>
                <a:lnTo>
                  <a:pt x="13933" y="3239"/>
                </a:lnTo>
                <a:lnTo>
                  <a:pt x="13929" y="3255"/>
                </a:lnTo>
                <a:lnTo>
                  <a:pt x="13924" y="3270"/>
                </a:lnTo>
                <a:lnTo>
                  <a:pt x="13918" y="3286"/>
                </a:lnTo>
                <a:lnTo>
                  <a:pt x="13909" y="3302"/>
                </a:lnTo>
                <a:lnTo>
                  <a:pt x="13900" y="3318"/>
                </a:lnTo>
                <a:lnTo>
                  <a:pt x="13888" y="3332"/>
                </a:lnTo>
                <a:lnTo>
                  <a:pt x="13876" y="3348"/>
                </a:lnTo>
                <a:lnTo>
                  <a:pt x="13862" y="3364"/>
                </a:lnTo>
                <a:lnTo>
                  <a:pt x="13847" y="3379"/>
                </a:lnTo>
                <a:lnTo>
                  <a:pt x="13830" y="3394"/>
                </a:lnTo>
                <a:lnTo>
                  <a:pt x="13814" y="3407"/>
                </a:lnTo>
                <a:lnTo>
                  <a:pt x="13798" y="3419"/>
                </a:lnTo>
                <a:lnTo>
                  <a:pt x="13782" y="3430"/>
                </a:lnTo>
                <a:lnTo>
                  <a:pt x="13766" y="3440"/>
                </a:lnTo>
                <a:lnTo>
                  <a:pt x="13750" y="3448"/>
                </a:lnTo>
                <a:lnTo>
                  <a:pt x="13735" y="3455"/>
                </a:lnTo>
                <a:lnTo>
                  <a:pt x="13720" y="3461"/>
                </a:lnTo>
                <a:lnTo>
                  <a:pt x="13704" y="3466"/>
                </a:lnTo>
                <a:lnTo>
                  <a:pt x="13689" y="3469"/>
                </a:lnTo>
                <a:lnTo>
                  <a:pt x="13674" y="3472"/>
                </a:lnTo>
                <a:lnTo>
                  <a:pt x="13660" y="3473"/>
                </a:lnTo>
                <a:lnTo>
                  <a:pt x="13647" y="3473"/>
                </a:lnTo>
                <a:lnTo>
                  <a:pt x="13633" y="3473"/>
                </a:lnTo>
                <a:lnTo>
                  <a:pt x="13621" y="3471"/>
                </a:lnTo>
                <a:lnTo>
                  <a:pt x="13609" y="3469"/>
                </a:lnTo>
                <a:lnTo>
                  <a:pt x="13598" y="3465"/>
                </a:lnTo>
                <a:lnTo>
                  <a:pt x="13586" y="3461"/>
                </a:lnTo>
                <a:lnTo>
                  <a:pt x="13574" y="3453"/>
                </a:lnTo>
                <a:lnTo>
                  <a:pt x="13561" y="3444"/>
                </a:lnTo>
                <a:lnTo>
                  <a:pt x="13548" y="3434"/>
                </a:lnTo>
                <a:lnTo>
                  <a:pt x="13533" y="3421"/>
                </a:lnTo>
                <a:lnTo>
                  <a:pt x="13518" y="3406"/>
                </a:lnTo>
                <a:lnTo>
                  <a:pt x="13503" y="3390"/>
                </a:lnTo>
                <a:lnTo>
                  <a:pt x="13486" y="3372"/>
                </a:lnTo>
                <a:lnTo>
                  <a:pt x="13438" y="3315"/>
                </a:lnTo>
                <a:lnTo>
                  <a:pt x="13214" y="3508"/>
                </a:lnTo>
                <a:lnTo>
                  <a:pt x="13141" y="3423"/>
                </a:lnTo>
                <a:close/>
                <a:moveTo>
                  <a:pt x="13705" y="3084"/>
                </a:moveTo>
                <a:lnTo>
                  <a:pt x="13538" y="3229"/>
                </a:lnTo>
                <a:lnTo>
                  <a:pt x="13579" y="3276"/>
                </a:lnTo>
                <a:lnTo>
                  <a:pt x="13598" y="3298"/>
                </a:lnTo>
                <a:lnTo>
                  <a:pt x="13616" y="3314"/>
                </a:lnTo>
                <a:lnTo>
                  <a:pt x="13623" y="3321"/>
                </a:lnTo>
                <a:lnTo>
                  <a:pt x="13630" y="3327"/>
                </a:lnTo>
                <a:lnTo>
                  <a:pt x="13636" y="3331"/>
                </a:lnTo>
                <a:lnTo>
                  <a:pt x="13643" y="3334"/>
                </a:lnTo>
                <a:lnTo>
                  <a:pt x="13648" y="3336"/>
                </a:lnTo>
                <a:lnTo>
                  <a:pt x="13654" y="3338"/>
                </a:lnTo>
                <a:lnTo>
                  <a:pt x="13659" y="3339"/>
                </a:lnTo>
                <a:lnTo>
                  <a:pt x="13667" y="3341"/>
                </a:lnTo>
                <a:lnTo>
                  <a:pt x="13679" y="3341"/>
                </a:lnTo>
                <a:lnTo>
                  <a:pt x="13694" y="3338"/>
                </a:lnTo>
                <a:lnTo>
                  <a:pt x="13701" y="3336"/>
                </a:lnTo>
                <a:lnTo>
                  <a:pt x="13709" y="3333"/>
                </a:lnTo>
                <a:lnTo>
                  <a:pt x="13716" y="3331"/>
                </a:lnTo>
                <a:lnTo>
                  <a:pt x="13723" y="3327"/>
                </a:lnTo>
                <a:lnTo>
                  <a:pt x="13738" y="3319"/>
                </a:lnTo>
                <a:lnTo>
                  <a:pt x="13752" y="3307"/>
                </a:lnTo>
                <a:lnTo>
                  <a:pt x="13766" y="3293"/>
                </a:lnTo>
                <a:lnTo>
                  <a:pt x="13778" y="3281"/>
                </a:lnTo>
                <a:lnTo>
                  <a:pt x="13782" y="3274"/>
                </a:lnTo>
                <a:lnTo>
                  <a:pt x="13786" y="3266"/>
                </a:lnTo>
                <a:lnTo>
                  <a:pt x="13789" y="3260"/>
                </a:lnTo>
                <a:lnTo>
                  <a:pt x="13792" y="3253"/>
                </a:lnTo>
                <a:lnTo>
                  <a:pt x="13796" y="3239"/>
                </a:lnTo>
                <a:lnTo>
                  <a:pt x="13798" y="3226"/>
                </a:lnTo>
                <a:lnTo>
                  <a:pt x="13798" y="3219"/>
                </a:lnTo>
                <a:lnTo>
                  <a:pt x="13798" y="3213"/>
                </a:lnTo>
                <a:lnTo>
                  <a:pt x="13797" y="3207"/>
                </a:lnTo>
                <a:lnTo>
                  <a:pt x="13795" y="3202"/>
                </a:lnTo>
                <a:lnTo>
                  <a:pt x="13793" y="3195"/>
                </a:lnTo>
                <a:lnTo>
                  <a:pt x="13789" y="3188"/>
                </a:lnTo>
                <a:lnTo>
                  <a:pt x="13784" y="3181"/>
                </a:lnTo>
                <a:lnTo>
                  <a:pt x="13779" y="3171"/>
                </a:lnTo>
                <a:lnTo>
                  <a:pt x="13762" y="3150"/>
                </a:lnTo>
                <a:lnTo>
                  <a:pt x="13742" y="3125"/>
                </a:lnTo>
                <a:lnTo>
                  <a:pt x="13705" y="3084"/>
                </a:lnTo>
                <a:close/>
                <a:moveTo>
                  <a:pt x="12861" y="2723"/>
                </a:moveTo>
                <a:lnTo>
                  <a:pt x="12876" y="2708"/>
                </a:lnTo>
                <a:lnTo>
                  <a:pt x="12890" y="2694"/>
                </a:lnTo>
                <a:lnTo>
                  <a:pt x="12905" y="2681"/>
                </a:lnTo>
                <a:lnTo>
                  <a:pt x="12920" y="2670"/>
                </a:lnTo>
                <a:lnTo>
                  <a:pt x="12936" y="2658"/>
                </a:lnTo>
                <a:lnTo>
                  <a:pt x="12952" y="2649"/>
                </a:lnTo>
                <a:lnTo>
                  <a:pt x="12969" y="2639"/>
                </a:lnTo>
                <a:lnTo>
                  <a:pt x="12984" y="2631"/>
                </a:lnTo>
                <a:lnTo>
                  <a:pt x="13001" y="2624"/>
                </a:lnTo>
                <a:lnTo>
                  <a:pt x="13018" y="2618"/>
                </a:lnTo>
                <a:lnTo>
                  <a:pt x="13033" y="2613"/>
                </a:lnTo>
                <a:lnTo>
                  <a:pt x="13050" y="2610"/>
                </a:lnTo>
                <a:lnTo>
                  <a:pt x="13065" y="2608"/>
                </a:lnTo>
                <a:lnTo>
                  <a:pt x="13080" y="2606"/>
                </a:lnTo>
                <a:lnTo>
                  <a:pt x="13095" y="2606"/>
                </a:lnTo>
                <a:lnTo>
                  <a:pt x="13110" y="2607"/>
                </a:lnTo>
                <a:lnTo>
                  <a:pt x="13123" y="2609"/>
                </a:lnTo>
                <a:lnTo>
                  <a:pt x="13137" y="2612"/>
                </a:lnTo>
                <a:lnTo>
                  <a:pt x="13150" y="2616"/>
                </a:lnTo>
                <a:lnTo>
                  <a:pt x="13163" y="2621"/>
                </a:lnTo>
                <a:lnTo>
                  <a:pt x="13175" y="2628"/>
                </a:lnTo>
                <a:lnTo>
                  <a:pt x="13187" y="2635"/>
                </a:lnTo>
                <a:lnTo>
                  <a:pt x="13198" y="2643"/>
                </a:lnTo>
                <a:lnTo>
                  <a:pt x="13210" y="2653"/>
                </a:lnTo>
                <a:lnTo>
                  <a:pt x="13218" y="2661"/>
                </a:lnTo>
                <a:lnTo>
                  <a:pt x="13226" y="2670"/>
                </a:lnTo>
                <a:lnTo>
                  <a:pt x="13233" y="2679"/>
                </a:lnTo>
                <a:lnTo>
                  <a:pt x="13239" y="2688"/>
                </a:lnTo>
                <a:lnTo>
                  <a:pt x="13246" y="2698"/>
                </a:lnTo>
                <a:lnTo>
                  <a:pt x="13251" y="2707"/>
                </a:lnTo>
                <a:lnTo>
                  <a:pt x="13255" y="2718"/>
                </a:lnTo>
                <a:lnTo>
                  <a:pt x="13259" y="2728"/>
                </a:lnTo>
                <a:lnTo>
                  <a:pt x="13261" y="2739"/>
                </a:lnTo>
                <a:lnTo>
                  <a:pt x="13264" y="2750"/>
                </a:lnTo>
                <a:lnTo>
                  <a:pt x="13265" y="2761"/>
                </a:lnTo>
                <a:lnTo>
                  <a:pt x="13266" y="2773"/>
                </a:lnTo>
                <a:lnTo>
                  <a:pt x="13266" y="2784"/>
                </a:lnTo>
                <a:lnTo>
                  <a:pt x="13266" y="2796"/>
                </a:lnTo>
                <a:lnTo>
                  <a:pt x="13264" y="2809"/>
                </a:lnTo>
                <a:lnTo>
                  <a:pt x="13263" y="2821"/>
                </a:lnTo>
                <a:lnTo>
                  <a:pt x="13257" y="2847"/>
                </a:lnTo>
                <a:lnTo>
                  <a:pt x="13250" y="2871"/>
                </a:lnTo>
                <a:lnTo>
                  <a:pt x="13240" y="2896"/>
                </a:lnTo>
                <a:lnTo>
                  <a:pt x="13229" y="2919"/>
                </a:lnTo>
                <a:lnTo>
                  <a:pt x="13216" y="2943"/>
                </a:lnTo>
                <a:lnTo>
                  <a:pt x="13201" y="2965"/>
                </a:lnTo>
                <a:lnTo>
                  <a:pt x="13184" y="2988"/>
                </a:lnTo>
                <a:lnTo>
                  <a:pt x="13165" y="3010"/>
                </a:lnTo>
                <a:lnTo>
                  <a:pt x="13149" y="3025"/>
                </a:lnTo>
                <a:lnTo>
                  <a:pt x="13135" y="3040"/>
                </a:lnTo>
                <a:lnTo>
                  <a:pt x="13119" y="3053"/>
                </a:lnTo>
                <a:lnTo>
                  <a:pt x="13103" y="3066"/>
                </a:lnTo>
                <a:lnTo>
                  <a:pt x="13087" y="3077"/>
                </a:lnTo>
                <a:lnTo>
                  <a:pt x="13070" y="3088"/>
                </a:lnTo>
                <a:lnTo>
                  <a:pt x="13053" y="3097"/>
                </a:lnTo>
                <a:lnTo>
                  <a:pt x="13036" y="3106"/>
                </a:lnTo>
                <a:lnTo>
                  <a:pt x="13020" y="3114"/>
                </a:lnTo>
                <a:lnTo>
                  <a:pt x="13003" y="3120"/>
                </a:lnTo>
                <a:lnTo>
                  <a:pt x="12986" y="3124"/>
                </a:lnTo>
                <a:lnTo>
                  <a:pt x="12970" y="3128"/>
                </a:lnTo>
                <a:lnTo>
                  <a:pt x="12954" y="3131"/>
                </a:lnTo>
                <a:lnTo>
                  <a:pt x="12938" y="3133"/>
                </a:lnTo>
                <a:lnTo>
                  <a:pt x="12924" y="3133"/>
                </a:lnTo>
                <a:lnTo>
                  <a:pt x="12909" y="3131"/>
                </a:lnTo>
                <a:lnTo>
                  <a:pt x="12894" y="3129"/>
                </a:lnTo>
                <a:lnTo>
                  <a:pt x="12881" y="3127"/>
                </a:lnTo>
                <a:lnTo>
                  <a:pt x="12867" y="3123"/>
                </a:lnTo>
                <a:lnTo>
                  <a:pt x="12855" y="3118"/>
                </a:lnTo>
                <a:lnTo>
                  <a:pt x="12842" y="3112"/>
                </a:lnTo>
                <a:lnTo>
                  <a:pt x="12831" y="3104"/>
                </a:lnTo>
                <a:lnTo>
                  <a:pt x="12819" y="3097"/>
                </a:lnTo>
                <a:lnTo>
                  <a:pt x="12809" y="3088"/>
                </a:lnTo>
                <a:lnTo>
                  <a:pt x="12800" y="3080"/>
                </a:lnTo>
                <a:lnTo>
                  <a:pt x="12793" y="3072"/>
                </a:lnTo>
                <a:lnTo>
                  <a:pt x="12787" y="3064"/>
                </a:lnTo>
                <a:lnTo>
                  <a:pt x="12780" y="3055"/>
                </a:lnTo>
                <a:lnTo>
                  <a:pt x="12774" y="3046"/>
                </a:lnTo>
                <a:lnTo>
                  <a:pt x="12770" y="3036"/>
                </a:lnTo>
                <a:lnTo>
                  <a:pt x="12765" y="3027"/>
                </a:lnTo>
                <a:lnTo>
                  <a:pt x="12762" y="3018"/>
                </a:lnTo>
                <a:lnTo>
                  <a:pt x="12758" y="3007"/>
                </a:lnTo>
                <a:lnTo>
                  <a:pt x="12755" y="2997"/>
                </a:lnTo>
                <a:lnTo>
                  <a:pt x="12753" y="2986"/>
                </a:lnTo>
                <a:lnTo>
                  <a:pt x="12752" y="2975"/>
                </a:lnTo>
                <a:lnTo>
                  <a:pt x="12751" y="2964"/>
                </a:lnTo>
                <a:lnTo>
                  <a:pt x="12751" y="2953"/>
                </a:lnTo>
                <a:lnTo>
                  <a:pt x="12751" y="2940"/>
                </a:lnTo>
                <a:lnTo>
                  <a:pt x="12752" y="2929"/>
                </a:lnTo>
                <a:lnTo>
                  <a:pt x="12753" y="2916"/>
                </a:lnTo>
                <a:lnTo>
                  <a:pt x="12755" y="2904"/>
                </a:lnTo>
                <a:lnTo>
                  <a:pt x="12758" y="2891"/>
                </a:lnTo>
                <a:lnTo>
                  <a:pt x="12763" y="2879"/>
                </a:lnTo>
                <a:lnTo>
                  <a:pt x="12767" y="2866"/>
                </a:lnTo>
                <a:lnTo>
                  <a:pt x="12772" y="2853"/>
                </a:lnTo>
                <a:lnTo>
                  <a:pt x="12777" y="2841"/>
                </a:lnTo>
                <a:lnTo>
                  <a:pt x="12785" y="2827"/>
                </a:lnTo>
                <a:lnTo>
                  <a:pt x="12791" y="2815"/>
                </a:lnTo>
                <a:lnTo>
                  <a:pt x="12799" y="2802"/>
                </a:lnTo>
                <a:lnTo>
                  <a:pt x="12808" y="2789"/>
                </a:lnTo>
                <a:lnTo>
                  <a:pt x="12817" y="2776"/>
                </a:lnTo>
                <a:lnTo>
                  <a:pt x="12838" y="2749"/>
                </a:lnTo>
                <a:lnTo>
                  <a:pt x="12861" y="2723"/>
                </a:lnTo>
                <a:close/>
                <a:moveTo>
                  <a:pt x="12936" y="2803"/>
                </a:moveTo>
                <a:lnTo>
                  <a:pt x="12923" y="2819"/>
                </a:lnTo>
                <a:lnTo>
                  <a:pt x="12910" y="2834"/>
                </a:lnTo>
                <a:lnTo>
                  <a:pt x="12900" y="2849"/>
                </a:lnTo>
                <a:lnTo>
                  <a:pt x="12890" y="2863"/>
                </a:lnTo>
                <a:lnTo>
                  <a:pt x="12883" y="2878"/>
                </a:lnTo>
                <a:lnTo>
                  <a:pt x="12877" y="2891"/>
                </a:lnTo>
                <a:lnTo>
                  <a:pt x="12872" y="2905"/>
                </a:lnTo>
                <a:lnTo>
                  <a:pt x="12869" y="2918"/>
                </a:lnTo>
                <a:lnTo>
                  <a:pt x="12868" y="2931"/>
                </a:lnTo>
                <a:lnTo>
                  <a:pt x="12868" y="2942"/>
                </a:lnTo>
                <a:lnTo>
                  <a:pt x="12869" y="2954"/>
                </a:lnTo>
                <a:lnTo>
                  <a:pt x="12871" y="2964"/>
                </a:lnTo>
                <a:lnTo>
                  <a:pt x="12874" y="2974"/>
                </a:lnTo>
                <a:lnTo>
                  <a:pt x="12879" y="2983"/>
                </a:lnTo>
                <a:lnTo>
                  <a:pt x="12885" y="2991"/>
                </a:lnTo>
                <a:lnTo>
                  <a:pt x="12892" y="2999"/>
                </a:lnTo>
                <a:lnTo>
                  <a:pt x="12900" y="3005"/>
                </a:lnTo>
                <a:lnTo>
                  <a:pt x="12908" y="3009"/>
                </a:lnTo>
                <a:lnTo>
                  <a:pt x="12917" y="3013"/>
                </a:lnTo>
                <a:lnTo>
                  <a:pt x="12927" y="3015"/>
                </a:lnTo>
                <a:lnTo>
                  <a:pt x="12937" y="3017"/>
                </a:lnTo>
                <a:lnTo>
                  <a:pt x="12949" y="3017"/>
                </a:lnTo>
                <a:lnTo>
                  <a:pt x="12960" y="3015"/>
                </a:lnTo>
                <a:lnTo>
                  <a:pt x="12973" y="3013"/>
                </a:lnTo>
                <a:lnTo>
                  <a:pt x="12985" y="3009"/>
                </a:lnTo>
                <a:lnTo>
                  <a:pt x="12999" y="3003"/>
                </a:lnTo>
                <a:lnTo>
                  <a:pt x="13012" y="2996"/>
                </a:lnTo>
                <a:lnTo>
                  <a:pt x="13026" y="2987"/>
                </a:lnTo>
                <a:lnTo>
                  <a:pt x="13040" y="2977"/>
                </a:lnTo>
                <a:lnTo>
                  <a:pt x="13053" y="2965"/>
                </a:lnTo>
                <a:lnTo>
                  <a:pt x="13068" y="2952"/>
                </a:lnTo>
                <a:lnTo>
                  <a:pt x="13082" y="2937"/>
                </a:lnTo>
                <a:lnTo>
                  <a:pt x="13096" y="2921"/>
                </a:lnTo>
                <a:lnTo>
                  <a:pt x="13108" y="2907"/>
                </a:lnTo>
                <a:lnTo>
                  <a:pt x="13118" y="2891"/>
                </a:lnTo>
                <a:lnTo>
                  <a:pt x="13127" y="2878"/>
                </a:lnTo>
                <a:lnTo>
                  <a:pt x="13135" y="2863"/>
                </a:lnTo>
                <a:lnTo>
                  <a:pt x="13141" y="2849"/>
                </a:lnTo>
                <a:lnTo>
                  <a:pt x="13145" y="2836"/>
                </a:lnTo>
                <a:lnTo>
                  <a:pt x="13148" y="2822"/>
                </a:lnTo>
                <a:lnTo>
                  <a:pt x="13149" y="2810"/>
                </a:lnTo>
                <a:lnTo>
                  <a:pt x="13149" y="2798"/>
                </a:lnTo>
                <a:lnTo>
                  <a:pt x="13149" y="2787"/>
                </a:lnTo>
                <a:lnTo>
                  <a:pt x="13147" y="2776"/>
                </a:lnTo>
                <a:lnTo>
                  <a:pt x="13143" y="2767"/>
                </a:lnTo>
                <a:lnTo>
                  <a:pt x="13139" y="2757"/>
                </a:lnTo>
                <a:lnTo>
                  <a:pt x="13134" y="2750"/>
                </a:lnTo>
                <a:lnTo>
                  <a:pt x="13126" y="2743"/>
                </a:lnTo>
                <a:lnTo>
                  <a:pt x="13119" y="2736"/>
                </a:lnTo>
                <a:lnTo>
                  <a:pt x="13111" y="2731"/>
                </a:lnTo>
                <a:lnTo>
                  <a:pt x="13101" y="2727"/>
                </a:lnTo>
                <a:lnTo>
                  <a:pt x="13091" y="2725"/>
                </a:lnTo>
                <a:lnTo>
                  <a:pt x="13080" y="2724"/>
                </a:lnTo>
                <a:lnTo>
                  <a:pt x="13070" y="2724"/>
                </a:lnTo>
                <a:lnTo>
                  <a:pt x="13057" y="2725"/>
                </a:lnTo>
                <a:lnTo>
                  <a:pt x="13045" y="2728"/>
                </a:lnTo>
                <a:lnTo>
                  <a:pt x="13032" y="2731"/>
                </a:lnTo>
                <a:lnTo>
                  <a:pt x="13019" y="2737"/>
                </a:lnTo>
                <a:lnTo>
                  <a:pt x="13006" y="2744"/>
                </a:lnTo>
                <a:lnTo>
                  <a:pt x="12993" y="2753"/>
                </a:lnTo>
                <a:lnTo>
                  <a:pt x="12979" y="2764"/>
                </a:lnTo>
                <a:lnTo>
                  <a:pt x="12964" y="2775"/>
                </a:lnTo>
                <a:lnTo>
                  <a:pt x="12951" y="2788"/>
                </a:lnTo>
                <a:lnTo>
                  <a:pt x="12936" y="2803"/>
                </a:lnTo>
                <a:close/>
                <a:moveTo>
                  <a:pt x="12938" y="2456"/>
                </a:moveTo>
                <a:lnTo>
                  <a:pt x="12879" y="2560"/>
                </a:lnTo>
                <a:lnTo>
                  <a:pt x="12815" y="2524"/>
                </a:lnTo>
                <a:lnTo>
                  <a:pt x="12702" y="2722"/>
                </a:lnTo>
                <a:lnTo>
                  <a:pt x="12686" y="2751"/>
                </a:lnTo>
                <a:lnTo>
                  <a:pt x="12674" y="2773"/>
                </a:lnTo>
                <a:lnTo>
                  <a:pt x="12666" y="2789"/>
                </a:lnTo>
                <a:lnTo>
                  <a:pt x="12662" y="2798"/>
                </a:lnTo>
                <a:lnTo>
                  <a:pt x="12661" y="2803"/>
                </a:lnTo>
                <a:lnTo>
                  <a:pt x="12661" y="2807"/>
                </a:lnTo>
                <a:lnTo>
                  <a:pt x="12662" y="2813"/>
                </a:lnTo>
                <a:lnTo>
                  <a:pt x="12663" y="2817"/>
                </a:lnTo>
                <a:lnTo>
                  <a:pt x="12665" y="2820"/>
                </a:lnTo>
                <a:lnTo>
                  <a:pt x="12668" y="2824"/>
                </a:lnTo>
                <a:lnTo>
                  <a:pt x="12671" y="2827"/>
                </a:lnTo>
                <a:lnTo>
                  <a:pt x="12675" y="2829"/>
                </a:lnTo>
                <a:lnTo>
                  <a:pt x="12682" y="2833"/>
                </a:lnTo>
                <a:lnTo>
                  <a:pt x="12693" y="2836"/>
                </a:lnTo>
                <a:lnTo>
                  <a:pt x="12705" y="2837"/>
                </a:lnTo>
                <a:lnTo>
                  <a:pt x="12720" y="2839"/>
                </a:lnTo>
                <a:lnTo>
                  <a:pt x="12670" y="2943"/>
                </a:lnTo>
                <a:lnTo>
                  <a:pt x="12659" y="2943"/>
                </a:lnTo>
                <a:lnTo>
                  <a:pt x="12649" y="2942"/>
                </a:lnTo>
                <a:lnTo>
                  <a:pt x="12637" y="2941"/>
                </a:lnTo>
                <a:lnTo>
                  <a:pt x="12627" y="2938"/>
                </a:lnTo>
                <a:lnTo>
                  <a:pt x="12616" y="2935"/>
                </a:lnTo>
                <a:lnTo>
                  <a:pt x="12606" y="2932"/>
                </a:lnTo>
                <a:lnTo>
                  <a:pt x="12595" y="2927"/>
                </a:lnTo>
                <a:lnTo>
                  <a:pt x="12586" y="2921"/>
                </a:lnTo>
                <a:lnTo>
                  <a:pt x="12578" y="2916"/>
                </a:lnTo>
                <a:lnTo>
                  <a:pt x="12569" y="2911"/>
                </a:lnTo>
                <a:lnTo>
                  <a:pt x="12563" y="2905"/>
                </a:lnTo>
                <a:lnTo>
                  <a:pt x="12557" y="2898"/>
                </a:lnTo>
                <a:lnTo>
                  <a:pt x="12551" y="2891"/>
                </a:lnTo>
                <a:lnTo>
                  <a:pt x="12546" y="2885"/>
                </a:lnTo>
                <a:lnTo>
                  <a:pt x="12543" y="2878"/>
                </a:lnTo>
                <a:lnTo>
                  <a:pt x="12540" y="2869"/>
                </a:lnTo>
                <a:lnTo>
                  <a:pt x="12538" y="2862"/>
                </a:lnTo>
                <a:lnTo>
                  <a:pt x="12536" y="2853"/>
                </a:lnTo>
                <a:lnTo>
                  <a:pt x="12536" y="2844"/>
                </a:lnTo>
                <a:lnTo>
                  <a:pt x="12536" y="2836"/>
                </a:lnTo>
                <a:lnTo>
                  <a:pt x="12536" y="2826"/>
                </a:lnTo>
                <a:lnTo>
                  <a:pt x="12538" y="2817"/>
                </a:lnTo>
                <a:lnTo>
                  <a:pt x="12540" y="2807"/>
                </a:lnTo>
                <a:lnTo>
                  <a:pt x="12543" y="2797"/>
                </a:lnTo>
                <a:lnTo>
                  <a:pt x="12550" y="2779"/>
                </a:lnTo>
                <a:lnTo>
                  <a:pt x="12562" y="2754"/>
                </a:lnTo>
                <a:lnTo>
                  <a:pt x="12579" y="2723"/>
                </a:lnTo>
                <a:lnTo>
                  <a:pt x="12600" y="2685"/>
                </a:lnTo>
                <a:lnTo>
                  <a:pt x="12722" y="2471"/>
                </a:lnTo>
                <a:lnTo>
                  <a:pt x="12679" y="2446"/>
                </a:lnTo>
                <a:lnTo>
                  <a:pt x="12739" y="2342"/>
                </a:lnTo>
                <a:lnTo>
                  <a:pt x="12781" y="2366"/>
                </a:lnTo>
                <a:lnTo>
                  <a:pt x="12837" y="2269"/>
                </a:lnTo>
                <a:lnTo>
                  <a:pt x="12974" y="2246"/>
                </a:lnTo>
                <a:lnTo>
                  <a:pt x="12874" y="2420"/>
                </a:lnTo>
                <a:lnTo>
                  <a:pt x="12938" y="2456"/>
                </a:lnTo>
                <a:close/>
                <a:moveTo>
                  <a:pt x="12444" y="2822"/>
                </a:moveTo>
                <a:lnTo>
                  <a:pt x="12341" y="2788"/>
                </a:lnTo>
                <a:lnTo>
                  <a:pt x="12433" y="2514"/>
                </a:lnTo>
                <a:lnTo>
                  <a:pt x="12445" y="2476"/>
                </a:lnTo>
                <a:lnTo>
                  <a:pt x="12454" y="2445"/>
                </a:lnTo>
                <a:lnTo>
                  <a:pt x="12461" y="2420"/>
                </a:lnTo>
                <a:lnTo>
                  <a:pt x="12464" y="2402"/>
                </a:lnTo>
                <a:lnTo>
                  <a:pt x="12465" y="2388"/>
                </a:lnTo>
                <a:lnTo>
                  <a:pt x="12464" y="2376"/>
                </a:lnTo>
                <a:lnTo>
                  <a:pt x="12461" y="2363"/>
                </a:lnTo>
                <a:lnTo>
                  <a:pt x="12456" y="2353"/>
                </a:lnTo>
                <a:lnTo>
                  <a:pt x="12450" y="2344"/>
                </a:lnTo>
                <a:lnTo>
                  <a:pt x="12444" y="2337"/>
                </a:lnTo>
                <a:lnTo>
                  <a:pt x="12435" y="2331"/>
                </a:lnTo>
                <a:lnTo>
                  <a:pt x="12426" y="2327"/>
                </a:lnTo>
                <a:lnTo>
                  <a:pt x="12420" y="2325"/>
                </a:lnTo>
                <a:lnTo>
                  <a:pt x="12412" y="2324"/>
                </a:lnTo>
                <a:lnTo>
                  <a:pt x="12406" y="2324"/>
                </a:lnTo>
                <a:lnTo>
                  <a:pt x="12400" y="2324"/>
                </a:lnTo>
                <a:lnTo>
                  <a:pt x="12394" y="2325"/>
                </a:lnTo>
                <a:lnTo>
                  <a:pt x="12386" y="2326"/>
                </a:lnTo>
                <a:lnTo>
                  <a:pt x="12380" y="2328"/>
                </a:lnTo>
                <a:lnTo>
                  <a:pt x="12373" y="2330"/>
                </a:lnTo>
                <a:lnTo>
                  <a:pt x="12366" y="2334"/>
                </a:lnTo>
                <a:lnTo>
                  <a:pt x="12360" y="2337"/>
                </a:lnTo>
                <a:lnTo>
                  <a:pt x="12354" y="2341"/>
                </a:lnTo>
                <a:lnTo>
                  <a:pt x="12348" y="2347"/>
                </a:lnTo>
                <a:lnTo>
                  <a:pt x="12342" y="2353"/>
                </a:lnTo>
                <a:lnTo>
                  <a:pt x="12337" y="2359"/>
                </a:lnTo>
                <a:lnTo>
                  <a:pt x="12332" y="2365"/>
                </a:lnTo>
                <a:lnTo>
                  <a:pt x="12327" y="2373"/>
                </a:lnTo>
                <a:lnTo>
                  <a:pt x="12322" y="2381"/>
                </a:lnTo>
                <a:lnTo>
                  <a:pt x="12316" y="2392"/>
                </a:lnTo>
                <a:lnTo>
                  <a:pt x="12310" y="2404"/>
                </a:lnTo>
                <a:lnTo>
                  <a:pt x="12305" y="2419"/>
                </a:lnTo>
                <a:lnTo>
                  <a:pt x="12291" y="2453"/>
                </a:lnTo>
                <a:lnTo>
                  <a:pt x="12277" y="2496"/>
                </a:lnTo>
                <a:lnTo>
                  <a:pt x="12195" y="2740"/>
                </a:lnTo>
                <a:lnTo>
                  <a:pt x="12094" y="2705"/>
                </a:lnTo>
                <a:lnTo>
                  <a:pt x="12272" y="2169"/>
                </a:lnTo>
                <a:lnTo>
                  <a:pt x="12366" y="2200"/>
                </a:lnTo>
                <a:lnTo>
                  <a:pt x="12340" y="2279"/>
                </a:lnTo>
                <a:lnTo>
                  <a:pt x="12351" y="2270"/>
                </a:lnTo>
                <a:lnTo>
                  <a:pt x="12360" y="2262"/>
                </a:lnTo>
                <a:lnTo>
                  <a:pt x="12371" y="2255"/>
                </a:lnTo>
                <a:lnTo>
                  <a:pt x="12380" y="2247"/>
                </a:lnTo>
                <a:lnTo>
                  <a:pt x="12391" y="2242"/>
                </a:lnTo>
                <a:lnTo>
                  <a:pt x="12400" y="2237"/>
                </a:lnTo>
                <a:lnTo>
                  <a:pt x="12410" y="2233"/>
                </a:lnTo>
                <a:lnTo>
                  <a:pt x="12420" y="2230"/>
                </a:lnTo>
                <a:lnTo>
                  <a:pt x="12429" y="2226"/>
                </a:lnTo>
                <a:lnTo>
                  <a:pt x="12440" y="2224"/>
                </a:lnTo>
                <a:lnTo>
                  <a:pt x="12449" y="2223"/>
                </a:lnTo>
                <a:lnTo>
                  <a:pt x="12458" y="2223"/>
                </a:lnTo>
                <a:lnTo>
                  <a:pt x="12469" y="2223"/>
                </a:lnTo>
                <a:lnTo>
                  <a:pt x="12478" y="2225"/>
                </a:lnTo>
                <a:lnTo>
                  <a:pt x="12488" y="2227"/>
                </a:lnTo>
                <a:lnTo>
                  <a:pt x="12497" y="2230"/>
                </a:lnTo>
                <a:lnTo>
                  <a:pt x="12509" y="2234"/>
                </a:lnTo>
                <a:lnTo>
                  <a:pt x="12518" y="2239"/>
                </a:lnTo>
                <a:lnTo>
                  <a:pt x="12527" y="2244"/>
                </a:lnTo>
                <a:lnTo>
                  <a:pt x="12536" y="2250"/>
                </a:lnTo>
                <a:lnTo>
                  <a:pt x="12544" y="2257"/>
                </a:lnTo>
                <a:lnTo>
                  <a:pt x="12551" y="2264"/>
                </a:lnTo>
                <a:lnTo>
                  <a:pt x="12558" y="2272"/>
                </a:lnTo>
                <a:lnTo>
                  <a:pt x="12564" y="2282"/>
                </a:lnTo>
                <a:lnTo>
                  <a:pt x="12569" y="2291"/>
                </a:lnTo>
                <a:lnTo>
                  <a:pt x="12573" y="2301"/>
                </a:lnTo>
                <a:lnTo>
                  <a:pt x="12577" y="2310"/>
                </a:lnTo>
                <a:lnTo>
                  <a:pt x="12580" y="2320"/>
                </a:lnTo>
                <a:lnTo>
                  <a:pt x="12582" y="2331"/>
                </a:lnTo>
                <a:lnTo>
                  <a:pt x="12583" y="2341"/>
                </a:lnTo>
                <a:lnTo>
                  <a:pt x="12584" y="2353"/>
                </a:lnTo>
                <a:lnTo>
                  <a:pt x="12583" y="2363"/>
                </a:lnTo>
                <a:lnTo>
                  <a:pt x="12583" y="2376"/>
                </a:lnTo>
                <a:lnTo>
                  <a:pt x="12581" y="2388"/>
                </a:lnTo>
                <a:lnTo>
                  <a:pt x="12579" y="2403"/>
                </a:lnTo>
                <a:lnTo>
                  <a:pt x="12576" y="2418"/>
                </a:lnTo>
                <a:lnTo>
                  <a:pt x="12566" y="2451"/>
                </a:lnTo>
                <a:lnTo>
                  <a:pt x="12555" y="2488"/>
                </a:lnTo>
                <a:lnTo>
                  <a:pt x="12444" y="2822"/>
                </a:lnTo>
                <a:close/>
                <a:moveTo>
                  <a:pt x="12017" y="2049"/>
                </a:moveTo>
                <a:lnTo>
                  <a:pt x="12038" y="1912"/>
                </a:lnTo>
                <a:lnTo>
                  <a:pt x="12144" y="1929"/>
                </a:lnTo>
                <a:lnTo>
                  <a:pt x="12123" y="2065"/>
                </a:lnTo>
                <a:lnTo>
                  <a:pt x="12017" y="2049"/>
                </a:lnTo>
                <a:close/>
                <a:moveTo>
                  <a:pt x="11918" y="2683"/>
                </a:moveTo>
                <a:lnTo>
                  <a:pt x="12005" y="2125"/>
                </a:lnTo>
                <a:lnTo>
                  <a:pt x="12111" y="2141"/>
                </a:lnTo>
                <a:lnTo>
                  <a:pt x="12024" y="2700"/>
                </a:lnTo>
                <a:lnTo>
                  <a:pt x="11918" y="2683"/>
                </a:lnTo>
                <a:close/>
                <a:moveTo>
                  <a:pt x="11552" y="2491"/>
                </a:moveTo>
                <a:lnTo>
                  <a:pt x="11660" y="2506"/>
                </a:lnTo>
                <a:lnTo>
                  <a:pt x="11657" y="2527"/>
                </a:lnTo>
                <a:lnTo>
                  <a:pt x="11652" y="2547"/>
                </a:lnTo>
                <a:lnTo>
                  <a:pt x="11645" y="2566"/>
                </a:lnTo>
                <a:lnTo>
                  <a:pt x="11639" y="2583"/>
                </a:lnTo>
                <a:lnTo>
                  <a:pt x="11632" y="2598"/>
                </a:lnTo>
                <a:lnTo>
                  <a:pt x="11623" y="2613"/>
                </a:lnTo>
                <a:lnTo>
                  <a:pt x="11614" y="2627"/>
                </a:lnTo>
                <a:lnTo>
                  <a:pt x="11604" y="2638"/>
                </a:lnTo>
                <a:lnTo>
                  <a:pt x="11593" y="2649"/>
                </a:lnTo>
                <a:lnTo>
                  <a:pt x="11581" y="2658"/>
                </a:lnTo>
                <a:lnTo>
                  <a:pt x="11570" y="2666"/>
                </a:lnTo>
                <a:lnTo>
                  <a:pt x="11556" y="2673"/>
                </a:lnTo>
                <a:lnTo>
                  <a:pt x="11543" y="2679"/>
                </a:lnTo>
                <a:lnTo>
                  <a:pt x="11529" y="2683"/>
                </a:lnTo>
                <a:lnTo>
                  <a:pt x="11514" y="2686"/>
                </a:lnTo>
                <a:lnTo>
                  <a:pt x="11498" y="2688"/>
                </a:lnTo>
                <a:lnTo>
                  <a:pt x="11487" y="2688"/>
                </a:lnTo>
                <a:lnTo>
                  <a:pt x="11476" y="2688"/>
                </a:lnTo>
                <a:lnTo>
                  <a:pt x="11465" y="2688"/>
                </a:lnTo>
                <a:lnTo>
                  <a:pt x="11456" y="2687"/>
                </a:lnTo>
                <a:lnTo>
                  <a:pt x="11446" y="2685"/>
                </a:lnTo>
                <a:lnTo>
                  <a:pt x="11436" y="2683"/>
                </a:lnTo>
                <a:lnTo>
                  <a:pt x="11427" y="2681"/>
                </a:lnTo>
                <a:lnTo>
                  <a:pt x="11417" y="2677"/>
                </a:lnTo>
                <a:lnTo>
                  <a:pt x="11409" y="2674"/>
                </a:lnTo>
                <a:lnTo>
                  <a:pt x="11400" y="2668"/>
                </a:lnTo>
                <a:lnTo>
                  <a:pt x="11391" y="2664"/>
                </a:lnTo>
                <a:lnTo>
                  <a:pt x="11384" y="2658"/>
                </a:lnTo>
                <a:lnTo>
                  <a:pt x="11376" y="2653"/>
                </a:lnTo>
                <a:lnTo>
                  <a:pt x="11368" y="2645"/>
                </a:lnTo>
                <a:lnTo>
                  <a:pt x="11361" y="2638"/>
                </a:lnTo>
                <a:lnTo>
                  <a:pt x="11355" y="2631"/>
                </a:lnTo>
                <a:lnTo>
                  <a:pt x="11346" y="2621"/>
                </a:lnTo>
                <a:lnTo>
                  <a:pt x="11339" y="2611"/>
                </a:lnTo>
                <a:lnTo>
                  <a:pt x="11332" y="2601"/>
                </a:lnTo>
                <a:lnTo>
                  <a:pt x="11325" y="2589"/>
                </a:lnTo>
                <a:lnTo>
                  <a:pt x="11319" y="2578"/>
                </a:lnTo>
                <a:lnTo>
                  <a:pt x="11314" y="2565"/>
                </a:lnTo>
                <a:lnTo>
                  <a:pt x="11309" y="2551"/>
                </a:lnTo>
                <a:lnTo>
                  <a:pt x="11303" y="2539"/>
                </a:lnTo>
                <a:lnTo>
                  <a:pt x="11299" y="2524"/>
                </a:lnTo>
                <a:lnTo>
                  <a:pt x="11295" y="2511"/>
                </a:lnTo>
                <a:lnTo>
                  <a:pt x="11291" y="2495"/>
                </a:lnTo>
                <a:lnTo>
                  <a:pt x="11288" y="2479"/>
                </a:lnTo>
                <a:lnTo>
                  <a:pt x="11283" y="2447"/>
                </a:lnTo>
                <a:lnTo>
                  <a:pt x="11279" y="2412"/>
                </a:lnTo>
                <a:lnTo>
                  <a:pt x="11277" y="2378"/>
                </a:lnTo>
                <a:lnTo>
                  <a:pt x="11277" y="2344"/>
                </a:lnTo>
                <a:lnTo>
                  <a:pt x="11278" y="2329"/>
                </a:lnTo>
                <a:lnTo>
                  <a:pt x="11279" y="2313"/>
                </a:lnTo>
                <a:lnTo>
                  <a:pt x="11282" y="2298"/>
                </a:lnTo>
                <a:lnTo>
                  <a:pt x="11284" y="2284"/>
                </a:lnTo>
                <a:lnTo>
                  <a:pt x="11286" y="2269"/>
                </a:lnTo>
                <a:lnTo>
                  <a:pt x="11289" y="2256"/>
                </a:lnTo>
                <a:lnTo>
                  <a:pt x="11293" y="2242"/>
                </a:lnTo>
                <a:lnTo>
                  <a:pt x="11297" y="2230"/>
                </a:lnTo>
                <a:lnTo>
                  <a:pt x="11301" y="2217"/>
                </a:lnTo>
                <a:lnTo>
                  <a:pt x="11307" y="2204"/>
                </a:lnTo>
                <a:lnTo>
                  <a:pt x="11313" y="2193"/>
                </a:lnTo>
                <a:lnTo>
                  <a:pt x="11319" y="2181"/>
                </a:lnTo>
                <a:lnTo>
                  <a:pt x="11324" y="2172"/>
                </a:lnTo>
                <a:lnTo>
                  <a:pt x="11331" y="2164"/>
                </a:lnTo>
                <a:lnTo>
                  <a:pt x="11336" y="2155"/>
                </a:lnTo>
                <a:lnTo>
                  <a:pt x="11342" y="2148"/>
                </a:lnTo>
                <a:lnTo>
                  <a:pt x="11349" y="2141"/>
                </a:lnTo>
                <a:lnTo>
                  <a:pt x="11356" y="2134"/>
                </a:lnTo>
                <a:lnTo>
                  <a:pt x="11363" y="2128"/>
                </a:lnTo>
                <a:lnTo>
                  <a:pt x="11370" y="2123"/>
                </a:lnTo>
                <a:lnTo>
                  <a:pt x="11379" y="2118"/>
                </a:lnTo>
                <a:lnTo>
                  <a:pt x="11386" y="2113"/>
                </a:lnTo>
                <a:lnTo>
                  <a:pt x="11394" y="2110"/>
                </a:lnTo>
                <a:lnTo>
                  <a:pt x="11404" y="2107"/>
                </a:lnTo>
                <a:lnTo>
                  <a:pt x="11412" y="2104"/>
                </a:lnTo>
                <a:lnTo>
                  <a:pt x="11422" y="2102"/>
                </a:lnTo>
                <a:lnTo>
                  <a:pt x="11431" y="2101"/>
                </a:lnTo>
                <a:lnTo>
                  <a:pt x="11440" y="2100"/>
                </a:lnTo>
                <a:lnTo>
                  <a:pt x="11451" y="2099"/>
                </a:lnTo>
                <a:lnTo>
                  <a:pt x="11461" y="2099"/>
                </a:lnTo>
                <a:lnTo>
                  <a:pt x="11472" y="2100"/>
                </a:lnTo>
                <a:lnTo>
                  <a:pt x="11481" y="2101"/>
                </a:lnTo>
                <a:lnTo>
                  <a:pt x="11492" y="2103"/>
                </a:lnTo>
                <a:lnTo>
                  <a:pt x="11501" y="2105"/>
                </a:lnTo>
                <a:lnTo>
                  <a:pt x="11509" y="2108"/>
                </a:lnTo>
                <a:lnTo>
                  <a:pt x="11519" y="2111"/>
                </a:lnTo>
                <a:lnTo>
                  <a:pt x="11527" y="2116"/>
                </a:lnTo>
                <a:lnTo>
                  <a:pt x="11537" y="2121"/>
                </a:lnTo>
                <a:lnTo>
                  <a:pt x="11544" y="2126"/>
                </a:lnTo>
                <a:lnTo>
                  <a:pt x="11552" y="2132"/>
                </a:lnTo>
                <a:lnTo>
                  <a:pt x="11561" y="2139"/>
                </a:lnTo>
                <a:lnTo>
                  <a:pt x="11568" y="2146"/>
                </a:lnTo>
                <a:lnTo>
                  <a:pt x="11575" y="2153"/>
                </a:lnTo>
                <a:lnTo>
                  <a:pt x="11581" y="2162"/>
                </a:lnTo>
                <a:lnTo>
                  <a:pt x="11590" y="2172"/>
                </a:lnTo>
                <a:lnTo>
                  <a:pt x="11597" y="2184"/>
                </a:lnTo>
                <a:lnTo>
                  <a:pt x="11603" y="2195"/>
                </a:lnTo>
                <a:lnTo>
                  <a:pt x="11611" y="2207"/>
                </a:lnTo>
                <a:lnTo>
                  <a:pt x="11616" y="2220"/>
                </a:lnTo>
                <a:lnTo>
                  <a:pt x="11622" y="2234"/>
                </a:lnTo>
                <a:lnTo>
                  <a:pt x="11627" y="2247"/>
                </a:lnTo>
                <a:lnTo>
                  <a:pt x="11633" y="2262"/>
                </a:lnTo>
                <a:lnTo>
                  <a:pt x="11637" y="2278"/>
                </a:lnTo>
                <a:lnTo>
                  <a:pt x="11641" y="2294"/>
                </a:lnTo>
                <a:lnTo>
                  <a:pt x="11645" y="2311"/>
                </a:lnTo>
                <a:lnTo>
                  <a:pt x="11648" y="2329"/>
                </a:lnTo>
                <a:lnTo>
                  <a:pt x="11654" y="2365"/>
                </a:lnTo>
                <a:lnTo>
                  <a:pt x="11658" y="2405"/>
                </a:lnTo>
                <a:lnTo>
                  <a:pt x="11659" y="2422"/>
                </a:lnTo>
                <a:lnTo>
                  <a:pt x="11391" y="2444"/>
                </a:lnTo>
                <a:lnTo>
                  <a:pt x="11393" y="2459"/>
                </a:lnTo>
                <a:lnTo>
                  <a:pt x="11396" y="2475"/>
                </a:lnTo>
                <a:lnTo>
                  <a:pt x="11400" y="2489"/>
                </a:lnTo>
                <a:lnTo>
                  <a:pt x="11404" y="2502"/>
                </a:lnTo>
                <a:lnTo>
                  <a:pt x="11408" y="2514"/>
                </a:lnTo>
                <a:lnTo>
                  <a:pt x="11413" y="2525"/>
                </a:lnTo>
                <a:lnTo>
                  <a:pt x="11419" y="2536"/>
                </a:lnTo>
                <a:lnTo>
                  <a:pt x="11426" y="2545"/>
                </a:lnTo>
                <a:lnTo>
                  <a:pt x="11433" y="2552"/>
                </a:lnTo>
                <a:lnTo>
                  <a:pt x="11440" y="2560"/>
                </a:lnTo>
                <a:lnTo>
                  <a:pt x="11449" y="2565"/>
                </a:lnTo>
                <a:lnTo>
                  <a:pt x="11456" y="2570"/>
                </a:lnTo>
                <a:lnTo>
                  <a:pt x="11464" y="2573"/>
                </a:lnTo>
                <a:lnTo>
                  <a:pt x="11473" y="2575"/>
                </a:lnTo>
                <a:lnTo>
                  <a:pt x="11481" y="2577"/>
                </a:lnTo>
                <a:lnTo>
                  <a:pt x="11490" y="2577"/>
                </a:lnTo>
                <a:lnTo>
                  <a:pt x="11496" y="2575"/>
                </a:lnTo>
                <a:lnTo>
                  <a:pt x="11502" y="2574"/>
                </a:lnTo>
                <a:lnTo>
                  <a:pt x="11508" y="2572"/>
                </a:lnTo>
                <a:lnTo>
                  <a:pt x="11514" y="2569"/>
                </a:lnTo>
                <a:lnTo>
                  <a:pt x="11518" y="2566"/>
                </a:lnTo>
                <a:lnTo>
                  <a:pt x="11523" y="2563"/>
                </a:lnTo>
                <a:lnTo>
                  <a:pt x="11527" y="2558"/>
                </a:lnTo>
                <a:lnTo>
                  <a:pt x="11531" y="2552"/>
                </a:lnTo>
                <a:lnTo>
                  <a:pt x="11535" y="2547"/>
                </a:lnTo>
                <a:lnTo>
                  <a:pt x="11539" y="2541"/>
                </a:lnTo>
                <a:lnTo>
                  <a:pt x="11542" y="2534"/>
                </a:lnTo>
                <a:lnTo>
                  <a:pt x="11544" y="2526"/>
                </a:lnTo>
                <a:lnTo>
                  <a:pt x="11549" y="2510"/>
                </a:lnTo>
                <a:lnTo>
                  <a:pt x="11552" y="2491"/>
                </a:lnTo>
                <a:close/>
                <a:moveTo>
                  <a:pt x="11546" y="2339"/>
                </a:moveTo>
                <a:lnTo>
                  <a:pt x="11544" y="2324"/>
                </a:lnTo>
                <a:lnTo>
                  <a:pt x="11542" y="2308"/>
                </a:lnTo>
                <a:lnTo>
                  <a:pt x="11539" y="2294"/>
                </a:lnTo>
                <a:lnTo>
                  <a:pt x="11534" y="2282"/>
                </a:lnTo>
                <a:lnTo>
                  <a:pt x="11530" y="2270"/>
                </a:lnTo>
                <a:lnTo>
                  <a:pt x="11525" y="2260"/>
                </a:lnTo>
                <a:lnTo>
                  <a:pt x="11520" y="2250"/>
                </a:lnTo>
                <a:lnTo>
                  <a:pt x="11514" y="2242"/>
                </a:lnTo>
                <a:lnTo>
                  <a:pt x="11507" y="2235"/>
                </a:lnTo>
                <a:lnTo>
                  <a:pt x="11500" y="2228"/>
                </a:lnTo>
                <a:lnTo>
                  <a:pt x="11494" y="2223"/>
                </a:lnTo>
                <a:lnTo>
                  <a:pt x="11486" y="2219"/>
                </a:lnTo>
                <a:lnTo>
                  <a:pt x="11479" y="2216"/>
                </a:lnTo>
                <a:lnTo>
                  <a:pt x="11472" y="2214"/>
                </a:lnTo>
                <a:lnTo>
                  <a:pt x="11463" y="2213"/>
                </a:lnTo>
                <a:lnTo>
                  <a:pt x="11456" y="2213"/>
                </a:lnTo>
                <a:lnTo>
                  <a:pt x="11448" y="2214"/>
                </a:lnTo>
                <a:lnTo>
                  <a:pt x="11439" y="2217"/>
                </a:lnTo>
                <a:lnTo>
                  <a:pt x="11432" y="2220"/>
                </a:lnTo>
                <a:lnTo>
                  <a:pt x="11426" y="2224"/>
                </a:lnTo>
                <a:lnTo>
                  <a:pt x="11418" y="2230"/>
                </a:lnTo>
                <a:lnTo>
                  <a:pt x="11412" y="2236"/>
                </a:lnTo>
                <a:lnTo>
                  <a:pt x="11407" y="2244"/>
                </a:lnTo>
                <a:lnTo>
                  <a:pt x="11402" y="2253"/>
                </a:lnTo>
                <a:lnTo>
                  <a:pt x="11396" y="2262"/>
                </a:lnTo>
                <a:lnTo>
                  <a:pt x="11392" y="2272"/>
                </a:lnTo>
                <a:lnTo>
                  <a:pt x="11389" y="2284"/>
                </a:lnTo>
                <a:lnTo>
                  <a:pt x="11387" y="2295"/>
                </a:lnTo>
                <a:lnTo>
                  <a:pt x="11386" y="2309"/>
                </a:lnTo>
                <a:lnTo>
                  <a:pt x="11385" y="2323"/>
                </a:lnTo>
                <a:lnTo>
                  <a:pt x="11385" y="2336"/>
                </a:lnTo>
                <a:lnTo>
                  <a:pt x="11386" y="2352"/>
                </a:lnTo>
                <a:lnTo>
                  <a:pt x="11546" y="2339"/>
                </a:lnTo>
                <a:close/>
                <a:moveTo>
                  <a:pt x="11178" y="2145"/>
                </a:moveTo>
                <a:lnTo>
                  <a:pt x="11202" y="2262"/>
                </a:lnTo>
                <a:lnTo>
                  <a:pt x="11131" y="2277"/>
                </a:lnTo>
                <a:lnTo>
                  <a:pt x="11176" y="2500"/>
                </a:lnTo>
                <a:lnTo>
                  <a:pt x="11183" y="2533"/>
                </a:lnTo>
                <a:lnTo>
                  <a:pt x="11188" y="2558"/>
                </a:lnTo>
                <a:lnTo>
                  <a:pt x="11193" y="2574"/>
                </a:lnTo>
                <a:lnTo>
                  <a:pt x="11197" y="2584"/>
                </a:lnTo>
                <a:lnTo>
                  <a:pt x="11199" y="2588"/>
                </a:lnTo>
                <a:lnTo>
                  <a:pt x="11202" y="2592"/>
                </a:lnTo>
                <a:lnTo>
                  <a:pt x="11205" y="2595"/>
                </a:lnTo>
                <a:lnTo>
                  <a:pt x="11209" y="2597"/>
                </a:lnTo>
                <a:lnTo>
                  <a:pt x="11214" y="2598"/>
                </a:lnTo>
                <a:lnTo>
                  <a:pt x="11218" y="2599"/>
                </a:lnTo>
                <a:lnTo>
                  <a:pt x="11222" y="2599"/>
                </a:lnTo>
                <a:lnTo>
                  <a:pt x="11227" y="2599"/>
                </a:lnTo>
                <a:lnTo>
                  <a:pt x="11234" y="2596"/>
                </a:lnTo>
                <a:lnTo>
                  <a:pt x="11244" y="2592"/>
                </a:lnTo>
                <a:lnTo>
                  <a:pt x="11254" y="2585"/>
                </a:lnTo>
                <a:lnTo>
                  <a:pt x="11266" y="2577"/>
                </a:lnTo>
                <a:lnTo>
                  <a:pt x="11298" y="2688"/>
                </a:lnTo>
                <a:lnTo>
                  <a:pt x="11290" y="2696"/>
                </a:lnTo>
                <a:lnTo>
                  <a:pt x="11282" y="2702"/>
                </a:lnTo>
                <a:lnTo>
                  <a:pt x="11272" y="2707"/>
                </a:lnTo>
                <a:lnTo>
                  <a:pt x="11263" y="2712"/>
                </a:lnTo>
                <a:lnTo>
                  <a:pt x="11252" y="2718"/>
                </a:lnTo>
                <a:lnTo>
                  <a:pt x="11242" y="2721"/>
                </a:lnTo>
                <a:lnTo>
                  <a:pt x="11231" y="2725"/>
                </a:lnTo>
                <a:lnTo>
                  <a:pt x="11220" y="2727"/>
                </a:lnTo>
                <a:lnTo>
                  <a:pt x="11210" y="2729"/>
                </a:lnTo>
                <a:lnTo>
                  <a:pt x="11201" y="2729"/>
                </a:lnTo>
                <a:lnTo>
                  <a:pt x="11192" y="2730"/>
                </a:lnTo>
                <a:lnTo>
                  <a:pt x="11183" y="2729"/>
                </a:lnTo>
                <a:lnTo>
                  <a:pt x="11175" y="2727"/>
                </a:lnTo>
                <a:lnTo>
                  <a:pt x="11167" y="2725"/>
                </a:lnTo>
                <a:lnTo>
                  <a:pt x="11158" y="2722"/>
                </a:lnTo>
                <a:lnTo>
                  <a:pt x="11151" y="2719"/>
                </a:lnTo>
                <a:lnTo>
                  <a:pt x="11145" y="2713"/>
                </a:lnTo>
                <a:lnTo>
                  <a:pt x="11137" y="2708"/>
                </a:lnTo>
                <a:lnTo>
                  <a:pt x="11132" y="2702"/>
                </a:lnTo>
                <a:lnTo>
                  <a:pt x="11126" y="2696"/>
                </a:lnTo>
                <a:lnTo>
                  <a:pt x="11121" y="2688"/>
                </a:lnTo>
                <a:lnTo>
                  <a:pt x="11115" y="2680"/>
                </a:lnTo>
                <a:lnTo>
                  <a:pt x="11110" y="2672"/>
                </a:lnTo>
                <a:lnTo>
                  <a:pt x="11106" y="2662"/>
                </a:lnTo>
                <a:lnTo>
                  <a:pt x="11100" y="2643"/>
                </a:lnTo>
                <a:lnTo>
                  <a:pt x="11092" y="2616"/>
                </a:lnTo>
                <a:lnTo>
                  <a:pt x="11084" y="2582"/>
                </a:lnTo>
                <a:lnTo>
                  <a:pt x="11075" y="2540"/>
                </a:lnTo>
                <a:lnTo>
                  <a:pt x="11025" y="2298"/>
                </a:lnTo>
                <a:lnTo>
                  <a:pt x="10977" y="2308"/>
                </a:lnTo>
                <a:lnTo>
                  <a:pt x="10953" y="2191"/>
                </a:lnTo>
                <a:lnTo>
                  <a:pt x="11001" y="2181"/>
                </a:lnTo>
                <a:lnTo>
                  <a:pt x="10979" y="2071"/>
                </a:lnTo>
                <a:lnTo>
                  <a:pt x="11067" y="1964"/>
                </a:lnTo>
                <a:lnTo>
                  <a:pt x="11107" y="2159"/>
                </a:lnTo>
                <a:lnTo>
                  <a:pt x="11178" y="2145"/>
                </a:lnTo>
                <a:close/>
                <a:moveTo>
                  <a:pt x="10682" y="2448"/>
                </a:moveTo>
                <a:lnTo>
                  <a:pt x="10581" y="2453"/>
                </a:lnTo>
                <a:lnTo>
                  <a:pt x="10579" y="2432"/>
                </a:lnTo>
                <a:lnTo>
                  <a:pt x="10579" y="2412"/>
                </a:lnTo>
                <a:lnTo>
                  <a:pt x="10580" y="2394"/>
                </a:lnTo>
                <a:lnTo>
                  <a:pt x="10582" y="2376"/>
                </a:lnTo>
                <a:lnTo>
                  <a:pt x="10585" y="2359"/>
                </a:lnTo>
                <a:lnTo>
                  <a:pt x="10590" y="2344"/>
                </a:lnTo>
                <a:lnTo>
                  <a:pt x="10595" y="2331"/>
                </a:lnTo>
                <a:lnTo>
                  <a:pt x="10601" y="2318"/>
                </a:lnTo>
                <a:lnTo>
                  <a:pt x="10608" y="2307"/>
                </a:lnTo>
                <a:lnTo>
                  <a:pt x="10618" y="2295"/>
                </a:lnTo>
                <a:lnTo>
                  <a:pt x="10628" y="2286"/>
                </a:lnTo>
                <a:lnTo>
                  <a:pt x="10641" y="2277"/>
                </a:lnTo>
                <a:lnTo>
                  <a:pt x="10653" y="2268"/>
                </a:lnTo>
                <a:lnTo>
                  <a:pt x="10668" y="2261"/>
                </a:lnTo>
                <a:lnTo>
                  <a:pt x="10685" y="2255"/>
                </a:lnTo>
                <a:lnTo>
                  <a:pt x="10702" y="2248"/>
                </a:lnTo>
                <a:lnTo>
                  <a:pt x="10718" y="2244"/>
                </a:lnTo>
                <a:lnTo>
                  <a:pt x="10733" y="2240"/>
                </a:lnTo>
                <a:lnTo>
                  <a:pt x="10747" y="2238"/>
                </a:lnTo>
                <a:lnTo>
                  <a:pt x="10761" y="2236"/>
                </a:lnTo>
                <a:lnTo>
                  <a:pt x="10774" y="2236"/>
                </a:lnTo>
                <a:lnTo>
                  <a:pt x="10786" y="2236"/>
                </a:lnTo>
                <a:lnTo>
                  <a:pt x="10798" y="2237"/>
                </a:lnTo>
                <a:lnTo>
                  <a:pt x="10808" y="2239"/>
                </a:lnTo>
                <a:lnTo>
                  <a:pt x="10817" y="2242"/>
                </a:lnTo>
                <a:lnTo>
                  <a:pt x="10827" y="2245"/>
                </a:lnTo>
                <a:lnTo>
                  <a:pt x="10836" y="2249"/>
                </a:lnTo>
                <a:lnTo>
                  <a:pt x="10845" y="2255"/>
                </a:lnTo>
                <a:lnTo>
                  <a:pt x="10853" y="2261"/>
                </a:lnTo>
                <a:lnTo>
                  <a:pt x="10860" y="2266"/>
                </a:lnTo>
                <a:lnTo>
                  <a:pt x="10868" y="2273"/>
                </a:lnTo>
                <a:lnTo>
                  <a:pt x="10874" y="2281"/>
                </a:lnTo>
                <a:lnTo>
                  <a:pt x="10880" y="2290"/>
                </a:lnTo>
                <a:lnTo>
                  <a:pt x="10886" y="2301"/>
                </a:lnTo>
                <a:lnTo>
                  <a:pt x="10894" y="2313"/>
                </a:lnTo>
                <a:lnTo>
                  <a:pt x="10900" y="2329"/>
                </a:lnTo>
                <a:lnTo>
                  <a:pt x="10907" y="2346"/>
                </a:lnTo>
                <a:lnTo>
                  <a:pt x="10915" y="2364"/>
                </a:lnTo>
                <a:lnTo>
                  <a:pt x="10921" y="2384"/>
                </a:lnTo>
                <a:lnTo>
                  <a:pt x="10928" y="2407"/>
                </a:lnTo>
                <a:lnTo>
                  <a:pt x="10978" y="2575"/>
                </a:lnTo>
                <a:lnTo>
                  <a:pt x="10989" y="2608"/>
                </a:lnTo>
                <a:lnTo>
                  <a:pt x="10998" y="2636"/>
                </a:lnTo>
                <a:lnTo>
                  <a:pt x="11007" y="2659"/>
                </a:lnTo>
                <a:lnTo>
                  <a:pt x="11015" y="2678"/>
                </a:lnTo>
                <a:lnTo>
                  <a:pt x="11023" y="2695"/>
                </a:lnTo>
                <a:lnTo>
                  <a:pt x="11033" y="2711"/>
                </a:lnTo>
                <a:lnTo>
                  <a:pt x="11043" y="2729"/>
                </a:lnTo>
                <a:lnTo>
                  <a:pt x="11055" y="2746"/>
                </a:lnTo>
                <a:lnTo>
                  <a:pt x="10953" y="2776"/>
                </a:lnTo>
                <a:lnTo>
                  <a:pt x="10922" y="2722"/>
                </a:lnTo>
                <a:lnTo>
                  <a:pt x="10914" y="2743"/>
                </a:lnTo>
                <a:lnTo>
                  <a:pt x="10904" y="2760"/>
                </a:lnTo>
                <a:lnTo>
                  <a:pt x="10900" y="2770"/>
                </a:lnTo>
                <a:lnTo>
                  <a:pt x="10894" y="2777"/>
                </a:lnTo>
                <a:lnTo>
                  <a:pt x="10888" y="2786"/>
                </a:lnTo>
                <a:lnTo>
                  <a:pt x="10882" y="2792"/>
                </a:lnTo>
                <a:lnTo>
                  <a:pt x="10876" y="2798"/>
                </a:lnTo>
                <a:lnTo>
                  <a:pt x="10870" y="2804"/>
                </a:lnTo>
                <a:lnTo>
                  <a:pt x="10862" y="2810"/>
                </a:lnTo>
                <a:lnTo>
                  <a:pt x="10855" y="2815"/>
                </a:lnTo>
                <a:lnTo>
                  <a:pt x="10848" y="2819"/>
                </a:lnTo>
                <a:lnTo>
                  <a:pt x="10840" y="2823"/>
                </a:lnTo>
                <a:lnTo>
                  <a:pt x="10832" y="2826"/>
                </a:lnTo>
                <a:lnTo>
                  <a:pt x="10824" y="2829"/>
                </a:lnTo>
                <a:lnTo>
                  <a:pt x="10810" y="2833"/>
                </a:lnTo>
                <a:lnTo>
                  <a:pt x="10795" y="2835"/>
                </a:lnTo>
                <a:lnTo>
                  <a:pt x="10783" y="2835"/>
                </a:lnTo>
                <a:lnTo>
                  <a:pt x="10769" y="2834"/>
                </a:lnTo>
                <a:lnTo>
                  <a:pt x="10756" y="2832"/>
                </a:lnTo>
                <a:lnTo>
                  <a:pt x="10743" y="2827"/>
                </a:lnTo>
                <a:lnTo>
                  <a:pt x="10731" y="2821"/>
                </a:lnTo>
                <a:lnTo>
                  <a:pt x="10718" y="2814"/>
                </a:lnTo>
                <a:lnTo>
                  <a:pt x="10707" y="2805"/>
                </a:lnTo>
                <a:lnTo>
                  <a:pt x="10695" y="2795"/>
                </a:lnTo>
                <a:lnTo>
                  <a:pt x="10685" y="2783"/>
                </a:lnTo>
                <a:lnTo>
                  <a:pt x="10675" y="2771"/>
                </a:lnTo>
                <a:lnTo>
                  <a:pt x="10667" y="2757"/>
                </a:lnTo>
                <a:lnTo>
                  <a:pt x="10660" y="2743"/>
                </a:lnTo>
                <a:lnTo>
                  <a:pt x="10653" y="2726"/>
                </a:lnTo>
                <a:lnTo>
                  <a:pt x="10647" y="2708"/>
                </a:lnTo>
                <a:lnTo>
                  <a:pt x="10641" y="2686"/>
                </a:lnTo>
                <a:lnTo>
                  <a:pt x="10638" y="2664"/>
                </a:lnTo>
                <a:lnTo>
                  <a:pt x="10637" y="2654"/>
                </a:lnTo>
                <a:lnTo>
                  <a:pt x="10637" y="2644"/>
                </a:lnTo>
                <a:lnTo>
                  <a:pt x="10637" y="2634"/>
                </a:lnTo>
                <a:lnTo>
                  <a:pt x="10638" y="2625"/>
                </a:lnTo>
                <a:lnTo>
                  <a:pt x="10639" y="2614"/>
                </a:lnTo>
                <a:lnTo>
                  <a:pt x="10641" y="2606"/>
                </a:lnTo>
                <a:lnTo>
                  <a:pt x="10643" y="2596"/>
                </a:lnTo>
                <a:lnTo>
                  <a:pt x="10646" y="2588"/>
                </a:lnTo>
                <a:lnTo>
                  <a:pt x="10649" y="2580"/>
                </a:lnTo>
                <a:lnTo>
                  <a:pt x="10653" y="2572"/>
                </a:lnTo>
                <a:lnTo>
                  <a:pt x="10657" y="2564"/>
                </a:lnTo>
                <a:lnTo>
                  <a:pt x="10662" y="2557"/>
                </a:lnTo>
                <a:lnTo>
                  <a:pt x="10668" y="2550"/>
                </a:lnTo>
                <a:lnTo>
                  <a:pt x="10674" y="2542"/>
                </a:lnTo>
                <a:lnTo>
                  <a:pt x="10683" y="2535"/>
                </a:lnTo>
                <a:lnTo>
                  <a:pt x="10691" y="2527"/>
                </a:lnTo>
                <a:lnTo>
                  <a:pt x="10712" y="2512"/>
                </a:lnTo>
                <a:lnTo>
                  <a:pt x="10737" y="2495"/>
                </a:lnTo>
                <a:lnTo>
                  <a:pt x="10766" y="2476"/>
                </a:lnTo>
                <a:lnTo>
                  <a:pt x="10791" y="2458"/>
                </a:lnTo>
                <a:lnTo>
                  <a:pt x="10811" y="2443"/>
                </a:lnTo>
                <a:lnTo>
                  <a:pt x="10825" y="2430"/>
                </a:lnTo>
                <a:lnTo>
                  <a:pt x="10818" y="2409"/>
                </a:lnTo>
                <a:lnTo>
                  <a:pt x="10812" y="2393"/>
                </a:lnTo>
                <a:lnTo>
                  <a:pt x="10807" y="2381"/>
                </a:lnTo>
                <a:lnTo>
                  <a:pt x="10802" y="2373"/>
                </a:lnTo>
                <a:lnTo>
                  <a:pt x="10797" y="2366"/>
                </a:lnTo>
                <a:lnTo>
                  <a:pt x="10790" y="2362"/>
                </a:lnTo>
                <a:lnTo>
                  <a:pt x="10783" y="2358"/>
                </a:lnTo>
                <a:lnTo>
                  <a:pt x="10775" y="2356"/>
                </a:lnTo>
                <a:lnTo>
                  <a:pt x="10765" y="2354"/>
                </a:lnTo>
                <a:lnTo>
                  <a:pt x="10755" y="2355"/>
                </a:lnTo>
                <a:lnTo>
                  <a:pt x="10742" y="2356"/>
                </a:lnTo>
                <a:lnTo>
                  <a:pt x="10730" y="2359"/>
                </a:lnTo>
                <a:lnTo>
                  <a:pt x="10717" y="2364"/>
                </a:lnTo>
                <a:lnTo>
                  <a:pt x="10706" y="2371"/>
                </a:lnTo>
                <a:lnTo>
                  <a:pt x="10701" y="2374"/>
                </a:lnTo>
                <a:lnTo>
                  <a:pt x="10697" y="2378"/>
                </a:lnTo>
                <a:lnTo>
                  <a:pt x="10694" y="2382"/>
                </a:lnTo>
                <a:lnTo>
                  <a:pt x="10691" y="2387"/>
                </a:lnTo>
                <a:lnTo>
                  <a:pt x="10688" y="2393"/>
                </a:lnTo>
                <a:lnTo>
                  <a:pt x="10686" y="2398"/>
                </a:lnTo>
                <a:lnTo>
                  <a:pt x="10684" y="2404"/>
                </a:lnTo>
                <a:lnTo>
                  <a:pt x="10683" y="2411"/>
                </a:lnTo>
                <a:lnTo>
                  <a:pt x="10680" y="2429"/>
                </a:lnTo>
                <a:lnTo>
                  <a:pt x="10682" y="2448"/>
                </a:lnTo>
                <a:close/>
                <a:moveTo>
                  <a:pt x="10854" y="2523"/>
                </a:moveTo>
                <a:lnTo>
                  <a:pt x="10844" y="2532"/>
                </a:lnTo>
                <a:lnTo>
                  <a:pt x="10831" y="2541"/>
                </a:lnTo>
                <a:lnTo>
                  <a:pt x="10816" y="2551"/>
                </a:lnTo>
                <a:lnTo>
                  <a:pt x="10799" y="2563"/>
                </a:lnTo>
                <a:lnTo>
                  <a:pt x="10780" y="2577"/>
                </a:lnTo>
                <a:lnTo>
                  <a:pt x="10764" y="2590"/>
                </a:lnTo>
                <a:lnTo>
                  <a:pt x="10758" y="2596"/>
                </a:lnTo>
                <a:lnTo>
                  <a:pt x="10753" y="2603"/>
                </a:lnTo>
                <a:lnTo>
                  <a:pt x="10749" y="2608"/>
                </a:lnTo>
                <a:lnTo>
                  <a:pt x="10746" y="2613"/>
                </a:lnTo>
                <a:lnTo>
                  <a:pt x="10744" y="2619"/>
                </a:lnTo>
                <a:lnTo>
                  <a:pt x="10743" y="2625"/>
                </a:lnTo>
                <a:lnTo>
                  <a:pt x="10742" y="2631"/>
                </a:lnTo>
                <a:lnTo>
                  <a:pt x="10741" y="2637"/>
                </a:lnTo>
                <a:lnTo>
                  <a:pt x="10742" y="2650"/>
                </a:lnTo>
                <a:lnTo>
                  <a:pt x="10745" y="2662"/>
                </a:lnTo>
                <a:lnTo>
                  <a:pt x="10747" y="2671"/>
                </a:lnTo>
                <a:lnTo>
                  <a:pt x="10751" y="2677"/>
                </a:lnTo>
                <a:lnTo>
                  <a:pt x="10754" y="2684"/>
                </a:lnTo>
                <a:lnTo>
                  <a:pt x="10758" y="2690"/>
                </a:lnTo>
                <a:lnTo>
                  <a:pt x="10762" y="2696"/>
                </a:lnTo>
                <a:lnTo>
                  <a:pt x="10767" y="2701"/>
                </a:lnTo>
                <a:lnTo>
                  <a:pt x="10771" y="2706"/>
                </a:lnTo>
                <a:lnTo>
                  <a:pt x="10778" y="2710"/>
                </a:lnTo>
                <a:lnTo>
                  <a:pt x="10783" y="2713"/>
                </a:lnTo>
                <a:lnTo>
                  <a:pt x="10789" y="2717"/>
                </a:lnTo>
                <a:lnTo>
                  <a:pt x="10794" y="2719"/>
                </a:lnTo>
                <a:lnTo>
                  <a:pt x="10801" y="2721"/>
                </a:lnTo>
                <a:lnTo>
                  <a:pt x="10806" y="2721"/>
                </a:lnTo>
                <a:lnTo>
                  <a:pt x="10812" y="2721"/>
                </a:lnTo>
                <a:lnTo>
                  <a:pt x="10818" y="2721"/>
                </a:lnTo>
                <a:lnTo>
                  <a:pt x="10825" y="2719"/>
                </a:lnTo>
                <a:lnTo>
                  <a:pt x="10830" y="2717"/>
                </a:lnTo>
                <a:lnTo>
                  <a:pt x="10835" y="2714"/>
                </a:lnTo>
                <a:lnTo>
                  <a:pt x="10840" y="2711"/>
                </a:lnTo>
                <a:lnTo>
                  <a:pt x="10845" y="2708"/>
                </a:lnTo>
                <a:lnTo>
                  <a:pt x="10854" y="2700"/>
                </a:lnTo>
                <a:lnTo>
                  <a:pt x="10862" y="2688"/>
                </a:lnTo>
                <a:lnTo>
                  <a:pt x="10870" y="2677"/>
                </a:lnTo>
                <a:lnTo>
                  <a:pt x="10875" y="2664"/>
                </a:lnTo>
                <a:lnTo>
                  <a:pt x="10878" y="2652"/>
                </a:lnTo>
                <a:lnTo>
                  <a:pt x="10880" y="2639"/>
                </a:lnTo>
                <a:lnTo>
                  <a:pt x="10879" y="2624"/>
                </a:lnTo>
                <a:lnTo>
                  <a:pt x="10876" y="2605"/>
                </a:lnTo>
                <a:lnTo>
                  <a:pt x="10871" y="2580"/>
                </a:lnTo>
                <a:lnTo>
                  <a:pt x="10862" y="2551"/>
                </a:lnTo>
                <a:lnTo>
                  <a:pt x="10854" y="2523"/>
                </a:lnTo>
                <a:close/>
                <a:moveTo>
                  <a:pt x="10539" y="2918"/>
                </a:moveTo>
                <a:lnTo>
                  <a:pt x="10256" y="2191"/>
                </a:lnTo>
                <a:lnTo>
                  <a:pt x="10356" y="2152"/>
                </a:lnTo>
                <a:lnTo>
                  <a:pt x="10640" y="2880"/>
                </a:lnTo>
                <a:lnTo>
                  <a:pt x="10539" y="2918"/>
                </a:lnTo>
                <a:close/>
                <a:moveTo>
                  <a:pt x="10064" y="2960"/>
                </a:moveTo>
                <a:lnTo>
                  <a:pt x="10151" y="2892"/>
                </a:lnTo>
                <a:lnTo>
                  <a:pt x="10157" y="2902"/>
                </a:lnTo>
                <a:lnTo>
                  <a:pt x="10163" y="2910"/>
                </a:lnTo>
                <a:lnTo>
                  <a:pt x="10170" y="2916"/>
                </a:lnTo>
                <a:lnTo>
                  <a:pt x="10177" y="2923"/>
                </a:lnTo>
                <a:lnTo>
                  <a:pt x="10184" y="2929"/>
                </a:lnTo>
                <a:lnTo>
                  <a:pt x="10190" y="2933"/>
                </a:lnTo>
                <a:lnTo>
                  <a:pt x="10198" y="2937"/>
                </a:lnTo>
                <a:lnTo>
                  <a:pt x="10205" y="2940"/>
                </a:lnTo>
                <a:lnTo>
                  <a:pt x="10212" y="2942"/>
                </a:lnTo>
                <a:lnTo>
                  <a:pt x="10220" y="2944"/>
                </a:lnTo>
                <a:lnTo>
                  <a:pt x="10227" y="2944"/>
                </a:lnTo>
                <a:lnTo>
                  <a:pt x="10235" y="2944"/>
                </a:lnTo>
                <a:lnTo>
                  <a:pt x="10243" y="2943"/>
                </a:lnTo>
                <a:lnTo>
                  <a:pt x="10251" y="2941"/>
                </a:lnTo>
                <a:lnTo>
                  <a:pt x="10258" y="2939"/>
                </a:lnTo>
                <a:lnTo>
                  <a:pt x="10267" y="2935"/>
                </a:lnTo>
                <a:lnTo>
                  <a:pt x="10275" y="2931"/>
                </a:lnTo>
                <a:lnTo>
                  <a:pt x="10282" y="2927"/>
                </a:lnTo>
                <a:lnTo>
                  <a:pt x="10290" y="2921"/>
                </a:lnTo>
                <a:lnTo>
                  <a:pt x="10295" y="2917"/>
                </a:lnTo>
                <a:lnTo>
                  <a:pt x="10300" y="2912"/>
                </a:lnTo>
                <a:lnTo>
                  <a:pt x="10305" y="2906"/>
                </a:lnTo>
                <a:lnTo>
                  <a:pt x="10308" y="2901"/>
                </a:lnTo>
                <a:lnTo>
                  <a:pt x="10312" y="2895"/>
                </a:lnTo>
                <a:lnTo>
                  <a:pt x="10314" y="2889"/>
                </a:lnTo>
                <a:lnTo>
                  <a:pt x="10315" y="2883"/>
                </a:lnTo>
                <a:lnTo>
                  <a:pt x="10316" y="2876"/>
                </a:lnTo>
                <a:lnTo>
                  <a:pt x="10316" y="2871"/>
                </a:lnTo>
                <a:lnTo>
                  <a:pt x="10315" y="2865"/>
                </a:lnTo>
                <a:lnTo>
                  <a:pt x="10314" y="2859"/>
                </a:lnTo>
                <a:lnTo>
                  <a:pt x="10312" y="2852"/>
                </a:lnTo>
                <a:lnTo>
                  <a:pt x="10309" y="2847"/>
                </a:lnTo>
                <a:lnTo>
                  <a:pt x="10305" y="2839"/>
                </a:lnTo>
                <a:lnTo>
                  <a:pt x="10300" y="2833"/>
                </a:lnTo>
                <a:lnTo>
                  <a:pt x="10295" y="2827"/>
                </a:lnTo>
                <a:lnTo>
                  <a:pt x="10290" y="2824"/>
                </a:lnTo>
                <a:lnTo>
                  <a:pt x="10282" y="2822"/>
                </a:lnTo>
                <a:lnTo>
                  <a:pt x="10273" y="2821"/>
                </a:lnTo>
                <a:lnTo>
                  <a:pt x="10262" y="2821"/>
                </a:lnTo>
                <a:lnTo>
                  <a:pt x="10250" y="2822"/>
                </a:lnTo>
                <a:lnTo>
                  <a:pt x="10216" y="2827"/>
                </a:lnTo>
                <a:lnTo>
                  <a:pt x="10187" y="2830"/>
                </a:lnTo>
                <a:lnTo>
                  <a:pt x="10160" y="2833"/>
                </a:lnTo>
                <a:lnTo>
                  <a:pt x="10135" y="2834"/>
                </a:lnTo>
                <a:lnTo>
                  <a:pt x="10114" y="2834"/>
                </a:lnTo>
                <a:lnTo>
                  <a:pt x="10095" y="2833"/>
                </a:lnTo>
                <a:lnTo>
                  <a:pt x="10078" y="2830"/>
                </a:lnTo>
                <a:lnTo>
                  <a:pt x="10065" y="2826"/>
                </a:lnTo>
                <a:lnTo>
                  <a:pt x="10050" y="2820"/>
                </a:lnTo>
                <a:lnTo>
                  <a:pt x="10037" y="2813"/>
                </a:lnTo>
                <a:lnTo>
                  <a:pt x="10024" y="2803"/>
                </a:lnTo>
                <a:lnTo>
                  <a:pt x="10012" y="2793"/>
                </a:lnTo>
                <a:lnTo>
                  <a:pt x="10000" y="2780"/>
                </a:lnTo>
                <a:lnTo>
                  <a:pt x="9990" y="2767"/>
                </a:lnTo>
                <a:lnTo>
                  <a:pt x="9980" y="2751"/>
                </a:lnTo>
                <a:lnTo>
                  <a:pt x="9971" y="2734"/>
                </a:lnTo>
                <a:lnTo>
                  <a:pt x="9963" y="2717"/>
                </a:lnTo>
                <a:lnTo>
                  <a:pt x="9957" y="2699"/>
                </a:lnTo>
                <a:lnTo>
                  <a:pt x="9953" y="2682"/>
                </a:lnTo>
                <a:lnTo>
                  <a:pt x="9950" y="2665"/>
                </a:lnTo>
                <a:lnTo>
                  <a:pt x="9949" y="2649"/>
                </a:lnTo>
                <a:lnTo>
                  <a:pt x="9950" y="2633"/>
                </a:lnTo>
                <a:lnTo>
                  <a:pt x="9952" y="2617"/>
                </a:lnTo>
                <a:lnTo>
                  <a:pt x="9955" y="2602"/>
                </a:lnTo>
                <a:lnTo>
                  <a:pt x="9961" y="2587"/>
                </a:lnTo>
                <a:lnTo>
                  <a:pt x="9969" y="2572"/>
                </a:lnTo>
                <a:lnTo>
                  <a:pt x="9977" y="2559"/>
                </a:lnTo>
                <a:lnTo>
                  <a:pt x="9989" y="2546"/>
                </a:lnTo>
                <a:lnTo>
                  <a:pt x="10001" y="2535"/>
                </a:lnTo>
                <a:lnTo>
                  <a:pt x="10016" y="2523"/>
                </a:lnTo>
                <a:lnTo>
                  <a:pt x="10031" y="2513"/>
                </a:lnTo>
                <a:lnTo>
                  <a:pt x="10049" y="2503"/>
                </a:lnTo>
                <a:lnTo>
                  <a:pt x="10067" y="2496"/>
                </a:lnTo>
                <a:lnTo>
                  <a:pt x="10084" y="2490"/>
                </a:lnTo>
                <a:lnTo>
                  <a:pt x="10100" y="2485"/>
                </a:lnTo>
                <a:lnTo>
                  <a:pt x="10116" y="2481"/>
                </a:lnTo>
                <a:lnTo>
                  <a:pt x="10132" y="2479"/>
                </a:lnTo>
                <a:lnTo>
                  <a:pt x="10146" y="2479"/>
                </a:lnTo>
                <a:lnTo>
                  <a:pt x="10160" y="2480"/>
                </a:lnTo>
                <a:lnTo>
                  <a:pt x="10174" y="2482"/>
                </a:lnTo>
                <a:lnTo>
                  <a:pt x="10187" y="2488"/>
                </a:lnTo>
                <a:lnTo>
                  <a:pt x="10200" y="2493"/>
                </a:lnTo>
                <a:lnTo>
                  <a:pt x="10212" y="2500"/>
                </a:lnTo>
                <a:lnTo>
                  <a:pt x="10226" y="2510"/>
                </a:lnTo>
                <a:lnTo>
                  <a:pt x="10238" y="2520"/>
                </a:lnTo>
                <a:lnTo>
                  <a:pt x="10251" y="2532"/>
                </a:lnTo>
                <a:lnTo>
                  <a:pt x="10263" y="2545"/>
                </a:lnTo>
                <a:lnTo>
                  <a:pt x="10276" y="2561"/>
                </a:lnTo>
                <a:lnTo>
                  <a:pt x="10195" y="2628"/>
                </a:lnTo>
                <a:lnTo>
                  <a:pt x="10190" y="2621"/>
                </a:lnTo>
                <a:lnTo>
                  <a:pt x="10185" y="2615"/>
                </a:lnTo>
                <a:lnTo>
                  <a:pt x="10180" y="2610"/>
                </a:lnTo>
                <a:lnTo>
                  <a:pt x="10175" y="2606"/>
                </a:lnTo>
                <a:lnTo>
                  <a:pt x="10168" y="2602"/>
                </a:lnTo>
                <a:lnTo>
                  <a:pt x="10163" y="2598"/>
                </a:lnTo>
                <a:lnTo>
                  <a:pt x="10157" y="2595"/>
                </a:lnTo>
                <a:lnTo>
                  <a:pt x="10151" y="2593"/>
                </a:lnTo>
                <a:lnTo>
                  <a:pt x="10144" y="2592"/>
                </a:lnTo>
                <a:lnTo>
                  <a:pt x="10138" y="2591"/>
                </a:lnTo>
                <a:lnTo>
                  <a:pt x="10132" y="2591"/>
                </a:lnTo>
                <a:lnTo>
                  <a:pt x="10125" y="2591"/>
                </a:lnTo>
                <a:lnTo>
                  <a:pt x="10118" y="2592"/>
                </a:lnTo>
                <a:lnTo>
                  <a:pt x="10112" y="2594"/>
                </a:lnTo>
                <a:lnTo>
                  <a:pt x="10105" y="2596"/>
                </a:lnTo>
                <a:lnTo>
                  <a:pt x="10097" y="2599"/>
                </a:lnTo>
                <a:lnTo>
                  <a:pt x="10082" y="2609"/>
                </a:lnTo>
                <a:lnTo>
                  <a:pt x="10069" y="2617"/>
                </a:lnTo>
                <a:lnTo>
                  <a:pt x="10064" y="2621"/>
                </a:lnTo>
                <a:lnTo>
                  <a:pt x="10059" y="2627"/>
                </a:lnTo>
                <a:lnTo>
                  <a:pt x="10055" y="2631"/>
                </a:lnTo>
                <a:lnTo>
                  <a:pt x="10052" y="2636"/>
                </a:lnTo>
                <a:lnTo>
                  <a:pt x="10050" y="2640"/>
                </a:lnTo>
                <a:lnTo>
                  <a:pt x="10049" y="2645"/>
                </a:lnTo>
                <a:lnTo>
                  <a:pt x="10048" y="2651"/>
                </a:lnTo>
                <a:lnTo>
                  <a:pt x="10048" y="2655"/>
                </a:lnTo>
                <a:lnTo>
                  <a:pt x="10048" y="2660"/>
                </a:lnTo>
                <a:lnTo>
                  <a:pt x="10049" y="2664"/>
                </a:lnTo>
                <a:lnTo>
                  <a:pt x="10050" y="2670"/>
                </a:lnTo>
                <a:lnTo>
                  <a:pt x="10052" y="2674"/>
                </a:lnTo>
                <a:lnTo>
                  <a:pt x="10058" y="2681"/>
                </a:lnTo>
                <a:lnTo>
                  <a:pt x="10063" y="2687"/>
                </a:lnTo>
                <a:lnTo>
                  <a:pt x="10071" y="2691"/>
                </a:lnTo>
                <a:lnTo>
                  <a:pt x="10079" y="2695"/>
                </a:lnTo>
                <a:lnTo>
                  <a:pt x="10086" y="2696"/>
                </a:lnTo>
                <a:lnTo>
                  <a:pt x="10093" y="2697"/>
                </a:lnTo>
                <a:lnTo>
                  <a:pt x="10104" y="2697"/>
                </a:lnTo>
                <a:lnTo>
                  <a:pt x="10115" y="2696"/>
                </a:lnTo>
                <a:lnTo>
                  <a:pt x="10144" y="2693"/>
                </a:lnTo>
                <a:lnTo>
                  <a:pt x="10182" y="2688"/>
                </a:lnTo>
                <a:lnTo>
                  <a:pt x="10205" y="2685"/>
                </a:lnTo>
                <a:lnTo>
                  <a:pt x="10226" y="2684"/>
                </a:lnTo>
                <a:lnTo>
                  <a:pt x="10246" y="2683"/>
                </a:lnTo>
                <a:lnTo>
                  <a:pt x="10263" y="2684"/>
                </a:lnTo>
                <a:lnTo>
                  <a:pt x="10280" y="2685"/>
                </a:lnTo>
                <a:lnTo>
                  <a:pt x="10296" y="2688"/>
                </a:lnTo>
                <a:lnTo>
                  <a:pt x="10309" y="2693"/>
                </a:lnTo>
                <a:lnTo>
                  <a:pt x="10322" y="2698"/>
                </a:lnTo>
                <a:lnTo>
                  <a:pt x="10333" y="2704"/>
                </a:lnTo>
                <a:lnTo>
                  <a:pt x="10344" y="2712"/>
                </a:lnTo>
                <a:lnTo>
                  <a:pt x="10354" y="2721"/>
                </a:lnTo>
                <a:lnTo>
                  <a:pt x="10365" y="2730"/>
                </a:lnTo>
                <a:lnTo>
                  <a:pt x="10373" y="2742"/>
                </a:lnTo>
                <a:lnTo>
                  <a:pt x="10383" y="2754"/>
                </a:lnTo>
                <a:lnTo>
                  <a:pt x="10391" y="2768"/>
                </a:lnTo>
                <a:lnTo>
                  <a:pt x="10398" y="2782"/>
                </a:lnTo>
                <a:lnTo>
                  <a:pt x="10407" y="2801"/>
                </a:lnTo>
                <a:lnTo>
                  <a:pt x="10413" y="2819"/>
                </a:lnTo>
                <a:lnTo>
                  <a:pt x="10417" y="2838"/>
                </a:lnTo>
                <a:lnTo>
                  <a:pt x="10419" y="2856"/>
                </a:lnTo>
                <a:lnTo>
                  <a:pt x="10420" y="2873"/>
                </a:lnTo>
                <a:lnTo>
                  <a:pt x="10420" y="2891"/>
                </a:lnTo>
                <a:lnTo>
                  <a:pt x="10417" y="2908"/>
                </a:lnTo>
                <a:lnTo>
                  <a:pt x="10413" y="2926"/>
                </a:lnTo>
                <a:lnTo>
                  <a:pt x="10407" y="2942"/>
                </a:lnTo>
                <a:lnTo>
                  <a:pt x="10398" y="2958"/>
                </a:lnTo>
                <a:lnTo>
                  <a:pt x="10389" y="2974"/>
                </a:lnTo>
                <a:lnTo>
                  <a:pt x="10377" y="2987"/>
                </a:lnTo>
                <a:lnTo>
                  <a:pt x="10364" y="3000"/>
                </a:lnTo>
                <a:lnTo>
                  <a:pt x="10349" y="3012"/>
                </a:lnTo>
                <a:lnTo>
                  <a:pt x="10332" y="3023"/>
                </a:lnTo>
                <a:lnTo>
                  <a:pt x="10314" y="3032"/>
                </a:lnTo>
                <a:lnTo>
                  <a:pt x="10296" y="3041"/>
                </a:lnTo>
                <a:lnTo>
                  <a:pt x="10279" y="3047"/>
                </a:lnTo>
                <a:lnTo>
                  <a:pt x="10261" y="3051"/>
                </a:lnTo>
                <a:lnTo>
                  <a:pt x="10245" y="3054"/>
                </a:lnTo>
                <a:lnTo>
                  <a:pt x="10228" y="3055"/>
                </a:lnTo>
                <a:lnTo>
                  <a:pt x="10211" y="3054"/>
                </a:lnTo>
                <a:lnTo>
                  <a:pt x="10194" y="3052"/>
                </a:lnTo>
                <a:lnTo>
                  <a:pt x="10179" y="3049"/>
                </a:lnTo>
                <a:lnTo>
                  <a:pt x="10163" y="3043"/>
                </a:lnTo>
                <a:lnTo>
                  <a:pt x="10147" y="3036"/>
                </a:lnTo>
                <a:lnTo>
                  <a:pt x="10133" y="3027"/>
                </a:lnTo>
                <a:lnTo>
                  <a:pt x="10118" y="3018"/>
                </a:lnTo>
                <a:lnTo>
                  <a:pt x="10104" y="3005"/>
                </a:lnTo>
                <a:lnTo>
                  <a:pt x="10090" y="2991"/>
                </a:lnTo>
                <a:lnTo>
                  <a:pt x="10076" y="2977"/>
                </a:lnTo>
                <a:lnTo>
                  <a:pt x="10064" y="2960"/>
                </a:lnTo>
                <a:close/>
                <a:moveTo>
                  <a:pt x="10113" y="3119"/>
                </a:moveTo>
                <a:lnTo>
                  <a:pt x="10027" y="3184"/>
                </a:lnTo>
                <a:lnTo>
                  <a:pt x="9853" y="2954"/>
                </a:lnTo>
                <a:lnTo>
                  <a:pt x="9829" y="2922"/>
                </a:lnTo>
                <a:lnTo>
                  <a:pt x="9808" y="2896"/>
                </a:lnTo>
                <a:lnTo>
                  <a:pt x="9791" y="2878"/>
                </a:lnTo>
                <a:lnTo>
                  <a:pt x="9778" y="2865"/>
                </a:lnTo>
                <a:lnTo>
                  <a:pt x="9767" y="2857"/>
                </a:lnTo>
                <a:lnTo>
                  <a:pt x="9755" y="2850"/>
                </a:lnTo>
                <a:lnTo>
                  <a:pt x="9745" y="2845"/>
                </a:lnTo>
                <a:lnTo>
                  <a:pt x="9733" y="2843"/>
                </a:lnTo>
                <a:lnTo>
                  <a:pt x="9723" y="2843"/>
                </a:lnTo>
                <a:lnTo>
                  <a:pt x="9713" y="2845"/>
                </a:lnTo>
                <a:lnTo>
                  <a:pt x="9703" y="2848"/>
                </a:lnTo>
                <a:lnTo>
                  <a:pt x="9694" y="2853"/>
                </a:lnTo>
                <a:lnTo>
                  <a:pt x="9689" y="2858"/>
                </a:lnTo>
                <a:lnTo>
                  <a:pt x="9684" y="2863"/>
                </a:lnTo>
                <a:lnTo>
                  <a:pt x="9680" y="2868"/>
                </a:lnTo>
                <a:lnTo>
                  <a:pt x="9677" y="2873"/>
                </a:lnTo>
                <a:lnTo>
                  <a:pt x="9674" y="2880"/>
                </a:lnTo>
                <a:lnTo>
                  <a:pt x="9671" y="2886"/>
                </a:lnTo>
                <a:lnTo>
                  <a:pt x="9669" y="2892"/>
                </a:lnTo>
                <a:lnTo>
                  <a:pt x="9668" y="2899"/>
                </a:lnTo>
                <a:lnTo>
                  <a:pt x="9667" y="2907"/>
                </a:lnTo>
                <a:lnTo>
                  <a:pt x="9666" y="2914"/>
                </a:lnTo>
                <a:lnTo>
                  <a:pt x="9667" y="2921"/>
                </a:lnTo>
                <a:lnTo>
                  <a:pt x="9667" y="2930"/>
                </a:lnTo>
                <a:lnTo>
                  <a:pt x="9669" y="2937"/>
                </a:lnTo>
                <a:lnTo>
                  <a:pt x="9671" y="2945"/>
                </a:lnTo>
                <a:lnTo>
                  <a:pt x="9673" y="2954"/>
                </a:lnTo>
                <a:lnTo>
                  <a:pt x="9676" y="2961"/>
                </a:lnTo>
                <a:lnTo>
                  <a:pt x="9680" y="2971"/>
                </a:lnTo>
                <a:lnTo>
                  <a:pt x="9686" y="2981"/>
                </a:lnTo>
                <a:lnTo>
                  <a:pt x="9693" y="2992"/>
                </a:lnTo>
                <a:lnTo>
                  <a:pt x="9702" y="3006"/>
                </a:lnTo>
                <a:lnTo>
                  <a:pt x="9723" y="3036"/>
                </a:lnTo>
                <a:lnTo>
                  <a:pt x="9749" y="3073"/>
                </a:lnTo>
                <a:lnTo>
                  <a:pt x="9905" y="3277"/>
                </a:lnTo>
                <a:lnTo>
                  <a:pt x="9819" y="3342"/>
                </a:lnTo>
                <a:lnTo>
                  <a:pt x="9476" y="2891"/>
                </a:lnTo>
                <a:lnTo>
                  <a:pt x="9556" y="2830"/>
                </a:lnTo>
                <a:lnTo>
                  <a:pt x="9606" y="2897"/>
                </a:lnTo>
                <a:lnTo>
                  <a:pt x="9605" y="2884"/>
                </a:lnTo>
                <a:lnTo>
                  <a:pt x="9604" y="2871"/>
                </a:lnTo>
                <a:lnTo>
                  <a:pt x="9603" y="2859"/>
                </a:lnTo>
                <a:lnTo>
                  <a:pt x="9603" y="2846"/>
                </a:lnTo>
                <a:lnTo>
                  <a:pt x="9604" y="2836"/>
                </a:lnTo>
                <a:lnTo>
                  <a:pt x="9606" y="2824"/>
                </a:lnTo>
                <a:lnTo>
                  <a:pt x="9608" y="2814"/>
                </a:lnTo>
                <a:lnTo>
                  <a:pt x="9610" y="2803"/>
                </a:lnTo>
                <a:lnTo>
                  <a:pt x="9613" y="2794"/>
                </a:lnTo>
                <a:lnTo>
                  <a:pt x="9617" y="2784"/>
                </a:lnTo>
                <a:lnTo>
                  <a:pt x="9622" y="2776"/>
                </a:lnTo>
                <a:lnTo>
                  <a:pt x="9627" y="2768"/>
                </a:lnTo>
                <a:lnTo>
                  <a:pt x="9633" y="2760"/>
                </a:lnTo>
                <a:lnTo>
                  <a:pt x="9639" y="2753"/>
                </a:lnTo>
                <a:lnTo>
                  <a:pt x="9647" y="2747"/>
                </a:lnTo>
                <a:lnTo>
                  <a:pt x="9654" y="2740"/>
                </a:lnTo>
                <a:lnTo>
                  <a:pt x="9663" y="2733"/>
                </a:lnTo>
                <a:lnTo>
                  <a:pt x="9674" y="2728"/>
                </a:lnTo>
                <a:lnTo>
                  <a:pt x="9683" y="2723"/>
                </a:lnTo>
                <a:lnTo>
                  <a:pt x="9694" y="2720"/>
                </a:lnTo>
                <a:lnTo>
                  <a:pt x="9703" y="2717"/>
                </a:lnTo>
                <a:lnTo>
                  <a:pt x="9714" y="2714"/>
                </a:lnTo>
                <a:lnTo>
                  <a:pt x="9724" y="2714"/>
                </a:lnTo>
                <a:lnTo>
                  <a:pt x="9735" y="2714"/>
                </a:lnTo>
                <a:lnTo>
                  <a:pt x="9745" y="2716"/>
                </a:lnTo>
                <a:lnTo>
                  <a:pt x="9755" y="2718"/>
                </a:lnTo>
                <a:lnTo>
                  <a:pt x="9766" y="2720"/>
                </a:lnTo>
                <a:lnTo>
                  <a:pt x="9775" y="2723"/>
                </a:lnTo>
                <a:lnTo>
                  <a:pt x="9786" y="2727"/>
                </a:lnTo>
                <a:lnTo>
                  <a:pt x="9795" y="2732"/>
                </a:lnTo>
                <a:lnTo>
                  <a:pt x="9805" y="2739"/>
                </a:lnTo>
                <a:lnTo>
                  <a:pt x="9814" y="2745"/>
                </a:lnTo>
                <a:lnTo>
                  <a:pt x="9823" y="2752"/>
                </a:lnTo>
                <a:lnTo>
                  <a:pt x="9833" y="2760"/>
                </a:lnTo>
                <a:lnTo>
                  <a:pt x="9843" y="2771"/>
                </a:lnTo>
                <a:lnTo>
                  <a:pt x="9854" y="2781"/>
                </a:lnTo>
                <a:lnTo>
                  <a:pt x="9876" y="2807"/>
                </a:lnTo>
                <a:lnTo>
                  <a:pt x="9901" y="2838"/>
                </a:lnTo>
                <a:lnTo>
                  <a:pt x="10113" y="3119"/>
                </a:lnTo>
                <a:close/>
                <a:moveTo>
                  <a:pt x="9312" y="3266"/>
                </a:moveTo>
                <a:lnTo>
                  <a:pt x="9223" y="3311"/>
                </a:lnTo>
                <a:lnTo>
                  <a:pt x="9213" y="3293"/>
                </a:lnTo>
                <a:lnTo>
                  <a:pt x="9205" y="3275"/>
                </a:lnTo>
                <a:lnTo>
                  <a:pt x="9198" y="3258"/>
                </a:lnTo>
                <a:lnTo>
                  <a:pt x="9192" y="3241"/>
                </a:lnTo>
                <a:lnTo>
                  <a:pt x="9189" y="3225"/>
                </a:lnTo>
                <a:lnTo>
                  <a:pt x="9186" y="3210"/>
                </a:lnTo>
                <a:lnTo>
                  <a:pt x="9185" y="3194"/>
                </a:lnTo>
                <a:lnTo>
                  <a:pt x="9186" y="3181"/>
                </a:lnTo>
                <a:lnTo>
                  <a:pt x="9188" y="3167"/>
                </a:lnTo>
                <a:lnTo>
                  <a:pt x="9192" y="3153"/>
                </a:lnTo>
                <a:lnTo>
                  <a:pt x="9197" y="3140"/>
                </a:lnTo>
                <a:lnTo>
                  <a:pt x="9205" y="3126"/>
                </a:lnTo>
                <a:lnTo>
                  <a:pt x="9213" y="3114"/>
                </a:lnTo>
                <a:lnTo>
                  <a:pt x="9223" y="3100"/>
                </a:lnTo>
                <a:lnTo>
                  <a:pt x="9235" y="3088"/>
                </a:lnTo>
                <a:lnTo>
                  <a:pt x="9248" y="3075"/>
                </a:lnTo>
                <a:lnTo>
                  <a:pt x="9261" y="3065"/>
                </a:lnTo>
                <a:lnTo>
                  <a:pt x="9274" y="3055"/>
                </a:lnTo>
                <a:lnTo>
                  <a:pt x="9285" y="3047"/>
                </a:lnTo>
                <a:lnTo>
                  <a:pt x="9298" y="3040"/>
                </a:lnTo>
                <a:lnTo>
                  <a:pt x="9308" y="3033"/>
                </a:lnTo>
                <a:lnTo>
                  <a:pt x="9320" y="3029"/>
                </a:lnTo>
                <a:lnTo>
                  <a:pt x="9330" y="3025"/>
                </a:lnTo>
                <a:lnTo>
                  <a:pt x="9340" y="3023"/>
                </a:lnTo>
                <a:lnTo>
                  <a:pt x="9351" y="3022"/>
                </a:lnTo>
                <a:lnTo>
                  <a:pt x="9361" y="3021"/>
                </a:lnTo>
                <a:lnTo>
                  <a:pt x="9371" y="3021"/>
                </a:lnTo>
                <a:lnTo>
                  <a:pt x="9381" y="3022"/>
                </a:lnTo>
                <a:lnTo>
                  <a:pt x="9391" y="3024"/>
                </a:lnTo>
                <a:lnTo>
                  <a:pt x="9400" y="3026"/>
                </a:lnTo>
                <a:lnTo>
                  <a:pt x="9409" y="3029"/>
                </a:lnTo>
                <a:lnTo>
                  <a:pt x="9419" y="3033"/>
                </a:lnTo>
                <a:lnTo>
                  <a:pt x="9428" y="3038"/>
                </a:lnTo>
                <a:lnTo>
                  <a:pt x="9439" y="3046"/>
                </a:lnTo>
                <a:lnTo>
                  <a:pt x="9450" y="3055"/>
                </a:lnTo>
                <a:lnTo>
                  <a:pt x="9462" y="3066"/>
                </a:lnTo>
                <a:lnTo>
                  <a:pt x="9475" y="3078"/>
                </a:lnTo>
                <a:lnTo>
                  <a:pt x="9490" y="3093"/>
                </a:lnTo>
                <a:lnTo>
                  <a:pt x="9505" y="3108"/>
                </a:lnTo>
                <a:lnTo>
                  <a:pt x="9520" y="3126"/>
                </a:lnTo>
                <a:lnTo>
                  <a:pt x="9635" y="3258"/>
                </a:lnTo>
                <a:lnTo>
                  <a:pt x="9658" y="3283"/>
                </a:lnTo>
                <a:lnTo>
                  <a:pt x="9679" y="3305"/>
                </a:lnTo>
                <a:lnTo>
                  <a:pt x="9697" y="3323"/>
                </a:lnTo>
                <a:lnTo>
                  <a:pt x="9712" y="3336"/>
                </a:lnTo>
                <a:lnTo>
                  <a:pt x="9726" y="3348"/>
                </a:lnTo>
                <a:lnTo>
                  <a:pt x="9742" y="3359"/>
                </a:lnTo>
                <a:lnTo>
                  <a:pt x="9759" y="3371"/>
                </a:lnTo>
                <a:lnTo>
                  <a:pt x="9776" y="3381"/>
                </a:lnTo>
                <a:lnTo>
                  <a:pt x="9697" y="3451"/>
                </a:lnTo>
                <a:lnTo>
                  <a:pt x="9646" y="3414"/>
                </a:lnTo>
                <a:lnTo>
                  <a:pt x="9647" y="3437"/>
                </a:lnTo>
                <a:lnTo>
                  <a:pt x="9646" y="3458"/>
                </a:lnTo>
                <a:lnTo>
                  <a:pt x="9645" y="3467"/>
                </a:lnTo>
                <a:lnTo>
                  <a:pt x="9643" y="3476"/>
                </a:lnTo>
                <a:lnTo>
                  <a:pt x="9642" y="3486"/>
                </a:lnTo>
                <a:lnTo>
                  <a:pt x="9638" y="3495"/>
                </a:lnTo>
                <a:lnTo>
                  <a:pt x="9635" y="3504"/>
                </a:lnTo>
                <a:lnTo>
                  <a:pt x="9632" y="3512"/>
                </a:lnTo>
                <a:lnTo>
                  <a:pt x="9628" y="3519"/>
                </a:lnTo>
                <a:lnTo>
                  <a:pt x="9624" y="3527"/>
                </a:lnTo>
                <a:lnTo>
                  <a:pt x="9619" y="3534"/>
                </a:lnTo>
                <a:lnTo>
                  <a:pt x="9613" y="3541"/>
                </a:lnTo>
                <a:lnTo>
                  <a:pt x="9607" y="3547"/>
                </a:lnTo>
                <a:lnTo>
                  <a:pt x="9601" y="3553"/>
                </a:lnTo>
                <a:lnTo>
                  <a:pt x="9589" y="3562"/>
                </a:lnTo>
                <a:lnTo>
                  <a:pt x="9578" y="3569"/>
                </a:lnTo>
                <a:lnTo>
                  <a:pt x="9565" y="3576"/>
                </a:lnTo>
                <a:lnTo>
                  <a:pt x="9553" y="3580"/>
                </a:lnTo>
                <a:lnTo>
                  <a:pt x="9540" y="3583"/>
                </a:lnTo>
                <a:lnTo>
                  <a:pt x="9527" y="3585"/>
                </a:lnTo>
                <a:lnTo>
                  <a:pt x="9512" y="3584"/>
                </a:lnTo>
                <a:lnTo>
                  <a:pt x="9498" y="3583"/>
                </a:lnTo>
                <a:lnTo>
                  <a:pt x="9484" y="3580"/>
                </a:lnTo>
                <a:lnTo>
                  <a:pt x="9469" y="3576"/>
                </a:lnTo>
                <a:lnTo>
                  <a:pt x="9455" y="3569"/>
                </a:lnTo>
                <a:lnTo>
                  <a:pt x="9442" y="3562"/>
                </a:lnTo>
                <a:lnTo>
                  <a:pt x="9428" y="3553"/>
                </a:lnTo>
                <a:lnTo>
                  <a:pt x="9415" y="3542"/>
                </a:lnTo>
                <a:lnTo>
                  <a:pt x="9402" y="3531"/>
                </a:lnTo>
                <a:lnTo>
                  <a:pt x="9390" y="3517"/>
                </a:lnTo>
                <a:lnTo>
                  <a:pt x="9375" y="3498"/>
                </a:lnTo>
                <a:lnTo>
                  <a:pt x="9362" y="3481"/>
                </a:lnTo>
                <a:lnTo>
                  <a:pt x="9357" y="3471"/>
                </a:lnTo>
                <a:lnTo>
                  <a:pt x="9353" y="3463"/>
                </a:lnTo>
                <a:lnTo>
                  <a:pt x="9349" y="3453"/>
                </a:lnTo>
                <a:lnTo>
                  <a:pt x="9346" y="3444"/>
                </a:lnTo>
                <a:lnTo>
                  <a:pt x="9343" y="3435"/>
                </a:lnTo>
                <a:lnTo>
                  <a:pt x="9340" y="3425"/>
                </a:lnTo>
                <a:lnTo>
                  <a:pt x="9339" y="3417"/>
                </a:lnTo>
                <a:lnTo>
                  <a:pt x="9338" y="3407"/>
                </a:lnTo>
                <a:lnTo>
                  <a:pt x="9338" y="3399"/>
                </a:lnTo>
                <a:lnTo>
                  <a:pt x="9338" y="3390"/>
                </a:lnTo>
                <a:lnTo>
                  <a:pt x="9339" y="3381"/>
                </a:lnTo>
                <a:lnTo>
                  <a:pt x="9340" y="3373"/>
                </a:lnTo>
                <a:lnTo>
                  <a:pt x="9343" y="3364"/>
                </a:lnTo>
                <a:lnTo>
                  <a:pt x="9346" y="3354"/>
                </a:lnTo>
                <a:lnTo>
                  <a:pt x="9350" y="3345"/>
                </a:lnTo>
                <a:lnTo>
                  <a:pt x="9354" y="3333"/>
                </a:lnTo>
                <a:lnTo>
                  <a:pt x="9367" y="3310"/>
                </a:lnTo>
                <a:lnTo>
                  <a:pt x="9382" y="3285"/>
                </a:lnTo>
                <a:lnTo>
                  <a:pt x="9402" y="3255"/>
                </a:lnTo>
                <a:lnTo>
                  <a:pt x="9417" y="3229"/>
                </a:lnTo>
                <a:lnTo>
                  <a:pt x="9428" y="3207"/>
                </a:lnTo>
                <a:lnTo>
                  <a:pt x="9436" y="3189"/>
                </a:lnTo>
                <a:lnTo>
                  <a:pt x="9422" y="3173"/>
                </a:lnTo>
                <a:lnTo>
                  <a:pt x="9409" y="3161"/>
                </a:lnTo>
                <a:lnTo>
                  <a:pt x="9399" y="3152"/>
                </a:lnTo>
                <a:lnTo>
                  <a:pt x="9391" y="3147"/>
                </a:lnTo>
                <a:lnTo>
                  <a:pt x="9383" y="3144"/>
                </a:lnTo>
                <a:lnTo>
                  <a:pt x="9376" y="3142"/>
                </a:lnTo>
                <a:lnTo>
                  <a:pt x="9368" y="3142"/>
                </a:lnTo>
                <a:lnTo>
                  <a:pt x="9359" y="3143"/>
                </a:lnTo>
                <a:lnTo>
                  <a:pt x="9350" y="3145"/>
                </a:lnTo>
                <a:lnTo>
                  <a:pt x="9340" y="3150"/>
                </a:lnTo>
                <a:lnTo>
                  <a:pt x="9330" y="3157"/>
                </a:lnTo>
                <a:lnTo>
                  <a:pt x="9320" y="3165"/>
                </a:lnTo>
                <a:lnTo>
                  <a:pt x="9310" y="3174"/>
                </a:lnTo>
                <a:lnTo>
                  <a:pt x="9303" y="3185"/>
                </a:lnTo>
                <a:lnTo>
                  <a:pt x="9301" y="3190"/>
                </a:lnTo>
                <a:lnTo>
                  <a:pt x="9299" y="3195"/>
                </a:lnTo>
                <a:lnTo>
                  <a:pt x="9297" y="3200"/>
                </a:lnTo>
                <a:lnTo>
                  <a:pt x="9296" y="3206"/>
                </a:lnTo>
                <a:lnTo>
                  <a:pt x="9296" y="3212"/>
                </a:lnTo>
                <a:lnTo>
                  <a:pt x="9296" y="3218"/>
                </a:lnTo>
                <a:lnTo>
                  <a:pt x="9297" y="3225"/>
                </a:lnTo>
                <a:lnTo>
                  <a:pt x="9299" y="3232"/>
                </a:lnTo>
                <a:lnTo>
                  <a:pt x="9304" y="3247"/>
                </a:lnTo>
                <a:lnTo>
                  <a:pt x="9312" y="3266"/>
                </a:lnTo>
                <a:close/>
                <a:moveTo>
                  <a:pt x="9500" y="3262"/>
                </a:moveTo>
                <a:lnTo>
                  <a:pt x="9495" y="3274"/>
                </a:lnTo>
                <a:lnTo>
                  <a:pt x="9488" y="3287"/>
                </a:lnTo>
                <a:lnTo>
                  <a:pt x="9478" y="3303"/>
                </a:lnTo>
                <a:lnTo>
                  <a:pt x="9467" y="3321"/>
                </a:lnTo>
                <a:lnTo>
                  <a:pt x="9455" y="3342"/>
                </a:lnTo>
                <a:lnTo>
                  <a:pt x="9447" y="3360"/>
                </a:lnTo>
                <a:lnTo>
                  <a:pt x="9444" y="3369"/>
                </a:lnTo>
                <a:lnTo>
                  <a:pt x="9442" y="3376"/>
                </a:lnTo>
                <a:lnTo>
                  <a:pt x="9441" y="3382"/>
                </a:lnTo>
                <a:lnTo>
                  <a:pt x="9441" y="3389"/>
                </a:lnTo>
                <a:lnTo>
                  <a:pt x="9441" y="3395"/>
                </a:lnTo>
                <a:lnTo>
                  <a:pt x="9442" y="3401"/>
                </a:lnTo>
                <a:lnTo>
                  <a:pt x="9444" y="3406"/>
                </a:lnTo>
                <a:lnTo>
                  <a:pt x="9446" y="3413"/>
                </a:lnTo>
                <a:lnTo>
                  <a:pt x="9451" y="3423"/>
                </a:lnTo>
                <a:lnTo>
                  <a:pt x="9460" y="3435"/>
                </a:lnTo>
                <a:lnTo>
                  <a:pt x="9466" y="3440"/>
                </a:lnTo>
                <a:lnTo>
                  <a:pt x="9471" y="3445"/>
                </a:lnTo>
                <a:lnTo>
                  <a:pt x="9477" y="3450"/>
                </a:lnTo>
                <a:lnTo>
                  <a:pt x="9483" y="3453"/>
                </a:lnTo>
                <a:lnTo>
                  <a:pt x="9489" y="3458"/>
                </a:lnTo>
                <a:lnTo>
                  <a:pt x="9495" y="3461"/>
                </a:lnTo>
                <a:lnTo>
                  <a:pt x="9502" y="3463"/>
                </a:lnTo>
                <a:lnTo>
                  <a:pt x="9509" y="3464"/>
                </a:lnTo>
                <a:lnTo>
                  <a:pt x="9515" y="3465"/>
                </a:lnTo>
                <a:lnTo>
                  <a:pt x="9522" y="3465"/>
                </a:lnTo>
                <a:lnTo>
                  <a:pt x="9529" y="3465"/>
                </a:lnTo>
                <a:lnTo>
                  <a:pt x="9534" y="3464"/>
                </a:lnTo>
                <a:lnTo>
                  <a:pt x="9540" y="3462"/>
                </a:lnTo>
                <a:lnTo>
                  <a:pt x="9545" y="3460"/>
                </a:lnTo>
                <a:lnTo>
                  <a:pt x="9551" y="3457"/>
                </a:lnTo>
                <a:lnTo>
                  <a:pt x="9556" y="3452"/>
                </a:lnTo>
                <a:lnTo>
                  <a:pt x="9559" y="3448"/>
                </a:lnTo>
                <a:lnTo>
                  <a:pt x="9563" y="3444"/>
                </a:lnTo>
                <a:lnTo>
                  <a:pt x="9566" y="3440"/>
                </a:lnTo>
                <a:lnTo>
                  <a:pt x="9569" y="3435"/>
                </a:lnTo>
                <a:lnTo>
                  <a:pt x="9575" y="3422"/>
                </a:lnTo>
                <a:lnTo>
                  <a:pt x="9578" y="3409"/>
                </a:lnTo>
                <a:lnTo>
                  <a:pt x="9579" y="3396"/>
                </a:lnTo>
                <a:lnTo>
                  <a:pt x="9579" y="3382"/>
                </a:lnTo>
                <a:lnTo>
                  <a:pt x="9577" y="3370"/>
                </a:lnTo>
                <a:lnTo>
                  <a:pt x="9573" y="3357"/>
                </a:lnTo>
                <a:lnTo>
                  <a:pt x="9565" y="3344"/>
                </a:lnTo>
                <a:lnTo>
                  <a:pt x="9555" y="3327"/>
                </a:lnTo>
                <a:lnTo>
                  <a:pt x="9539" y="3307"/>
                </a:lnTo>
                <a:lnTo>
                  <a:pt x="9520" y="3284"/>
                </a:lnTo>
                <a:lnTo>
                  <a:pt x="9500" y="3262"/>
                </a:lnTo>
                <a:close/>
                <a:moveTo>
                  <a:pt x="9376" y="3740"/>
                </a:moveTo>
                <a:lnTo>
                  <a:pt x="9298" y="3813"/>
                </a:lnTo>
                <a:lnTo>
                  <a:pt x="8913" y="3399"/>
                </a:lnTo>
                <a:lnTo>
                  <a:pt x="8986" y="3331"/>
                </a:lnTo>
                <a:lnTo>
                  <a:pt x="9040" y="3390"/>
                </a:lnTo>
                <a:lnTo>
                  <a:pt x="9032" y="3362"/>
                </a:lnTo>
                <a:lnTo>
                  <a:pt x="9026" y="3338"/>
                </a:lnTo>
                <a:lnTo>
                  <a:pt x="9025" y="3329"/>
                </a:lnTo>
                <a:lnTo>
                  <a:pt x="9024" y="3320"/>
                </a:lnTo>
                <a:lnTo>
                  <a:pt x="9023" y="3311"/>
                </a:lnTo>
                <a:lnTo>
                  <a:pt x="9023" y="3304"/>
                </a:lnTo>
                <a:lnTo>
                  <a:pt x="9024" y="3297"/>
                </a:lnTo>
                <a:lnTo>
                  <a:pt x="9025" y="3290"/>
                </a:lnTo>
                <a:lnTo>
                  <a:pt x="9027" y="3285"/>
                </a:lnTo>
                <a:lnTo>
                  <a:pt x="9030" y="3279"/>
                </a:lnTo>
                <a:lnTo>
                  <a:pt x="9032" y="3274"/>
                </a:lnTo>
                <a:lnTo>
                  <a:pt x="9036" y="3268"/>
                </a:lnTo>
                <a:lnTo>
                  <a:pt x="9040" y="3263"/>
                </a:lnTo>
                <a:lnTo>
                  <a:pt x="9045" y="3259"/>
                </a:lnTo>
                <a:lnTo>
                  <a:pt x="9052" y="3253"/>
                </a:lnTo>
                <a:lnTo>
                  <a:pt x="9059" y="3247"/>
                </a:lnTo>
                <a:lnTo>
                  <a:pt x="9068" y="3243"/>
                </a:lnTo>
                <a:lnTo>
                  <a:pt x="9076" y="3239"/>
                </a:lnTo>
                <a:lnTo>
                  <a:pt x="9085" y="3236"/>
                </a:lnTo>
                <a:lnTo>
                  <a:pt x="9095" y="3234"/>
                </a:lnTo>
                <a:lnTo>
                  <a:pt x="9105" y="3233"/>
                </a:lnTo>
                <a:lnTo>
                  <a:pt x="9116" y="3232"/>
                </a:lnTo>
                <a:lnTo>
                  <a:pt x="9180" y="3350"/>
                </a:lnTo>
                <a:lnTo>
                  <a:pt x="9171" y="3350"/>
                </a:lnTo>
                <a:lnTo>
                  <a:pt x="9163" y="3351"/>
                </a:lnTo>
                <a:lnTo>
                  <a:pt x="9155" y="3352"/>
                </a:lnTo>
                <a:lnTo>
                  <a:pt x="9148" y="3354"/>
                </a:lnTo>
                <a:lnTo>
                  <a:pt x="9142" y="3356"/>
                </a:lnTo>
                <a:lnTo>
                  <a:pt x="9137" y="3359"/>
                </a:lnTo>
                <a:lnTo>
                  <a:pt x="9131" y="3362"/>
                </a:lnTo>
                <a:lnTo>
                  <a:pt x="9126" y="3367"/>
                </a:lnTo>
                <a:lnTo>
                  <a:pt x="9122" y="3370"/>
                </a:lnTo>
                <a:lnTo>
                  <a:pt x="9119" y="3374"/>
                </a:lnTo>
                <a:lnTo>
                  <a:pt x="9117" y="3379"/>
                </a:lnTo>
                <a:lnTo>
                  <a:pt x="9114" y="3384"/>
                </a:lnTo>
                <a:lnTo>
                  <a:pt x="9113" y="3389"/>
                </a:lnTo>
                <a:lnTo>
                  <a:pt x="9112" y="3395"/>
                </a:lnTo>
                <a:lnTo>
                  <a:pt x="9111" y="3400"/>
                </a:lnTo>
                <a:lnTo>
                  <a:pt x="9111" y="3406"/>
                </a:lnTo>
                <a:lnTo>
                  <a:pt x="9111" y="3414"/>
                </a:lnTo>
                <a:lnTo>
                  <a:pt x="9113" y="3420"/>
                </a:lnTo>
                <a:lnTo>
                  <a:pt x="9115" y="3428"/>
                </a:lnTo>
                <a:lnTo>
                  <a:pt x="9118" y="3436"/>
                </a:lnTo>
                <a:lnTo>
                  <a:pt x="9126" y="3453"/>
                </a:lnTo>
                <a:lnTo>
                  <a:pt x="9139" y="3473"/>
                </a:lnTo>
                <a:lnTo>
                  <a:pt x="9158" y="3497"/>
                </a:lnTo>
                <a:lnTo>
                  <a:pt x="9183" y="3529"/>
                </a:lnTo>
                <a:lnTo>
                  <a:pt x="9216" y="3567"/>
                </a:lnTo>
                <a:lnTo>
                  <a:pt x="9258" y="3612"/>
                </a:lnTo>
                <a:lnTo>
                  <a:pt x="9376" y="3740"/>
                </a:lnTo>
                <a:close/>
                <a:moveTo>
                  <a:pt x="9089" y="4014"/>
                </a:moveTo>
                <a:lnTo>
                  <a:pt x="8639" y="3545"/>
                </a:lnTo>
                <a:lnTo>
                  <a:pt x="8519" y="3660"/>
                </a:lnTo>
                <a:lnTo>
                  <a:pt x="8427" y="3564"/>
                </a:lnTo>
                <a:lnTo>
                  <a:pt x="8748" y="3257"/>
                </a:lnTo>
                <a:lnTo>
                  <a:pt x="8840" y="3352"/>
                </a:lnTo>
                <a:lnTo>
                  <a:pt x="8720" y="3467"/>
                </a:lnTo>
                <a:lnTo>
                  <a:pt x="9169" y="3935"/>
                </a:lnTo>
                <a:lnTo>
                  <a:pt x="9089" y="4014"/>
                </a:lnTo>
                <a:close/>
                <a:moveTo>
                  <a:pt x="13241" y="7095"/>
                </a:moveTo>
                <a:lnTo>
                  <a:pt x="13180" y="7184"/>
                </a:lnTo>
                <a:lnTo>
                  <a:pt x="12943" y="7017"/>
                </a:lnTo>
                <a:lnTo>
                  <a:pt x="12911" y="6994"/>
                </a:lnTo>
                <a:lnTo>
                  <a:pt x="12883" y="6977"/>
                </a:lnTo>
                <a:lnTo>
                  <a:pt x="12862" y="6964"/>
                </a:lnTo>
                <a:lnTo>
                  <a:pt x="12845" y="6956"/>
                </a:lnTo>
                <a:lnTo>
                  <a:pt x="12832" y="6951"/>
                </a:lnTo>
                <a:lnTo>
                  <a:pt x="12819" y="6947"/>
                </a:lnTo>
                <a:lnTo>
                  <a:pt x="12808" y="6947"/>
                </a:lnTo>
                <a:lnTo>
                  <a:pt x="12796" y="6948"/>
                </a:lnTo>
                <a:lnTo>
                  <a:pt x="12786" y="6952"/>
                </a:lnTo>
                <a:lnTo>
                  <a:pt x="12776" y="6956"/>
                </a:lnTo>
                <a:lnTo>
                  <a:pt x="12769" y="6962"/>
                </a:lnTo>
                <a:lnTo>
                  <a:pt x="12762" y="6970"/>
                </a:lnTo>
                <a:lnTo>
                  <a:pt x="12758" y="6976"/>
                </a:lnTo>
                <a:lnTo>
                  <a:pt x="12755" y="6982"/>
                </a:lnTo>
                <a:lnTo>
                  <a:pt x="12753" y="6988"/>
                </a:lnTo>
                <a:lnTo>
                  <a:pt x="12751" y="6994"/>
                </a:lnTo>
                <a:lnTo>
                  <a:pt x="12750" y="7001"/>
                </a:lnTo>
                <a:lnTo>
                  <a:pt x="12749" y="7007"/>
                </a:lnTo>
                <a:lnTo>
                  <a:pt x="12749" y="7014"/>
                </a:lnTo>
                <a:lnTo>
                  <a:pt x="12750" y="7022"/>
                </a:lnTo>
                <a:lnTo>
                  <a:pt x="12751" y="7029"/>
                </a:lnTo>
                <a:lnTo>
                  <a:pt x="12753" y="7036"/>
                </a:lnTo>
                <a:lnTo>
                  <a:pt x="12755" y="7044"/>
                </a:lnTo>
                <a:lnTo>
                  <a:pt x="12758" y="7051"/>
                </a:lnTo>
                <a:lnTo>
                  <a:pt x="12763" y="7057"/>
                </a:lnTo>
                <a:lnTo>
                  <a:pt x="12767" y="7064"/>
                </a:lnTo>
                <a:lnTo>
                  <a:pt x="12772" y="7072"/>
                </a:lnTo>
                <a:lnTo>
                  <a:pt x="12777" y="7078"/>
                </a:lnTo>
                <a:lnTo>
                  <a:pt x="12785" y="7085"/>
                </a:lnTo>
                <a:lnTo>
                  <a:pt x="12793" y="7094"/>
                </a:lnTo>
                <a:lnTo>
                  <a:pt x="12803" y="7103"/>
                </a:lnTo>
                <a:lnTo>
                  <a:pt x="12815" y="7114"/>
                </a:lnTo>
                <a:lnTo>
                  <a:pt x="12844" y="7136"/>
                </a:lnTo>
                <a:lnTo>
                  <a:pt x="12881" y="7162"/>
                </a:lnTo>
                <a:lnTo>
                  <a:pt x="13091" y="7309"/>
                </a:lnTo>
                <a:lnTo>
                  <a:pt x="13029" y="7397"/>
                </a:lnTo>
                <a:lnTo>
                  <a:pt x="12566" y="7072"/>
                </a:lnTo>
                <a:lnTo>
                  <a:pt x="12624" y="6990"/>
                </a:lnTo>
                <a:lnTo>
                  <a:pt x="12692" y="7038"/>
                </a:lnTo>
                <a:lnTo>
                  <a:pt x="12685" y="7026"/>
                </a:lnTo>
                <a:lnTo>
                  <a:pt x="12681" y="7014"/>
                </a:lnTo>
                <a:lnTo>
                  <a:pt x="12677" y="7003"/>
                </a:lnTo>
                <a:lnTo>
                  <a:pt x="12673" y="6991"/>
                </a:lnTo>
                <a:lnTo>
                  <a:pt x="12671" y="6980"/>
                </a:lnTo>
                <a:lnTo>
                  <a:pt x="12669" y="6969"/>
                </a:lnTo>
                <a:lnTo>
                  <a:pt x="12668" y="6958"/>
                </a:lnTo>
                <a:lnTo>
                  <a:pt x="12666" y="6948"/>
                </a:lnTo>
                <a:lnTo>
                  <a:pt x="12668" y="6938"/>
                </a:lnTo>
                <a:lnTo>
                  <a:pt x="12668" y="6928"/>
                </a:lnTo>
                <a:lnTo>
                  <a:pt x="12670" y="6918"/>
                </a:lnTo>
                <a:lnTo>
                  <a:pt x="12673" y="6909"/>
                </a:lnTo>
                <a:lnTo>
                  <a:pt x="12676" y="6899"/>
                </a:lnTo>
                <a:lnTo>
                  <a:pt x="12679" y="6891"/>
                </a:lnTo>
                <a:lnTo>
                  <a:pt x="12684" y="6883"/>
                </a:lnTo>
                <a:lnTo>
                  <a:pt x="12689" y="6874"/>
                </a:lnTo>
                <a:lnTo>
                  <a:pt x="12697" y="6865"/>
                </a:lnTo>
                <a:lnTo>
                  <a:pt x="12704" y="6856"/>
                </a:lnTo>
                <a:lnTo>
                  <a:pt x="12711" y="6849"/>
                </a:lnTo>
                <a:lnTo>
                  <a:pt x="12720" y="6843"/>
                </a:lnTo>
                <a:lnTo>
                  <a:pt x="12729" y="6837"/>
                </a:lnTo>
                <a:lnTo>
                  <a:pt x="12739" y="6832"/>
                </a:lnTo>
                <a:lnTo>
                  <a:pt x="12748" y="6828"/>
                </a:lnTo>
                <a:lnTo>
                  <a:pt x="12758" y="6825"/>
                </a:lnTo>
                <a:lnTo>
                  <a:pt x="12769" y="6823"/>
                </a:lnTo>
                <a:lnTo>
                  <a:pt x="12779" y="6822"/>
                </a:lnTo>
                <a:lnTo>
                  <a:pt x="12790" y="6821"/>
                </a:lnTo>
                <a:lnTo>
                  <a:pt x="12800" y="6821"/>
                </a:lnTo>
                <a:lnTo>
                  <a:pt x="12811" y="6822"/>
                </a:lnTo>
                <a:lnTo>
                  <a:pt x="12821" y="6824"/>
                </a:lnTo>
                <a:lnTo>
                  <a:pt x="12832" y="6826"/>
                </a:lnTo>
                <a:lnTo>
                  <a:pt x="12843" y="6830"/>
                </a:lnTo>
                <a:lnTo>
                  <a:pt x="12854" y="6834"/>
                </a:lnTo>
                <a:lnTo>
                  <a:pt x="12866" y="6840"/>
                </a:lnTo>
                <a:lnTo>
                  <a:pt x="12879" y="6846"/>
                </a:lnTo>
                <a:lnTo>
                  <a:pt x="12892" y="6853"/>
                </a:lnTo>
                <a:lnTo>
                  <a:pt x="12921" y="6871"/>
                </a:lnTo>
                <a:lnTo>
                  <a:pt x="12954" y="6893"/>
                </a:lnTo>
                <a:lnTo>
                  <a:pt x="13241" y="7095"/>
                </a:lnTo>
                <a:close/>
                <a:moveTo>
                  <a:pt x="12382" y="7187"/>
                </a:moveTo>
                <a:lnTo>
                  <a:pt x="12272" y="7103"/>
                </a:lnTo>
                <a:lnTo>
                  <a:pt x="12337" y="7017"/>
                </a:lnTo>
                <a:lnTo>
                  <a:pt x="12447" y="7101"/>
                </a:lnTo>
                <a:lnTo>
                  <a:pt x="12382" y="7187"/>
                </a:lnTo>
                <a:close/>
                <a:moveTo>
                  <a:pt x="12895" y="7573"/>
                </a:moveTo>
                <a:lnTo>
                  <a:pt x="12444" y="7233"/>
                </a:lnTo>
                <a:lnTo>
                  <a:pt x="12509" y="7147"/>
                </a:lnTo>
                <a:lnTo>
                  <a:pt x="12960" y="7488"/>
                </a:lnTo>
                <a:lnTo>
                  <a:pt x="12895" y="7573"/>
                </a:lnTo>
                <a:close/>
                <a:moveTo>
                  <a:pt x="12368" y="7609"/>
                </a:moveTo>
                <a:lnTo>
                  <a:pt x="12287" y="7670"/>
                </a:lnTo>
                <a:lnTo>
                  <a:pt x="12274" y="7653"/>
                </a:lnTo>
                <a:lnTo>
                  <a:pt x="12263" y="7636"/>
                </a:lnTo>
                <a:lnTo>
                  <a:pt x="12253" y="7620"/>
                </a:lnTo>
                <a:lnTo>
                  <a:pt x="12244" y="7605"/>
                </a:lnTo>
                <a:lnTo>
                  <a:pt x="12238" y="7590"/>
                </a:lnTo>
                <a:lnTo>
                  <a:pt x="12233" y="7574"/>
                </a:lnTo>
                <a:lnTo>
                  <a:pt x="12230" y="7561"/>
                </a:lnTo>
                <a:lnTo>
                  <a:pt x="12227" y="7546"/>
                </a:lnTo>
                <a:lnTo>
                  <a:pt x="12227" y="7533"/>
                </a:lnTo>
                <a:lnTo>
                  <a:pt x="12228" y="7519"/>
                </a:lnTo>
                <a:lnTo>
                  <a:pt x="12232" y="7504"/>
                </a:lnTo>
                <a:lnTo>
                  <a:pt x="12237" y="7490"/>
                </a:lnTo>
                <a:lnTo>
                  <a:pt x="12243" y="7476"/>
                </a:lnTo>
                <a:lnTo>
                  <a:pt x="12250" y="7462"/>
                </a:lnTo>
                <a:lnTo>
                  <a:pt x="12260" y="7447"/>
                </a:lnTo>
                <a:lnTo>
                  <a:pt x="12271" y="7431"/>
                </a:lnTo>
                <a:lnTo>
                  <a:pt x="12282" y="7419"/>
                </a:lnTo>
                <a:lnTo>
                  <a:pt x="12292" y="7407"/>
                </a:lnTo>
                <a:lnTo>
                  <a:pt x="12303" y="7398"/>
                </a:lnTo>
                <a:lnTo>
                  <a:pt x="12313" y="7388"/>
                </a:lnTo>
                <a:lnTo>
                  <a:pt x="12324" y="7381"/>
                </a:lnTo>
                <a:lnTo>
                  <a:pt x="12333" y="7374"/>
                </a:lnTo>
                <a:lnTo>
                  <a:pt x="12343" y="7369"/>
                </a:lnTo>
                <a:lnTo>
                  <a:pt x="12353" y="7364"/>
                </a:lnTo>
                <a:lnTo>
                  <a:pt x="12363" y="7361"/>
                </a:lnTo>
                <a:lnTo>
                  <a:pt x="12373" y="7359"/>
                </a:lnTo>
                <a:lnTo>
                  <a:pt x="12383" y="7357"/>
                </a:lnTo>
                <a:lnTo>
                  <a:pt x="12393" y="7357"/>
                </a:lnTo>
                <a:lnTo>
                  <a:pt x="12402" y="7357"/>
                </a:lnTo>
                <a:lnTo>
                  <a:pt x="12412" y="7358"/>
                </a:lnTo>
                <a:lnTo>
                  <a:pt x="12422" y="7359"/>
                </a:lnTo>
                <a:lnTo>
                  <a:pt x="12431" y="7362"/>
                </a:lnTo>
                <a:lnTo>
                  <a:pt x="12442" y="7365"/>
                </a:lnTo>
                <a:lnTo>
                  <a:pt x="12453" y="7371"/>
                </a:lnTo>
                <a:lnTo>
                  <a:pt x="12467" y="7378"/>
                </a:lnTo>
                <a:lnTo>
                  <a:pt x="12480" y="7386"/>
                </a:lnTo>
                <a:lnTo>
                  <a:pt x="12495" y="7396"/>
                </a:lnTo>
                <a:lnTo>
                  <a:pt x="12512" y="7407"/>
                </a:lnTo>
                <a:lnTo>
                  <a:pt x="12530" y="7421"/>
                </a:lnTo>
                <a:lnTo>
                  <a:pt x="12548" y="7435"/>
                </a:lnTo>
                <a:lnTo>
                  <a:pt x="12684" y="7545"/>
                </a:lnTo>
                <a:lnTo>
                  <a:pt x="12710" y="7567"/>
                </a:lnTo>
                <a:lnTo>
                  <a:pt x="12734" y="7585"/>
                </a:lnTo>
                <a:lnTo>
                  <a:pt x="12755" y="7600"/>
                </a:lnTo>
                <a:lnTo>
                  <a:pt x="12772" y="7610"/>
                </a:lnTo>
                <a:lnTo>
                  <a:pt x="12789" y="7619"/>
                </a:lnTo>
                <a:lnTo>
                  <a:pt x="12805" y="7628"/>
                </a:lnTo>
                <a:lnTo>
                  <a:pt x="12824" y="7635"/>
                </a:lnTo>
                <a:lnTo>
                  <a:pt x="12844" y="7643"/>
                </a:lnTo>
                <a:lnTo>
                  <a:pt x="12777" y="7726"/>
                </a:lnTo>
                <a:lnTo>
                  <a:pt x="12721" y="7698"/>
                </a:lnTo>
                <a:lnTo>
                  <a:pt x="12725" y="7720"/>
                </a:lnTo>
                <a:lnTo>
                  <a:pt x="12728" y="7741"/>
                </a:lnTo>
                <a:lnTo>
                  <a:pt x="12729" y="7750"/>
                </a:lnTo>
                <a:lnTo>
                  <a:pt x="12729" y="7761"/>
                </a:lnTo>
                <a:lnTo>
                  <a:pt x="12728" y="7770"/>
                </a:lnTo>
                <a:lnTo>
                  <a:pt x="12727" y="7779"/>
                </a:lnTo>
                <a:lnTo>
                  <a:pt x="12726" y="7788"/>
                </a:lnTo>
                <a:lnTo>
                  <a:pt x="12724" y="7796"/>
                </a:lnTo>
                <a:lnTo>
                  <a:pt x="12721" y="7804"/>
                </a:lnTo>
                <a:lnTo>
                  <a:pt x="12718" y="7813"/>
                </a:lnTo>
                <a:lnTo>
                  <a:pt x="12715" y="7821"/>
                </a:lnTo>
                <a:lnTo>
                  <a:pt x="12710" y="7828"/>
                </a:lnTo>
                <a:lnTo>
                  <a:pt x="12705" y="7836"/>
                </a:lnTo>
                <a:lnTo>
                  <a:pt x="12700" y="7843"/>
                </a:lnTo>
                <a:lnTo>
                  <a:pt x="12690" y="7854"/>
                </a:lnTo>
                <a:lnTo>
                  <a:pt x="12680" y="7863"/>
                </a:lnTo>
                <a:lnTo>
                  <a:pt x="12670" y="7870"/>
                </a:lnTo>
                <a:lnTo>
                  <a:pt x="12658" y="7878"/>
                </a:lnTo>
                <a:lnTo>
                  <a:pt x="12646" y="7883"/>
                </a:lnTo>
                <a:lnTo>
                  <a:pt x="12632" y="7886"/>
                </a:lnTo>
                <a:lnTo>
                  <a:pt x="12618" y="7889"/>
                </a:lnTo>
                <a:lnTo>
                  <a:pt x="12604" y="7889"/>
                </a:lnTo>
                <a:lnTo>
                  <a:pt x="12589" y="7889"/>
                </a:lnTo>
                <a:lnTo>
                  <a:pt x="12574" y="7887"/>
                </a:lnTo>
                <a:lnTo>
                  <a:pt x="12560" y="7884"/>
                </a:lnTo>
                <a:lnTo>
                  <a:pt x="12545" y="7879"/>
                </a:lnTo>
                <a:lnTo>
                  <a:pt x="12531" y="7871"/>
                </a:lnTo>
                <a:lnTo>
                  <a:pt x="12516" y="7864"/>
                </a:lnTo>
                <a:lnTo>
                  <a:pt x="12500" y="7855"/>
                </a:lnTo>
                <a:lnTo>
                  <a:pt x="12486" y="7843"/>
                </a:lnTo>
                <a:lnTo>
                  <a:pt x="12469" y="7827"/>
                </a:lnTo>
                <a:lnTo>
                  <a:pt x="12453" y="7812"/>
                </a:lnTo>
                <a:lnTo>
                  <a:pt x="12447" y="7803"/>
                </a:lnTo>
                <a:lnTo>
                  <a:pt x="12441" y="7796"/>
                </a:lnTo>
                <a:lnTo>
                  <a:pt x="12435" y="7788"/>
                </a:lnTo>
                <a:lnTo>
                  <a:pt x="12430" y="7778"/>
                </a:lnTo>
                <a:lnTo>
                  <a:pt x="12426" y="7770"/>
                </a:lnTo>
                <a:lnTo>
                  <a:pt x="12422" y="7762"/>
                </a:lnTo>
                <a:lnTo>
                  <a:pt x="12420" y="7753"/>
                </a:lnTo>
                <a:lnTo>
                  <a:pt x="12417" y="7744"/>
                </a:lnTo>
                <a:lnTo>
                  <a:pt x="12415" y="7735"/>
                </a:lnTo>
                <a:lnTo>
                  <a:pt x="12414" y="7727"/>
                </a:lnTo>
                <a:lnTo>
                  <a:pt x="12414" y="7718"/>
                </a:lnTo>
                <a:lnTo>
                  <a:pt x="12412" y="7709"/>
                </a:lnTo>
                <a:lnTo>
                  <a:pt x="12414" y="7700"/>
                </a:lnTo>
                <a:lnTo>
                  <a:pt x="12415" y="7690"/>
                </a:lnTo>
                <a:lnTo>
                  <a:pt x="12417" y="7680"/>
                </a:lnTo>
                <a:lnTo>
                  <a:pt x="12420" y="7669"/>
                </a:lnTo>
                <a:lnTo>
                  <a:pt x="12428" y="7643"/>
                </a:lnTo>
                <a:lnTo>
                  <a:pt x="12440" y="7616"/>
                </a:lnTo>
                <a:lnTo>
                  <a:pt x="12453" y="7583"/>
                </a:lnTo>
                <a:lnTo>
                  <a:pt x="12464" y="7555"/>
                </a:lnTo>
                <a:lnTo>
                  <a:pt x="12471" y="7532"/>
                </a:lnTo>
                <a:lnTo>
                  <a:pt x="12475" y="7512"/>
                </a:lnTo>
                <a:lnTo>
                  <a:pt x="12458" y="7499"/>
                </a:lnTo>
                <a:lnTo>
                  <a:pt x="12445" y="7489"/>
                </a:lnTo>
                <a:lnTo>
                  <a:pt x="12432" y="7481"/>
                </a:lnTo>
                <a:lnTo>
                  <a:pt x="12424" y="7478"/>
                </a:lnTo>
                <a:lnTo>
                  <a:pt x="12417" y="7476"/>
                </a:lnTo>
                <a:lnTo>
                  <a:pt x="12408" y="7476"/>
                </a:lnTo>
                <a:lnTo>
                  <a:pt x="12400" y="7477"/>
                </a:lnTo>
                <a:lnTo>
                  <a:pt x="12392" y="7479"/>
                </a:lnTo>
                <a:lnTo>
                  <a:pt x="12383" y="7484"/>
                </a:lnTo>
                <a:lnTo>
                  <a:pt x="12375" y="7490"/>
                </a:lnTo>
                <a:lnTo>
                  <a:pt x="12365" y="7498"/>
                </a:lnTo>
                <a:lnTo>
                  <a:pt x="12357" y="7509"/>
                </a:lnTo>
                <a:lnTo>
                  <a:pt x="12353" y="7514"/>
                </a:lnTo>
                <a:lnTo>
                  <a:pt x="12349" y="7519"/>
                </a:lnTo>
                <a:lnTo>
                  <a:pt x="12347" y="7525"/>
                </a:lnTo>
                <a:lnTo>
                  <a:pt x="12343" y="7531"/>
                </a:lnTo>
                <a:lnTo>
                  <a:pt x="12342" y="7536"/>
                </a:lnTo>
                <a:lnTo>
                  <a:pt x="12340" y="7542"/>
                </a:lnTo>
                <a:lnTo>
                  <a:pt x="12340" y="7547"/>
                </a:lnTo>
                <a:lnTo>
                  <a:pt x="12340" y="7553"/>
                </a:lnTo>
                <a:lnTo>
                  <a:pt x="12341" y="7559"/>
                </a:lnTo>
                <a:lnTo>
                  <a:pt x="12342" y="7565"/>
                </a:lnTo>
                <a:lnTo>
                  <a:pt x="12345" y="7571"/>
                </a:lnTo>
                <a:lnTo>
                  <a:pt x="12348" y="7578"/>
                </a:lnTo>
                <a:lnTo>
                  <a:pt x="12356" y="7592"/>
                </a:lnTo>
                <a:lnTo>
                  <a:pt x="12368" y="7609"/>
                </a:lnTo>
                <a:close/>
                <a:moveTo>
                  <a:pt x="12551" y="7573"/>
                </a:moveTo>
                <a:lnTo>
                  <a:pt x="12548" y="7585"/>
                </a:lnTo>
                <a:lnTo>
                  <a:pt x="12543" y="7600"/>
                </a:lnTo>
                <a:lnTo>
                  <a:pt x="12537" y="7617"/>
                </a:lnTo>
                <a:lnTo>
                  <a:pt x="12530" y="7637"/>
                </a:lnTo>
                <a:lnTo>
                  <a:pt x="12521" y="7659"/>
                </a:lnTo>
                <a:lnTo>
                  <a:pt x="12516" y="7679"/>
                </a:lnTo>
                <a:lnTo>
                  <a:pt x="12514" y="7687"/>
                </a:lnTo>
                <a:lnTo>
                  <a:pt x="12514" y="7695"/>
                </a:lnTo>
                <a:lnTo>
                  <a:pt x="12514" y="7702"/>
                </a:lnTo>
                <a:lnTo>
                  <a:pt x="12514" y="7708"/>
                </a:lnTo>
                <a:lnTo>
                  <a:pt x="12516" y="7715"/>
                </a:lnTo>
                <a:lnTo>
                  <a:pt x="12518" y="7720"/>
                </a:lnTo>
                <a:lnTo>
                  <a:pt x="12520" y="7725"/>
                </a:lnTo>
                <a:lnTo>
                  <a:pt x="12523" y="7730"/>
                </a:lnTo>
                <a:lnTo>
                  <a:pt x="12531" y="7741"/>
                </a:lnTo>
                <a:lnTo>
                  <a:pt x="12541" y="7749"/>
                </a:lnTo>
                <a:lnTo>
                  <a:pt x="12547" y="7754"/>
                </a:lnTo>
                <a:lnTo>
                  <a:pt x="12554" y="7758"/>
                </a:lnTo>
                <a:lnTo>
                  <a:pt x="12561" y="7762"/>
                </a:lnTo>
                <a:lnTo>
                  <a:pt x="12567" y="7765"/>
                </a:lnTo>
                <a:lnTo>
                  <a:pt x="12573" y="7767"/>
                </a:lnTo>
                <a:lnTo>
                  <a:pt x="12581" y="7769"/>
                </a:lnTo>
                <a:lnTo>
                  <a:pt x="12587" y="7770"/>
                </a:lnTo>
                <a:lnTo>
                  <a:pt x="12594" y="7771"/>
                </a:lnTo>
                <a:lnTo>
                  <a:pt x="12602" y="7770"/>
                </a:lnTo>
                <a:lnTo>
                  <a:pt x="12608" y="7770"/>
                </a:lnTo>
                <a:lnTo>
                  <a:pt x="12613" y="7768"/>
                </a:lnTo>
                <a:lnTo>
                  <a:pt x="12619" y="7766"/>
                </a:lnTo>
                <a:lnTo>
                  <a:pt x="12625" y="7764"/>
                </a:lnTo>
                <a:lnTo>
                  <a:pt x="12630" y="7759"/>
                </a:lnTo>
                <a:lnTo>
                  <a:pt x="12634" y="7755"/>
                </a:lnTo>
                <a:lnTo>
                  <a:pt x="12638" y="7751"/>
                </a:lnTo>
                <a:lnTo>
                  <a:pt x="12641" y="7747"/>
                </a:lnTo>
                <a:lnTo>
                  <a:pt x="12645" y="7742"/>
                </a:lnTo>
                <a:lnTo>
                  <a:pt x="12647" y="7736"/>
                </a:lnTo>
                <a:lnTo>
                  <a:pt x="12649" y="7730"/>
                </a:lnTo>
                <a:lnTo>
                  <a:pt x="12652" y="7719"/>
                </a:lnTo>
                <a:lnTo>
                  <a:pt x="12653" y="7705"/>
                </a:lnTo>
                <a:lnTo>
                  <a:pt x="12652" y="7690"/>
                </a:lnTo>
                <a:lnTo>
                  <a:pt x="12649" y="7678"/>
                </a:lnTo>
                <a:lnTo>
                  <a:pt x="12645" y="7665"/>
                </a:lnTo>
                <a:lnTo>
                  <a:pt x="12639" y="7654"/>
                </a:lnTo>
                <a:lnTo>
                  <a:pt x="12630" y="7642"/>
                </a:lnTo>
                <a:lnTo>
                  <a:pt x="12616" y="7628"/>
                </a:lnTo>
                <a:lnTo>
                  <a:pt x="12597" y="7611"/>
                </a:lnTo>
                <a:lnTo>
                  <a:pt x="12574" y="7592"/>
                </a:lnTo>
                <a:lnTo>
                  <a:pt x="12551" y="7573"/>
                </a:lnTo>
                <a:close/>
                <a:moveTo>
                  <a:pt x="12143" y="7610"/>
                </a:moveTo>
                <a:lnTo>
                  <a:pt x="12234" y="7687"/>
                </a:lnTo>
                <a:lnTo>
                  <a:pt x="12186" y="7743"/>
                </a:lnTo>
                <a:lnTo>
                  <a:pt x="12360" y="7891"/>
                </a:lnTo>
                <a:lnTo>
                  <a:pt x="12385" y="7912"/>
                </a:lnTo>
                <a:lnTo>
                  <a:pt x="12405" y="7929"/>
                </a:lnTo>
                <a:lnTo>
                  <a:pt x="12419" y="7939"/>
                </a:lnTo>
                <a:lnTo>
                  <a:pt x="12427" y="7944"/>
                </a:lnTo>
                <a:lnTo>
                  <a:pt x="12432" y="7946"/>
                </a:lnTo>
                <a:lnTo>
                  <a:pt x="12437" y="7948"/>
                </a:lnTo>
                <a:lnTo>
                  <a:pt x="12442" y="7948"/>
                </a:lnTo>
                <a:lnTo>
                  <a:pt x="12446" y="7947"/>
                </a:lnTo>
                <a:lnTo>
                  <a:pt x="12450" y="7946"/>
                </a:lnTo>
                <a:lnTo>
                  <a:pt x="12453" y="7944"/>
                </a:lnTo>
                <a:lnTo>
                  <a:pt x="12457" y="7941"/>
                </a:lnTo>
                <a:lnTo>
                  <a:pt x="12461" y="7938"/>
                </a:lnTo>
                <a:lnTo>
                  <a:pt x="12465" y="7931"/>
                </a:lnTo>
                <a:lnTo>
                  <a:pt x="12470" y="7921"/>
                </a:lnTo>
                <a:lnTo>
                  <a:pt x="12473" y="7910"/>
                </a:lnTo>
                <a:lnTo>
                  <a:pt x="12477" y="7896"/>
                </a:lnTo>
                <a:lnTo>
                  <a:pt x="12571" y="7964"/>
                </a:lnTo>
                <a:lnTo>
                  <a:pt x="12569" y="7975"/>
                </a:lnTo>
                <a:lnTo>
                  <a:pt x="12567" y="7985"/>
                </a:lnTo>
                <a:lnTo>
                  <a:pt x="12563" y="7996"/>
                </a:lnTo>
                <a:lnTo>
                  <a:pt x="12559" y="8005"/>
                </a:lnTo>
                <a:lnTo>
                  <a:pt x="12554" y="8014"/>
                </a:lnTo>
                <a:lnTo>
                  <a:pt x="12548" y="8024"/>
                </a:lnTo>
                <a:lnTo>
                  <a:pt x="12541" y="8033"/>
                </a:lnTo>
                <a:lnTo>
                  <a:pt x="12534" y="8043"/>
                </a:lnTo>
                <a:lnTo>
                  <a:pt x="12527" y="8050"/>
                </a:lnTo>
                <a:lnTo>
                  <a:pt x="12520" y="8056"/>
                </a:lnTo>
                <a:lnTo>
                  <a:pt x="12514" y="8063"/>
                </a:lnTo>
                <a:lnTo>
                  <a:pt x="12505" y="8067"/>
                </a:lnTo>
                <a:lnTo>
                  <a:pt x="12498" y="8071"/>
                </a:lnTo>
                <a:lnTo>
                  <a:pt x="12491" y="8074"/>
                </a:lnTo>
                <a:lnTo>
                  <a:pt x="12482" y="8076"/>
                </a:lnTo>
                <a:lnTo>
                  <a:pt x="12474" y="8078"/>
                </a:lnTo>
                <a:lnTo>
                  <a:pt x="12467" y="8078"/>
                </a:lnTo>
                <a:lnTo>
                  <a:pt x="12457" y="8078"/>
                </a:lnTo>
                <a:lnTo>
                  <a:pt x="12449" y="8078"/>
                </a:lnTo>
                <a:lnTo>
                  <a:pt x="12441" y="8076"/>
                </a:lnTo>
                <a:lnTo>
                  <a:pt x="12431" y="8074"/>
                </a:lnTo>
                <a:lnTo>
                  <a:pt x="12423" y="8070"/>
                </a:lnTo>
                <a:lnTo>
                  <a:pt x="12414" y="8067"/>
                </a:lnTo>
                <a:lnTo>
                  <a:pt x="12404" y="8062"/>
                </a:lnTo>
                <a:lnTo>
                  <a:pt x="12387" y="8051"/>
                </a:lnTo>
                <a:lnTo>
                  <a:pt x="12365" y="8034"/>
                </a:lnTo>
                <a:lnTo>
                  <a:pt x="12337" y="8012"/>
                </a:lnTo>
                <a:lnTo>
                  <a:pt x="12304" y="7985"/>
                </a:lnTo>
                <a:lnTo>
                  <a:pt x="12117" y="7825"/>
                </a:lnTo>
                <a:lnTo>
                  <a:pt x="12084" y="7863"/>
                </a:lnTo>
                <a:lnTo>
                  <a:pt x="11993" y="7786"/>
                </a:lnTo>
                <a:lnTo>
                  <a:pt x="12026" y="7748"/>
                </a:lnTo>
                <a:lnTo>
                  <a:pt x="11940" y="7675"/>
                </a:lnTo>
                <a:lnTo>
                  <a:pt x="11943" y="7536"/>
                </a:lnTo>
                <a:lnTo>
                  <a:pt x="12096" y="7665"/>
                </a:lnTo>
                <a:lnTo>
                  <a:pt x="12143" y="7610"/>
                </a:lnTo>
                <a:close/>
                <a:moveTo>
                  <a:pt x="12381" y="8203"/>
                </a:moveTo>
                <a:lnTo>
                  <a:pt x="12309" y="8282"/>
                </a:lnTo>
                <a:lnTo>
                  <a:pt x="12095" y="8089"/>
                </a:lnTo>
                <a:lnTo>
                  <a:pt x="12065" y="8063"/>
                </a:lnTo>
                <a:lnTo>
                  <a:pt x="12040" y="8042"/>
                </a:lnTo>
                <a:lnTo>
                  <a:pt x="12020" y="8026"/>
                </a:lnTo>
                <a:lnTo>
                  <a:pt x="12005" y="8016"/>
                </a:lnTo>
                <a:lnTo>
                  <a:pt x="11992" y="8009"/>
                </a:lnTo>
                <a:lnTo>
                  <a:pt x="11981" y="8005"/>
                </a:lnTo>
                <a:lnTo>
                  <a:pt x="11968" y="8003"/>
                </a:lnTo>
                <a:lnTo>
                  <a:pt x="11957" y="8003"/>
                </a:lnTo>
                <a:lnTo>
                  <a:pt x="11946" y="8005"/>
                </a:lnTo>
                <a:lnTo>
                  <a:pt x="11937" y="8008"/>
                </a:lnTo>
                <a:lnTo>
                  <a:pt x="11929" y="8013"/>
                </a:lnTo>
                <a:lnTo>
                  <a:pt x="11920" y="8020"/>
                </a:lnTo>
                <a:lnTo>
                  <a:pt x="11916" y="8025"/>
                </a:lnTo>
                <a:lnTo>
                  <a:pt x="11913" y="8031"/>
                </a:lnTo>
                <a:lnTo>
                  <a:pt x="11910" y="8036"/>
                </a:lnTo>
                <a:lnTo>
                  <a:pt x="11907" y="8043"/>
                </a:lnTo>
                <a:lnTo>
                  <a:pt x="11904" y="8049"/>
                </a:lnTo>
                <a:lnTo>
                  <a:pt x="11903" y="8055"/>
                </a:lnTo>
                <a:lnTo>
                  <a:pt x="11902" y="8063"/>
                </a:lnTo>
                <a:lnTo>
                  <a:pt x="11902" y="8070"/>
                </a:lnTo>
                <a:lnTo>
                  <a:pt x="11902" y="8077"/>
                </a:lnTo>
                <a:lnTo>
                  <a:pt x="11903" y="8085"/>
                </a:lnTo>
                <a:lnTo>
                  <a:pt x="11906" y="8092"/>
                </a:lnTo>
                <a:lnTo>
                  <a:pt x="11908" y="8099"/>
                </a:lnTo>
                <a:lnTo>
                  <a:pt x="11911" y="8108"/>
                </a:lnTo>
                <a:lnTo>
                  <a:pt x="11914" y="8115"/>
                </a:lnTo>
                <a:lnTo>
                  <a:pt x="11918" y="8122"/>
                </a:lnTo>
                <a:lnTo>
                  <a:pt x="11923" y="8129"/>
                </a:lnTo>
                <a:lnTo>
                  <a:pt x="11929" y="8138"/>
                </a:lnTo>
                <a:lnTo>
                  <a:pt x="11936" y="8147"/>
                </a:lnTo>
                <a:lnTo>
                  <a:pt x="11945" y="8157"/>
                </a:lnTo>
                <a:lnTo>
                  <a:pt x="11956" y="8168"/>
                </a:lnTo>
                <a:lnTo>
                  <a:pt x="11983" y="8194"/>
                </a:lnTo>
                <a:lnTo>
                  <a:pt x="12015" y="8226"/>
                </a:lnTo>
                <a:lnTo>
                  <a:pt x="12206" y="8397"/>
                </a:lnTo>
                <a:lnTo>
                  <a:pt x="12133" y="8476"/>
                </a:lnTo>
                <a:lnTo>
                  <a:pt x="11714" y="8097"/>
                </a:lnTo>
                <a:lnTo>
                  <a:pt x="11780" y="8024"/>
                </a:lnTo>
                <a:lnTo>
                  <a:pt x="11842" y="8079"/>
                </a:lnTo>
                <a:lnTo>
                  <a:pt x="11838" y="8067"/>
                </a:lnTo>
                <a:lnTo>
                  <a:pt x="11834" y="8054"/>
                </a:lnTo>
                <a:lnTo>
                  <a:pt x="11832" y="8042"/>
                </a:lnTo>
                <a:lnTo>
                  <a:pt x="11830" y="8030"/>
                </a:lnTo>
                <a:lnTo>
                  <a:pt x="11828" y="8019"/>
                </a:lnTo>
                <a:lnTo>
                  <a:pt x="11828" y="8007"/>
                </a:lnTo>
                <a:lnTo>
                  <a:pt x="11828" y="7997"/>
                </a:lnTo>
                <a:lnTo>
                  <a:pt x="11829" y="7986"/>
                </a:lnTo>
                <a:lnTo>
                  <a:pt x="11830" y="7977"/>
                </a:lnTo>
                <a:lnTo>
                  <a:pt x="11832" y="7966"/>
                </a:lnTo>
                <a:lnTo>
                  <a:pt x="11835" y="7957"/>
                </a:lnTo>
                <a:lnTo>
                  <a:pt x="11839" y="7949"/>
                </a:lnTo>
                <a:lnTo>
                  <a:pt x="11843" y="7940"/>
                </a:lnTo>
                <a:lnTo>
                  <a:pt x="11848" y="7932"/>
                </a:lnTo>
                <a:lnTo>
                  <a:pt x="11854" y="7924"/>
                </a:lnTo>
                <a:lnTo>
                  <a:pt x="11861" y="7916"/>
                </a:lnTo>
                <a:lnTo>
                  <a:pt x="11868" y="7908"/>
                </a:lnTo>
                <a:lnTo>
                  <a:pt x="11877" y="7901"/>
                </a:lnTo>
                <a:lnTo>
                  <a:pt x="11886" y="7894"/>
                </a:lnTo>
                <a:lnTo>
                  <a:pt x="11895" y="7888"/>
                </a:lnTo>
                <a:lnTo>
                  <a:pt x="11904" y="7884"/>
                </a:lnTo>
                <a:lnTo>
                  <a:pt x="11914" y="7881"/>
                </a:lnTo>
                <a:lnTo>
                  <a:pt x="11924" y="7878"/>
                </a:lnTo>
                <a:lnTo>
                  <a:pt x="11935" y="7875"/>
                </a:lnTo>
                <a:lnTo>
                  <a:pt x="11945" y="7874"/>
                </a:lnTo>
                <a:lnTo>
                  <a:pt x="11956" y="7874"/>
                </a:lnTo>
                <a:lnTo>
                  <a:pt x="11966" y="7875"/>
                </a:lnTo>
                <a:lnTo>
                  <a:pt x="11977" y="7877"/>
                </a:lnTo>
                <a:lnTo>
                  <a:pt x="11987" y="7880"/>
                </a:lnTo>
                <a:lnTo>
                  <a:pt x="11997" y="7883"/>
                </a:lnTo>
                <a:lnTo>
                  <a:pt x="12007" y="7886"/>
                </a:lnTo>
                <a:lnTo>
                  <a:pt x="12017" y="7891"/>
                </a:lnTo>
                <a:lnTo>
                  <a:pt x="12028" y="7896"/>
                </a:lnTo>
                <a:lnTo>
                  <a:pt x="12039" y="7904"/>
                </a:lnTo>
                <a:lnTo>
                  <a:pt x="12051" y="7911"/>
                </a:lnTo>
                <a:lnTo>
                  <a:pt x="12063" y="7920"/>
                </a:lnTo>
                <a:lnTo>
                  <a:pt x="12091" y="7941"/>
                </a:lnTo>
                <a:lnTo>
                  <a:pt x="12120" y="7966"/>
                </a:lnTo>
                <a:lnTo>
                  <a:pt x="12381" y="8203"/>
                </a:lnTo>
                <a:close/>
                <a:moveTo>
                  <a:pt x="11518" y="8191"/>
                </a:moveTo>
                <a:lnTo>
                  <a:pt x="11417" y="8096"/>
                </a:lnTo>
                <a:lnTo>
                  <a:pt x="11492" y="8018"/>
                </a:lnTo>
                <a:lnTo>
                  <a:pt x="11592" y="8114"/>
                </a:lnTo>
                <a:lnTo>
                  <a:pt x="11518" y="8191"/>
                </a:lnTo>
                <a:close/>
                <a:moveTo>
                  <a:pt x="11983" y="8634"/>
                </a:moveTo>
                <a:lnTo>
                  <a:pt x="11573" y="8244"/>
                </a:lnTo>
                <a:lnTo>
                  <a:pt x="11647" y="8167"/>
                </a:lnTo>
                <a:lnTo>
                  <a:pt x="12057" y="8557"/>
                </a:lnTo>
                <a:lnTo>
                  <a:pt x="11983" y="8634"/>
                </a:lnTo>
                <a:close/>
                <a:moveTo>
                  <a:pt x="11456" y="8610"/>
                </a:moveTo>
                <a:lnTo>
                  <a:pt x="11369" y="8661"/>
                </a:lnTo>
                <a:lnTo>
                  <a:pt x="11359" y="8644"/>
                </a:lnTo>
                <a:lnTo>
                  <a:pt x="11348" y="8626"/>
                </a:lnTo>
                <a:lnTo>
                  <a:pt x="11341" y="8609"/>
                </a:lnTo>
                <a:lnTo>
                  <a:pt x="11334" y="8592"/>
                </a:lnTo>
                <a:lnTo>
                  <a:pt x="11330" y="8577"/>
                </a:lnTo>
                <a:lnTo>
                  <a:pt x="11325" y="8562"/>
                </a:lnTo>
                <a:lnTo>
                  <a:pt x="11324" y="8548"/>
                </a:lnTo>
                <a:lnTo>
                  <a:pt x="11323" y="8533"/>
                </a:lnTo>
                <a:lnTo>
                  <a:pt x="11325" y="8519"/>
                </a:lnTo>
                <a:lnTo>
                  <a:pt x="11327" y="8506"/>
                </a:lnTo>
                <a:lnTo>
                  <a:pt x="11333" y="8491"/>
                </a:lnTo>
                <a:lnTo>
                  <a:pt x="11339" y="8477"/>
                </a:lnTo>
                <a:lnTo>
                  <a:pt x="11346" y="8464"/>
                </a:lnTo>
                <a:lnTo>
                  <a:pt x="11356" y="8450"/>
                </a:lnTo>
                <a:lnTo>
                  <a:pt x="11367" y="8437"/>
                </a:lnTo>
                <a:lnTo>
                  <a:pt x="11380" y="8423"/>
                </a:lnTo>
                <a:lnTo>
                  <a:pt x="11391" y="8412"/>
                </a:lnTo>
                <a:lnTo>
                  <a:pt x="11403" y="8402"/>
                </a:lnTo>
                <a:lnTo>
                  <a:pt x="11414" y="8393"/>
                </a:lnTo>
                <a:lnTo>
                  <a:pt x="11426" y="8384"/>
                </a:lnTo>
                <a:lnTo>
                  <a:pt x="11437" y="8378"/>
                </a:lnTo>
                <a:lnTo>
                  <a:pt x="11448" y="8373"/>
                </a:lnTo>
                <a:lnTo>
                  <a:pt x="11458" y="8369"/>
                </a:lnTo>
                <a:lnTo>
                  <a:pt x="11469" y="8366"/>
                </a:lnTo>
                <a:lnTo>
                  <a:pt x="11478" y="8364"/>
                </a:lnTo>
                <a:lnTo>
                  <a:pt x="11488" y="8363"/>
                </a:lnTo>
                <a:lnTo>
                  <a:pt x="11499" y="8361"/>
                </a:lnTo>
                <a:lnTo>
                  <a:pt x="11508" y="8363"/>
                </a:lnTo>
                <a:lnTo>
                  <a:pt x="11518" y="8364"/>
                </a:lnTo>
                <a:lnTo>
                  <a:pt x="11527" y="8365"/>
                </a:lnTo>
                <a:lnTo>
                  <a:pt x="11538" y="8368"/>
                </a:lnTo>
                <a:lnTo>
                  <a:pt x="11546" y="8371"/>
                </a:lnTo>
                <a:lnTo>
                  <a:pt x="11556" y="8376"/>
                </a:lnTo>
                <a:lnTo>
                  <a:pt x="11567" y="8382"/>
                </a:lnTo>
                <a:lnTo>
                  <a:pt x="11579" y="8391"/>
                </a:lnTo>
                <a:lnTo>
                  <a:pt x="11592" y="8400"/>
                </a:lnTo>
                <a:lnTo>
                  <a:pt x="11607" y="8412"/>
                </a:lnTo>
                <a:lnTo>
                  <a:pt x="11621" y="8425"/>
                </a:lnTo>
                <a:lnTo>
                  <a:pt x="11637" y="8440"/>
                </a:lnTo>
                <a:lnTo>
                  <a:pt x="11655" y="8457"/>
                </a:lnTo>
                <a:lnTo>
                  <a:pt x="11777" y="8581"/>
                </a:lnTo>
                <a:lnTo>
                  <a:pt x="11802" y="8605"/>
                </a:lnTo>
                <a:lnTo>
                  <a:pt x="11824" y="8626"/>
                </a:lnTo>
                <a:lnTo>
                  <a:pt x="11843" y="8642"/>
                </a:lnTo>
                <a:lnTo>
                  <a:pt x="11858" y="8655"/>
                </a:lnTo>
                <a:lnTo>
                  <a:pt x="11873" y="8666"/>
                </a:lnTo>
                <a:lnTo>
                  <a:pt x="11890" y="8676"/>
                </a:lnTo>
                <a:lnTo>
                  <a:pt x="11908" y="8685"/>
                </a:lnTo>
                <a:lnTo>
                  <a:pt x="11926" y="8695"/>
                </a:lnTo>
                <a:lnTo>
                  <a:pt x="11851" y="8770"/>
                </a:lnTo>
                <a:lnTo>
                  <a:pt x="11798" y="8737"/>
                </a:lnTo>
                <a:lnTo>
                  <a:pt x="11800" y="8759"/>
                </a:lnTo>
                <a:lnTo>
                  <a:pt x="11800" y="8780"/>
                </a:lnTo>
                <a:lnTo>
                  <a:pt x="11800" y="8790"/>
                </a:lnTo>
                <a:lnTo>
                  <a:pt x="11799" y="8799"/>
                </a:lnTo>
                <a:lnTo>
                  <a:pt x="11798" y="8809"/>
                </a:lnTo>
                <a:lnTo>
                  <a:pt x="11796" y="8817"/>
                </a:lnTo>
                <a:lnTo>
                  <a:pt x="11793" y="8827"/>
                </a:lnTo>
                <a:lnTo>
                  <a:pt x="11791" y="8835"/>
                </a:lnTo>
                <a:lnTo>
                  <a:pt x="11786" y="8842"/>
                </a:lnTo>
                <a:lnTo>
                  <a:pt x="11782" y="8851"/>
                </a:lnTo>
                <a:lnTo>
                  <a:pt x="11778" y="8858"/>
                </a:lnTo>
                <a:lnTo>
                  <a:pt x="11773" y="8865"/>
                </a:lnTo>
                <a:lnTo>
                  <a:pt x="11768" y="8872"/>
                </a:lnTo>
                <a:lnTo>
                  <a:pt x="11761" y="8878"/>
                </a:lnTo>
                <a:lnTo>
                  <a:pt x="11751" y="8888"/>
                </a:lnTo>
                <a:lnTo>
                  <a:pt x="11739" y="8896"/>
                </a:lnTo>
                <a:lnTo>
                  <a:pt x="11728" y="8903"/>
                </a:lnTo>
                <a:lnTo>
                  <a:pt x="11715" y="8908"/>
                </a:lnTo>
                <a:lnTo>
                  <a:pt x="11703" y="8912"/>
                </a:lnTo>
                <a:lnTo>
                  <a:pt x="11689" y="8914"/>
                </a:lnTo>
                <a:lnTo>
                  <a:pt x="11676" y="8915"/>
                </a:lnTo>
                <a:lnTo>
                  <a:pt x="11661" y="8914"/>
                </a:lnTo>
                <a:lnTo>
                  <a:pt x="11646" y="8912"/>
                </a:lnTo>
                <a:lnTo>
                  <a:pt x="11632" y="8909"/>
                </a:lnTo>
                <a:lnTo>
                  <a:pt x="11618" y="8904"/>
                </a:lnTo>
                <a:lnTo>
                  <a:pt x="11603" y="8897"/>
                </a:lnTo>
                <a:lnTo>
                  <a:pt x="11590" y="8889"/>
                </a:lnTo>
                <a:lnTo>
                  <a:pt x="11575" y="8879"/>
                </a:lnTo>
                <a:lnTo>
                  <a:pt x="11562" y="8868"/>
                </a:lnTo>
                <a:lnTo>
                  <a:pt x="11548" y="8856"/>
                </a:lnTo>
                <a:lnTo>
                  <a:pt x="11532" y="8838"/>
                </a:lnTo>
                <a:lnTo>
                  <a:pt x="11520" y="8821"/>
                </a:lnTo>
                <a:lnTo>
                  <a:pt x="11514" y="8812"/>
                </a:lnTo>
                <a:lnTo>
                  <a:pt x="11508" y="8804"/>
                </a:lnTo>
                <a:lnTo>
                  <a:pt x="11504" y="8794"/>
                </a:lnTo>
                <a:lnTo>
                  <a:pt x="11500" y="8786"/>
                </a:lnTo>
                <a:lnTo>
                  <a:pt x="11497" y="8776"/>
                </a:lnTo>
                <a:lnTo>
                  <a:pt x="11494" y="8767"/>
                </a:lnTo>
                <a:lnTo>
                  <a:pt x="11492" y="8759"/>
                </a:lnTo>
                <a:lnTo>
                  <a:pt x="11491" y="8749"/>
                </a:lnTo>
                <a:lnTo>
                  <a:pt x="11490" y="8741"/>
                </a:lnTo>
                <a:lnTo>
                  <a:pt x="11490" y="8733"/>
                </a:lnTo>
                <a:lnTo>
                  <a:pt x="11490" y="8723"/>
                </a:lnTo>
                <a:lnTo>
                  <a:pt x="11491" y="8715"/>
                </a:lnTo>
                <a:lnTo>
                  <a:pt x="11492" y="8705"/>
                </a:lnTo>
                <a:lnTo>
                  <a:pt x="11495" y="8696"/>
                </a:lnTo>
                <a:lnTo>
                  <a:pt x="11498" y="8685"/>
                </a:lnTo>
                <a:lnTo>
                  <a:pt x="11502" y="8675"/>
                </a:lnTo>
                <a:lnTo>
                  <a:pt x="11513" y="8651"/>
                </a:lnTo>
                <a:lnTo>
                  <a:pt x="11526" y="8625"/>
                </a:lnTo>
                <a:lnTo>
                  <a:pt x="11544" y="8594"/>
                </a:lnTo>
                <a:lnTo>
                  <a:pt x="11557" y="8566"/>
                </a:lnTo>
                <a:lnTo>
                  <a:pt x="11568" y="8543"/>
                </a:lnTo>
                <a:lnTo>
                  <a:pt x="11574" y="8526"/>
                </a:lnTo>
                <a:lnTo>
                  <a:pt x="11558" y="8511"/>
                </a:lnTo>
                <a:lnTo>
                  <a:pt x="11545" y="8498"/>
                </a:lnTo>
                <a:lnTo>
                  <a:pt x="11534" y="8491"/>
                </a:lnTo>
                <a:lnTo>
                  <a:pt x="11526" y="8486"/>
                </a:lnTo>
                <a:lnTo>
                  <a:pt x="11519" y="8484"/>
                </a:lnTo>
                <a:lnTo>
                  <a:pt x="11511" y="8483"/>
                </a:lnTo>
                <a:lnTo>
                  <a:pt x="11503" y="8483"/>
                </a:lnTo>
                <a:lnTo>
                  <a:pt x="11494" y="8485"/>
                </a:lnTo>
                <a:lnTo>
                  <a:pt x="11485" y="8487"/>
                </a:lnTo>
                <a:lnTo>
                  <a:pt x="11476" y="8492"/>
                </a:lnTo>
                <a:lnTo>
                  <a:pt x="11467" y="8499"/>
                </a:lnTo>
                <a:lnTo>
                  <a:pt x="11456" y="8509"/>
                </a:lnTo>
                <a:lnTo>
                  <a:pt x="11448" y="8519"/>
                </a:lnTo>
                <a:lnTo>
                  <a:pt x="11440" y="8530"/>
                </a:lnTo>
                <a:lnTo>
                  <a:pt x="11438" y="8535"/>
                </a:lnTo>
                <a:lnTo>
                  <a:pt x="11437" y="8540"/>
                </a:lnTo>
                <a:lnTo>
                  <a:pt x="11435" y="8545"/>
                </a:lnTo>
                <a:lnTo>
                  <a:pt x="11435" y="8552"/>
                </a:lnTo>
                <a:lnTo>
                  <a:pt x="11435" y="8557"/>
                </a:lnTo>
                <a:lnTo>
                  <a:pt x="11436" y="8563"/>
                </a:lnTo>
                <a:lnTo>
                  <a:pt x="11437" y="8569"/>
                </a:lnTo>
                <a:lnTo>
                  <a:pt x="11439" y="8577"/>
                </a:lnTo>
                <a:lnTo>
                  <a:pt x="11447" y="8592"/>
                </a:lnTo>
                <a:lnTo>
                  <a:pt x="11456" y="8610"/>
                </a:lnTo>
                <a:close/>
                <a:moveTo>
                  <a:pt x="11643" y="8595"/>
                </a:moveTo>
                <a:lnTo>
                  <a:pt x="11638" y="8606"/>
                </a:lnTo>
                <a:lnTo>
                  <a:pt x="11632" y="8620"/>
                </a:lnTo>
                <a:lnTo>
                  <a:pt x="11623" y="8636"/>
                </a:lnTo>
                <a:lnTo>
                  <a:pt x="11614" y="8655"/>
                </a:lnTo>
                <a:lnTo>
                  <a:pt x="11603" y="8677"/>
                </a:lnTo>
                <a:lnTo>
                  <a:pt x="11596" y="8695"/>
                </a:lnTo>
                <a:lnTo>
                  <a:pt x="11593" y="8703"/>
                </a:lnTo>
                <a:lnTo>
                  <a:pt x="11592" y="8712"/>
                </a:lnTo>
                <a:lnTo>
                  <a:pt x="11591" y="8718"/>
                </a:lnTo>
                <a:lnTo>
                  <a:pt x="11591" y="8724"/>
                </a:lnTo>
                <a:lnTo>
                  <a:pt x="11592" y="8730"/>
                </a:lnTo>
                <a:lnTo>
                  <a:pt x="11593" y="8736"/>
                </a:lnTo>
                <a:lnTo>
                  <a:pt x="11595" y="8742"/>
                </a:lnTo>
                <a:lnTo>
                  <a:pt x="11598" y="8747"/>
                </a:lnTo>
                <a:lnTo>
                  <a:pt x="11604" y="8758"/>
                </a:lnTo>
                <a:lnTo>
                  <a:pt x="11614" y="8768"/>
                </a:lnTo>
                <a:lnTo>
                  <a:pt x="11619" y="8774"/>
                </a:lnTo>
                <a:lnTo>
                  <a:pt x="11625" y="8779"/>
                </a:lnTo>
                <a:lnTo>
                  <a:pt x="11632" y="8783"/>
                </a:lnTo>
                <a:lnTo>
                  <a:pt x="11638" y="8787"/>
                </a:lnTo>
                <a:lnTo>
                  <a:pt x="11644" y="8790"/>
                </a:lnTo>
                <a:lnTo>
                  <a:pt x="11650" y="8792"/>
                </a:lnTo>
                <a:lnTo>
                  <a:pt x="11658" y="8794"/>
                </a:lnTo>
                <a:lnTo>
                  <a:pt x="11664" y="8795"/>
                </a:lnTo>
                <a:lnTo>
                  <a:pt x="11671" y="8795"/>
                </a:lnTo>
                <a:lnTo>
                  <a:pt x="11678" y="8795"/>
                </a:lnTo>
                <a:lnTo>
                  <a:pt x="11684" y="8794"/>
                </a:lnTo>
                <a:lnTo>
                  <a:pt x="11689" y="8793"/>
                </a:lnTo>
                <a:lnTo>
                  <a:pt x="11695" y="8791"/>
                </a:lnTo>
                <a:lnTo>
                  <a:pt x="11701" y="8788"/>
                </a:lnTo>
                <a:lnTo>
                  <a:pt x="11705" y="8785"/>
                </a:lnTo>
                <a:lnTo>
                  <a:pt x="11710" y="8781"/>
                </a:lnTo>
                <a:lnTo>
                  <a:pt x="11713" y="8776"/>
                </a:lnTo>
                <a:lnTo>
                  <a:pt x="11717" y="8771"/>
                </a:lnTo>
                <a:lnTo>
                  <a:pt x="11721" y="8767"/>
                </a:lnTo>
                <a:lnTo>
                  <a:pt x="11723" y="8762"/>
                </a:lnTo>
                <a:lnTo>
                  <a:pt x="11727" y="8749"/>
                </a:lnTo>
                <a:lnTo>
                  <a:pt x="11729" y="8736"/>
                </a:lnTo>
                <a:lnTo>
                  <a:pt x="11730" y="8722"/>
                </a:lnTo>
                <a:lnTo>
                  <a:pt x="11729" y="8708"/>
                </a:lnTo>
                <a:lnTo>
                  <a:pt x="11726" y="8696"/>
                </a:lnTo>
                <a:lnTo>
                  <a:pt x="11721" y="8684"/>
                </a:lnTo>
                <a:lnTo>
                  <a:pt x="11713" y="8671"/>
                </a:lnTo>
                <a:lnTo>
                  <a:pt x="11701" y="8655"/>
                </a:lnTo>
                <a:lnTo>
                  <a:pt x="11685" y="8636"/>
                </a:lnTo>
                <a:lnTo>
                  <a:pt x="11664" y="8615"/>
                </a:lnTo>
                <a:lnTo>
                  <a:pt x="11643" y="8595"/>
                </a:lnTo>
                <a:close/>
                <a:moveTo>
                  <a:pt x="11198" y="9395"/>
                </a:moveTo>
                <a:lnTo>
                  <a:pt x="10666" y="8823"/>
                </a:lnTo>
                <a:lnTo>
                  <a:pt x="10790" y="8708"/>
                </a:lnTo>
                <a:lnTo>
                  <a:pt x="11227" y="9030"/>
                </a:lnTo>
                <a:lnTo>
                  <a:pt x="10938" y="8572"/>
                </a:lnTo>
                <a:lnTo>
                  <a:pt x="11062" y="8456"/>
                </a:lnTo>
                <a:lnTo>
                  <a:pt x="11593" y="9028"/>
                </a:lnTo>
                <a:lnTo>
                  <a:pt x="11517" y="9099"/>
                </a:lnTo>
                <a:lnTo>
                  <a:pt x="11099" y="8649"/>
                </a:lnTo>
                <a:lnTo>
                  <a:pt x="11435" y="9175"/>
                </a:lnTo>
                <a:lnTo>
                  <a:pt x="11356" y="9249"/>
                </a:lnTo>
                <a:lnTo>
                  <a:pt x="10856" y="8874"/>
                </a:lnTo>
                <a:lnTo>
                  <a:pt x="11275" y="9324"/>
                </a:lnTo>
                <a:lnTo>
                  <a:pt x="11198" y="9395"/>
                </a:lnTo>
                <a:close/>
                <a:moveTo>
                  <a:pt x="10951" y="9610"/>
                </a:moveTo>
                <a:lnTo>
                  <a:pt x="10874" y="9674"/>
                </a:lnTo>
                <a:lnTo>
                  <a:pt x="10822" y="9610"/>
                </a:lnTo>
                <a:lnTo>
                  <a:pt x="10824" y="9623"/>
                </a:lnTo>
                <a:lnTo>
                  <a:pt x="10826" y="9636"/>
                </a:lnTo>
                <a:lnTo>
                  <a:pt x="10827" y="9648"/>
                </a:lnTo>
                <a:lnTo>
                  <a:pt x="10828" y="9660"/>
                </a:lnTo>
                <a:lnTo>
                  <a:pt x="10827" y="9671"/>
                </a:lnTo>
                <a:lnTo>
                  <a:pt x="10827" y="9682"/>
                </a:lnTo>
                <a:lnTo>
                  <a:pt x="10825" y="9692"/>
                </a:lnTo>
                <a:lnTo>
                  <a:pt x="10823" y="9702"/>
                </a:lnTo>
                <a:lnTo>
                  <a:pt x="10820" y="9712"/>
                </a:lnTo>
                <a:lnTo>
                  <a:pt x="10816" y="9721"/>
                </a:lnTo>
                <a:lnTo>
                  <a:pt x="10812" y="9730"/>
                </a:lnTo>
                <a:lnTo>
                  <a:pt x="10808" y="9738"/>
                </a:lnTo>
                <a:lnTo>
                  <a:pt x="10803" y="9745"/>
                </a:lnTo>
                <a:lnTo>
                  <a:pt x="10798" y="9753"/>
                </a:lnTo>
                <a:lnTo>
                  <a:pt x="10791" y="9759"/>
                </a:lnTo>
                <a:lnTo>
                  <a:pt x="10785" y="9765"/>
                </a:lnTo>
                <a:lnTo>
                  <a:pt x="10779" y="9770"/>
                </a:lnTo>
                <a:lnTo>
                  <a:pt x="10771" y="9775"/>
                </a:lnTo>
                <a:lnTo>
                  <a:pt x="10764" y="9779"/>
                </a:lnTo>
                <a:lnTo>
                  <a:pt x="10757" y="9782"/>
                </a:lnTo>
                <a:lnTo>
                  <a:pt x="10748" y="9785"/>
                </a:lnTo>
                <a:lnTo>
                  <a:pt x="10741" y="9787"/>
                </a:lnTo>
                <a:lnTo>
                  <a:pt x="10733" y="9789"/>
                </a:lnTo>
                <a:lnTo>
                  <a:pt x="10723" y="9790"/>
                </a:lnTo>
                <a:lnTo>
                  <a:pt x="10715" y="9791"/>
                </a:lnTo>
                <a:lnTo>
                  <a:pt x="10706" y="9791"/>
                </a:lnTo>
                <a:lnTo>
                  <a:pt x="10696" y="9791"/>
                </a:lnTo>
                <a:lnTo>
                  <a:pt x="10687" y="9790"/>
                </a:lnTo>
                <a:lnTo>
                  <a:pt x="10666" y="9787"/>
                </a:lnTo>
                <a:lnTo>
                  <a:pt x="10644" y="9781"/>
                </a:lnTo>
                <a:lnTo>
                  <a:pt x="10633" y="9778"/>
                </a:lnTo>
                <a:lnTo>
                  <a:pt x="10622" y="9772"/>
                </a:lnTo>
                <a:lnTo>
                  <a:pt x="10611" y="9768"/>
                </a:lnTo>
                <a:lnTo>
                  <a:pt x="10600" y="9762"/>
                </a:lnTo>
                <a:lnTo>
                  <a:pt x="10589" y="9756"/>
                </a:lnTo>
                <a:lnTo>
                  <a:pt x="10578" y="9748"/>
                </a:lnTo>
                <a:lnTo>
                  <a:pt x="10567" y="9741"/>
                </a:lnTo>
                <a:lnTo>
                  <a:pt x="10555" y="9733"/>
                </a:lnTo>
                <a:lnTo>
                  <a:pt x="10532" y="9714"/>
                </a:lnTo>
                <a:lnTo>
                  <a:pt x="10510" y="9693"/>
                </a:lnTo>
                <a:lnTo>
                  <a:pt x="10487" y="9670"/>
                </a:lnTo>
                <a:lnTo>
                  <a:pt x="10464" y="9643"/>
                </a:lnTo>
                <a:lnTo>
                  <a:pt x="10442" y="9616"/>
                </a:lnTo>
                <a:lnTo>
                  <a:pt x="10423" y="9589"/>
                </a:lnTo>
                <a:lnTo>
                  <a:pt x="10407" y="9562"/>
                </a:lnTo>
                <a:lnTo>
                  <a:pt x="10392" y="9537"/>
                </a:lnTo>
                <a:lnTo>
                  <a:pt x="10386" y="9525"/>
                </a:lnTo>
                <a:lnTo>
                  <a:pt x="10380" y="9513"/>
                </a:lnTo>
                <a:lnTo>
                  <a:pt x="10376" y="9501"/>
                </a:lnTo>
                <a:lnTo>
                  <a:pt x="10372" y="9489"/>
                </a:lnTo>
                <a:lnTo>
                  <a:pt x="10368" y="9478"/>
                </a:lnTo>
                <a:lnTo>
                  <a:pt x="10366" y="9466"/>
                </a:lnTo>
                <a:lnTo>
                  <a:pt x="10364" y="9455"/>
                </a:lnTo>
                <a:lnTo>
                  <a:pt x="10362" y="9443"/>
                </a:lnTo>
                <a:lnTo>
                  <a:pt x="10361" y="9422"/>
                </a:lnTo>
                <a:lnTo>
                  <a:pt x="10362" y="9402"/>
                </a:lnTo>
                <a:lnTo>
                  <a:pt x="10363" y="9392"/>
                </a:lnTo>
                <a:lnTo>
                  <a:pt x="10364" y="9384"/>
                </a:lnTo>
                <a:lnTo>
                  <a:pt x="10366" y="9374"/>
                </a:lnTo>
                <a:lnTo>
                  <a:pt x="10369" y="9366"/>
                </a:lnTo>
                <a:lnTo>
                  <a:pt x="10372" y="9358"/>
                </a:lnTo>
                <a:lnTo>
                  <a:pt x="10375" y="9349"/>
                </a:lnTo>
                <a:lnTo>
                  <a:pt x="10379" y="9342"/>
                </a:lnTo>
                <a:lnTo>
                  <a:pt x="10385" y="9335"/>
                </a:lnTo>
                <a:lnTo>
                  <a:pt x="10390" y="9328"/>
                </a:lnTo>
                <a:lnTo>
                  <a:pt x="10395" y="9321"/>
                </a:lnTo>
                <a:lnTo>
                  <a:pt x="10401" y="9315"/>
                </a:lnTo>
                <a:lnTo>
                  <a:pt x="10408" y="9309"/>
                </a:lnTo>
                <a:lnTo>
                  <a:pt x="10415" y="9304"/>
                </a:lnTo>
                <a:lnTo>
                  <a:pt x="10421" y="9299"/>
                </a:lnTo>
                <a:lnTo>
                  <a:pt x="10429" y="9296"/>
                </a:lnTo>
                <a:lnTo>
                  <a:pt x="10437" y="9292"/>
                </a:lnTo>
                <a:lnTo>
                  <a:pt x="10444" y="9289"/>
                </a:lnTo>
                <a:lnTo>
                  <a:pt x="10453" y="9286"/>
                </a:lnTo>
                <a:lnTo>
                  <a:pt x="10461" y="9285"/>
                </a:lnTo>
                <a:lnTo>
                  <a:pt x="10469" y="9283"/>
                </a:lnTo>
                <a:lnTo>
                  <a:pt x="10479" y="9283"/>
                </a:lnTo>
                <a:lnTo>
                  <a:pt x="10488" y="9283"/>
                </a:lnTo>
                <a:lnTo>
                  <a:pt x="10498" y="9283"/>
                </a:lnTo>
                <a:lnTo>
                  <a:pt x="10507" y="9284"/>
                </a:lnTo>
                <a:lnTo>
                  <a:pt x="10528" y="9289"/>
                </a:lnTo>
                <a:lnTo>
                  <a:pt x="10549" y="9295"/>
                </a:lnTo>
                <a:lnTo>
                  <a:pt x="10369" y="9078"/>
                </a:lnTo>
                <a:lnTo>
                  <a:pt x="10452" y="9009"/>
                </a:lnTo>
                <a:lnTo>
                  <a:pt x="10951" y="9610"/>
                </a:lnTo>
                <a:close/>
                <a:moveTo>
                  <a:pt x="10543" y="9566"/>
                </a:moveTo>
                <a:lnTo>
                  <a:pt x="10567" y="9593"/>
                </a:lnTo>
                <a:lnTo>
                  <a:pt x="10587" y="9616"/>
                </a:lnTo>
                <a:lnTo>
                  <a:pt x="10598" y="9625"/>
                </a:lnTo>
                <a:lnTo>
                  <a:pt x="10607" y="9633"/>
                </a:lnTo>
                <a:lnTo>
                  <a:pt x="10616" y="9641"/>
                </a:lnTo>
                <a:lnTo>
                  <a:pt x="10624" y="9647"/>
                </a:lnTo>
                <a:lnTo>
                  <a:pt x="10641" y="9656"/>
                </a:lnTo>
                <a:lnTo>
                  <a:pt x="10656" y="9663"/>
                </a:lnTo>
                <a:lnTo>
                  <a:pt x="10664" y="9666"/>
                </a:lnTo>
                <a:lnTo>
                  <a:pt x="10671" y="9668"/>
                </a:lnTo>
                <a:lnTo>
                  <a:pt x="10678" y="9669"/>
                </a:lnTo>
                <a:lnTo>
                  <a:pt x="10686" y="9669"/>
                </a:lnTo>
                <a:lnTo>
                  <a:pt x="10693" y="9669"/>
                </a:lnTo>
                <a:lnTo>
                  <a:pt x="10699" y="9669"/>
                </a:lnTo>
                <a:lnTo>
                  <a:pt x="10706" y="9668"/>
                </a:lnTo>
                <a:lnTo>
                  <a:pt x="10712" y="9666"/>
                </a:lnTo>
                <a:lnTo>
                  <a:pt x="10718" y="9664"/>
                </a:lnTo>
                <a:lnTo>
                  <a:pt x="10723" y="9661"/>
                </a:lnTo>
                <a:lnTo>
                  <a:pt x="10730" y="9657"/>
                </a:lnTo>
                <a:lnTo>
                  <a:pt x="10735" y="9653"/>
                </a:lnTo>
                <a:lnTo>
                  <a:pt x="10741" y="9647"/>
                </a:lnTo>
                <a:lnTo>
                  <a:pt x="10745" y="9640"/>
                </a:lnTo>
                <a:lnTo>
                  <a:pt x="10749" y="9632"/>
                </a:lnTo>
                <a:lnTo>
                  <a:pt x="10753" y="9624"/>
                </a:lnTo>
                <a:lnTo>
                  <a:pt x="10755" y="9615"/>
                </a:lnTo>
                <a:lnTo>
                  <a:pt x="10756" y="9604"/>
                </a:lnTo>
                <a:lnTo>
                  <a:pt x="10755" y="9593"/>
                </a:lnTo>
                <a:lnTo>
                  <a:pt x="10754" y="9580"/>
                </a:lnTo>
                <a:lnTo>
                  <a:pt x="10751" y="9568"/>
                </a:lnTo>
                <a:lnTo>
                  <a:pt x="10746" y="9554"/>
                </a:lnTo>
                <a:lnTo>
                  <a:pt x="10741" y="9540"/>
                </a:lnTo>
                <a:lnTo>
                  <a:pt x="10734" y="9526"/>
                </a:lnTo>
                <a:lnTo>
                  <a:pt x="10724" y="9511"/>
                </a:lnTo>
                <a:lnTo>
                  <a:pt x="10715" y="9495"/>
                </a:lnTo>
                <a:lnTo>
                  <a:pt x="10702" y="9479"/>
                </a:lnTo>
                <a:lnTo>
                  <a:pt x="10689" y="9463"/>
                </a:lnTo>
                <a:lnTo>
                  <a:pt x="10674" y="9445"/>
                </a:lnTo>
                <a:lnTo>
                  <a:pt x="10660" y="9429"/>
                </a:lnTo>
                <a:lnTo>
                  <a:pt x="10645" y="9415"/>
                </a:lnTo>
                <a:lnTo>
                  <a:pt x="10631" y="9402"/>
                </a:lnTo>
                <a:lnTo>
                  <a:pt x="10618" y="9392"/>
                </a:lnTo>
                <a:lnTo>
                  <a:pt x="10604" y="9383"/>
                </a:lnTo>
                <a:lnTo>
                  <a:pt x="10592" y="9376"/>
                </a:lnTo>
                <a:lnTo>
                  <a:pt x="10580" y="9371"/>
                </a:lnTo>
                <a:lnTo>
                  <a:pt x="10569" y="9367"/>
                </a:lnTo>
                <a:lnTo>
                  <a:pt x="10558" y="9365"/>
                </a:lnTo>
                <a:lnTo>
                  <a:pt x="10548" y="9364"/>
                </a:lnTo>
                <a:lnTo>
                  <a:pt x="10537" y="9365"/>
                </a:lnTo>
                <a:lnTo>
                  <a:pt x="10528" y="9366"/>
                </a:lnTo>
                <a:lnTo>
                  <a:pt x="10520" y="9369"/>
                </a:lnTo>
                <a:lnTo>
                  <a:pt x="10511" y="9373"/>
                </a:lnTo>
                <a:lnTo>
                  <a:pt x="10503" y="9379"/>
                </a:lnTo>
                <a:lnTo>
                  <a:pt x="10497" y="9386"/>
                </a:lnTo>
                <a:lnTo>
                  <a:pt x="10491" y="9393"/>
                </a:lnTo>
                <a:lnTo>
                  <a:pt x="10487" y="9400"/>
                </a:lnTo>
                <a:lnTo>
                  <a:pt x="10484" y="9409"/>
                </a:lnTo>
                <a:lnTo>
                  <a:pt x="10481" y="9419"/>
                </a:lnTo>
                <a:lnTo>
                  <a:pt x="10480" y="9429"/>
                </a:lnTo>
                <a:lnTo>
                  <a:pt x="10481" y="9440"/>
                </a:lnTo>
                <a:lnTo>
                  <a:pt x="10482" y="9452"/>
                </a:lnTo>
                <a:lnTo>
                  <a:pt x="10484" y="9464"/>
                </a:lnTo>
                <a:lnTo>
                  <a:pt x="10488" y="9478"/>
                </a:lnTo>
                <a:lnTo>
                  <a:pt x="10493" y="9491"/>
                </a:lnTo>
                <a:lnTo>
                  <a:pt x="10501" y="9505"/>
                </a:lnTo>
                <a:lnTo>
                  <a:pt x="10509" y="9520"/>
                </a:lnTo>
                <a:lnTo>
                  <a:pt x="10518" y="9534"/>
                </a:lnTo>
                <a:lnTo>
                  <a:pt x="10530" y="9550"/>
                </a:lnTo>
                <a:lnTo>
                  <a:pt x="10543" y="9566"/>
                </a:lnTo>
                <a:close/>
                <a:moveTo>
                  <a:pt x="10575" y="9921"/>
                </a:moveTo>
                <a:lnTo>
                  <a:pt x="10489" y="9987"/>
                </a:lnTo>
                <a:lnTo>
                  <a:pt x="10314" y="9757"/>
                </a:lnTo>
                <a:lnTo>
                  <a:pt x="10289" y="9725"/>
                </a:lnTo>
                <a:lnTo>
                  <a:pt x="10269" y="9700"/>
                </a:lnTo>
                <a:lnTo>
                  <a:pt x="10252" y="9682"/>
                </a:lnTo>
                <a:lnTo>
                  <a:pt x="10238" y="9669"/>
                </a:lnTo>
                <a:lnTo>
                  <a:pt x="10227" y="9661"/>
                </a:lnTo>
                <a:lnTo>
                  <a:pt x="10216" y="9654"/>
                </a:lnTo>
                <a:lnTo>
                  <a:pt x="10205" y="9650"/>
                </a:lnTo>
                <a:lnTo>
                  <a:pt x="10193" y="9648"/>
                </a:lnTo>
                <a:lnTo>
                  <a:pt x="10183" y="9648"/>
                </a:lnTo>
                <a:lnTo>
                  <a:pt x="10172" y="9649"/>
                </a:lnTo>
                <a:lnTo>
                  <a:pt x="10163" y="9653"/>
                </a:lnTo>
                <a:lnTo>
                  <a:pt x="10155" y="9659"/>
                </a:lnTo>
                <a:lnTo>
                  <a:pt x="10149" y="9663"/>
                </a:lnTo>
                <a:lnTo>
                  <a:pt x="10144" y="9667"/>
                </a:lnTo>
                <a:lnTo>
                  <a:pt x="10141" y="9672"/>
                </a:lnTo>
                <a:lnTo>
                  <a:pt x="10137" y="9678"/>
                </a:lnTo>
                <a:lnTo>
                  <a:pt x="10134" y="9684"/>
                </a:lnTo>
                <a:lnTo>
                  <a:pt x="10132" y="9690"/>
                </a:lnTo>
                <a:lnTo>
                  <a:pt x="10130" y="9697"/>
                </a:lnTo>
                <a:lnTo>
                  <a:pt x="10128" y="9703"/>
                </a:lnTo>
                <a:lnTo>
                  <a:pt x="10127" y="9711"/>
                </a:lnTo>
                <a:lnTo>
                  <a:pt x="10127" y="9719"/>
                </a:lnTo>
                <a:lnTo>
                  <a:pt x="10127" y="9726"/>
                </a:lnTo>
                <a:lnTo>
                  <a:pt x="10128" y="9734"/>
                </a:lnTo>
                <a:lnTo>
                  <a:pt x="10129" y="9742"/>
                </a:lnTo>
                <a:lnTo>
                  <a:pt x="10131" y="9749"/>
                </a:lnTo>
                <a:lnTo>
                  <a:pt x="10134" y="9758"/>
                </a:lnTo>
                <a:lnTo>
                  <a:pt x="10137" y="9766"/>
                </a:lnTo>
                <a:lnTo>
                  <a:pt x="10141" y="9776"/>
                </a:lnTo>
                <a:lnTo>
                  <a:pt x="10147" y="9786"/>
                </a:lnTo>
                <a:lnTo>
                  <a:pt x="10154" y="9798"/>
                </a:lnTo>
                <a:lnTo>
                  <a:pt x="10163" y="9811"/>
                </a:lnTo>
                <a:lnTo>
                  <a:pt x="10184" y="9841"/>
                </a:lnTo>
                <a:lnTo>
                  <a:pt x="10211" y="9877"/>
                </a:lnTo>
                <a:lnTo>
                  <a:pt x="10367" y="10081"/>
                </a:lnTo>
                <a:lnTo>
                  <a:pt x="10281" y="10146"/>
                </a:lnTo>
                <a:lnTo>
                  <a:pt x="9937" y="9697"/>
                </a:lnTo>
                <a:lnTo>
                  <a:pt x="10017" y="9637"/>
                </a:lnTo>
                <a:lnTo>
                  <a:pt x="10067" y="9702"/>
                </a:lnTo>
                <a:lnTo>
                  <a:pt x="10065" y="9689"/>
                </a:lnTo>
                <a:lnTo>
                  <a:pt x="10064" y="9676"/>
                </a:lnTo>
                <a:lnTo>
                  <a:pt x="10064" y="9664"/>
                </a:lnTo>
                <a:lnTo>
                  <a:pt x="10064" y="9651"/>
                </a:lnTo>
                <a:lnTo>
                  <a:pt x="10065" y="9640"/>
                </a:lnTo>
                <a:lnTo>
                  <a:pt x="10066" y="9629"/>
                </a:lnTo>
                <a:lnTo>
                  <a:pt x="10068" y="9619"/>
                </a:lnTo>
                <a:lnTo>
                  <a:pt x="10070" y="9608"/>
                </a:lnTo>
                <a:lnTo>
                  <a:pt x="10073" y="9599"/>
                </a:lnTo>
                <a:lnTo>
                  <a:pt x="10077" y="9590"/>
                </a:lnTo>
                <a:lnTo>
                  <a:pt x="10082" y="9581"/>
                </a:lnTo>
                <a:lnTo>
                  <a:pt x="10087" y="9573"/>
                </a:lnTo>
                <a:lnTo>
                  <a:pt x="10093" y="9566"/>
                </a:lnTo>
                <a:lnTo>
                  <a:pt x="10099" y="9558"/>
                </a:lnTo>
                <a:lnTo>
                  <a:pt x="10107" y="9551"/>
                </a:lnTo>
                <a:lnTo>
                  <a:pt x="10114" y="9545"/>
                </a:lnTo>
                <a:lnTo>
                  <a:pt x="10123" y="9538"/>
                </a:lnTo>
                <a:lnTo>
                  <a:pt x="10133" y="9532"/>
                </a:lnTo>
                <a:lnTo>
                  <a:pt x="10143" y="9528"/>
                </a:lnTo>
                <a:lnTo>
                  <a:pt x="10153" y="9524"/>
                </a:lnTo>
                <a:lnTo>
                  <a:pt x="10163" y="9522"/>
                </a:lnTo>
                <a:lnTo>
                  <a:pt x="10174" y="9520"/>
                </a:lnTo>
                <a:lnTo>
                  <a:pt x="10184" y="9518"/>
                </a:lnTo>
                <a:lnTo>
                  <a:pt x="10194" y="9518"/>
                </a:lnTo>
                <a:lnTo>
                  <a:pt x="10205" y="9520"/>
                </a:lnTo>
                <a:lnTo>
                  <a:pt x="10215" y="9522"/>
                </a:lnTo>
                <a:lnTo>
                  <a:pt x="10226" y="9524"/>
                </a:lnTo>
                <a:lnTo>
                  <a:pt x="10235" y="9528"/>
                </a:lnTo>
                <a:lnTo>
                  <a:pt x="10246" y="9532"/>
                </a:lnTo>
                <a:lnTo>
                  <a:pt x="10255" y="9536"/>
                </a:lnTo>
                <a:lnTo>
                  <a:pt x="10264" y="9543"/>
                </a:lnTo>
                <a:lnTo>
                  <a:pt x="10274" y="9549"/>
                </a:lnTo>
                <a:lnTo>
                  <a:pt x="10283" y="9556"/>
                </a:lnTo>
                <a:lnTo>
                  <a:pt x="10293" y="9564"/>
                </a:lnTo>
                <a:lnTo>
                  <a:pt x="10303" y="9575"/>
                </a:lnTo>
                <a:lnTo>
                  <a:pt x="10314" y="9585"/>
                </a:lnTo>
                <a:lnTo>
                  <a:pt x="10337" y="9611"/>
                </a:lnTo>
                <a:lnTo>
                  <a:pt x="10361" y="9642"/>
                </a:lnTo>
                <a:lnTo>
                  <a:pt x="10575" y="9921"/>
                </a:lnTo>
                <a:close/>
                <a:moveTo>
                  <a:pt x="9756" y="10031"/>
                </a:moveTo>
                <a:lnTo>
                  <a:pt x="9662" y="10065"/>
                </a:lnTo>
                <a:lnTo>
                  <a:pt x="9654" y="10046"/>
                </a:lnTo>
                <a:lnTo>
                  <a:pt x="9648" y="10027"/>
                </a:lnTo>
                <a:lnTo>
                  <a:pt x="9644" y="10009"/>
                </a:lnTo>
                <a:lnTo>
                  <a:pt x="9640" y="9992"/>
                </a:lnTo>
                <a:lnTo>
                  <a:pt x="9638" y="9975"/>
                </a:lnTo>
                <a:lnTo>
                  <a:pt x="9637" y="9960"/>
                </a:lnTo>
                <a:lnTo>
                  <a:pt x="9638" y="9945"/>
                </a:lnTo>
                <a:lnTo>
                  <a:pt x="9640" y="9931"/>
                </a:lnTo>
                <a:lnTo>
                  <a:pt x="9645" y="9918"/>
                </a:lnTo>
                <a:lnTo>
                  <a:pt x="9650" y="9904"/>
                </a:lnTo>
                <a:lnTo>
                  <a:pt x="9657" y="9892"/>
                </a:lnTo>
                <a:lnTo>
                  <a:pt x="9666" y="9880"/>
                </a:lnTo>
                <a:lnTo>
                  <a:pt x="9676" y="9868"/>
                </a:lnTo>
                <a:lnTo>
                  <a:pt x="9687" y="9856"/>
                </a:lnTo>
                <a:lnTo>
                  <a:pt x="9701" y="9845"/>
                </a:lnTo>
                <a:lnTo>
                  <a:pt x="9716" y="9834"/>
                </a:lnTo>
                <a:lnTo>
                  <a:pt x="9729" y="9825"/>
                </a:lnTo>
                <a:lnTo>
                  <a:pt x="9743" y="9816"/>
                </a:lnTo>
                <a:lnTo>
                  <a:pt x="9755" y="9810"/>
                </a:lnTo>
                <a:lnTo>
                  <a:pt x="9768" y="9804"/>
                </a:lnTo>
                <a:lnTo>
                  <a:pt x="9781" y="9800"/>
                </a:lnTo>
                <a:lnTo>
                  <a:pt x="9792" y="9796"/>
                </a:lnTo>
                <a:lnTo>
                  <a:pt x="9804" y="9794"/>
                </a:lnTo>
                <a:lnTo>
                  <a:pt x="9814" y="9793"/>
                </a:lnTo>
                <a:lnTo>
                  <a:pt x="9824" y="9793"/>
                </a:lnTo>
                <a:lnTo>
                  <a:pt x="9834" y="9793"/>
                </a:lnTo>
                <a:lnTo>
                  <a:pt x="9844" y="9794"/>
                </a:lnTo>
                <a:lnTo>
                  <a:pt x="9854" y="9796"/>
                </a:lnTo>
                <a:lnTo>
                  <a:pt x="9863" y="9800"/>
                </a:lnTo>
                <a:lnTo>
                  <a:pt x="9873" y="9804"/>
                </a:lnTo>
                <a:lnTo>
                  <a:pt x="9881" y="9808"/>
                </a:lnTo>
                <a:lnTo>
                  <a:pt x="9889" y="9813"/>
                </a:lnTo>
                <a:lnTo>
                  <a:pt x="9899" y="9819"/>
                </a:lnTo>
                <a:lnTo>
                  <a:pt x="9908" y="9828"/>
                </a:lnTo>
                <a:lnTo>
                  <a:pt x="9918" y="9838"/>
                </a:lnTo>
                <a:lnTo>
                  <a:pt x="9929" y="9850"/>
                </a:lnTo>
                <a:lnTo>
                  <a:pt x="9940" y="9864"/>
                </a:lnTo>
                <a:lnTo>
                  <a:pt x="9953" y="9880"/>
                </a:lnTo>
                <a:lnTo>
                  <a:pt x="9966" y="9898"/>
                </a:lnTo>
                <a:lnTo>
                  <a:pt x="9979" y="9917"/>
                </a:lnTo>
                <a:lnTo>
                  <a:pt x="10077" y="10062"/>
                </a:lnTo>
                <a:lnTo>
                  <a:pt x="10097" y="10090"/>
                </a:lnTo>
                <a:lnTo>
                  <a:pt x="10115" y="10114"/>
                </a:lnTo>
                <a:lnTo>
                  <a:pt x="10131" y="10134"/>
                </a:lnTo>
                <a:lnTo>
                  <a:pt x="10144" y="10149"/>
                </a:lnTo>
                <a:lnTo>
                  <a:pt x="10157" y="10162"/>
                </a:lnTo>
                <a:lnTo>
                  <a:pt x="10170" y="10176"/>
                </a:lnTo>
                <a:lnTo>
                  <a:pt x="10186" y="10188"/>
                </a:lnTo>
                <a:lnTo>
                  <a:pt x="10203" y="10201"/>
                </a:lnTo>
                <a:lnTo>
                  <a:pt x="10115" y="10262"/>
                </a:lnTo>
                <a:lnTo>
                  <a:pt x="10069" y="10219"/>
                </a:lnTo>
                <a:lnTo>
                  <a:pt x="10067" y="10241"/>
                </a:lnTo>
                <a:lnTo>
                  <a:pt x="10064" y="10262"/>
                </a:lnTo>
                <a:lnTo>
                  <a:pt x="10062" y="10271"/>
                </a:lnTo>
                <a:lnTo>
                  <a:pt x="10059" y="10280"/>
                </a:lnTo>
                <a:lnTo>
                  <a:pt x="10055" y="10289"/>
                </a:lnTo>
                <a:lnTo>
                  <a:pt x="10052" y="10298"/>
                </a:lnTo>
                <a:lnTo>
                  <a:pt x="10048" y="10305"/>
                </a:lnTo>
                <a:lnTo>
                  <a:pt x="10044" y="10314"/>
                </a:lnTo>
                <a:lnTo>
                  <a:pt x="10039" y="10321"/>
                </a:lnTo>
                <a:lnTo>
                  <a:pt x="10033" y="10327"/>
                </a:lnTo>
                <a:lnTo>
                  <a:pt x="10027" y="10334"/>
                </a:lnTo>
                <a:lnTo>
                  <a:pt x="10021" y="10340"/>
                </a:lnTo>
                <a:lnTo>
                  <a:pt x="10015" y="10345"/>
                </a:lnTo>
                <a:lnTo>
                  <a:pt x="10007" y="10350"/>
                </a:lnTo>
                <a:lnTo>
                  <a:pt x="9995" y="10359"/>
                </a:lnTo>
                <a:lnTo>
                  <a:pt x="9982" y="10364"/>
                </a:lnTo>
                <a:lnTo>
                  <a:pt x="9970" y="10369"/>
                </a:lnTo>
                <a:lnTo>
                  <a:pt x="9957" y="10371"/>
                </a:lnTo>
                <a:lnTo>
                  <a:pt x="9944" y="10373"/>
                </a:lnTo>
                <a:lnTo>
                  <a:pt x="9930" y="10373"/>
                </a:lnTo>
                <a:lnTo>
                  <a:pt x="9916" y="10371"/>
                </a:lnTo>
                <a:lnTo>
                  <a:pt x="9902" y="10368"/>
                </a:lnTo>
                <a:lnTo>
                  <a:pt x="9888" y="10363"/>
                </a:lnTo>
                <a:lnTo>
                  <a:pt x="9875" y="10357"/>
                </a:lnTo>
                <a:lnTo>
                  <a:pt x="9861" y="10349"/>
                </a:lnTo>
                <a:lnTo>
                  <a:pt x="9848" y="10340"/>
                </a:lnTo>
                <a:lnTo>
                  <a:pt x="9837" y="10330"/>
                </a:lnTo>
                <a:lnTo>
                  <a:pt x="9824" y="10318"/>
                </a:lnTo>
                <a:lnTo>
                  <a:pt x="9813" y="10304"/>
                </a:lnTo>
                <a:lnTo>
                  <a:pt x="9802" y="10290"/>
                </a:lnTo>
                <a:lnTo>
                  <a:pt x="9790" y="10270"/>
                </a:lnTo>
                <a:lnTo>
                  <a:pt x="9781" y="10250"/>
                </a:lnTo>
                <a:lnTo>
                  <a:pt x="9776" y="10241"/>
                </a:lnTo>
                <a:lnTo>
                  <a:pt x="9772" y="10231"/>
                </a:lnTo>
                <a:lnTo>
                  <a:pt x="9770" y="10221"/>
                </a:lnTo>
                <a:lnTo>
                  <a:pt x="9768" y="10211"/>
                </a:lnTo>
                <a:lnTo>
                  <a:pt x="9766" y="10202"/>
                </a:lnTo>
                <a:lnTo>
                  <a:pt x="9765" y="10193"/>
                </a:lnTo>
                <a:lnTo>
                  <a:pt x="9765" y="10184"/>
                </a:lnTo>
                <a:lnTo>
                  <a:pt x="9765" y="10175"/>
                </a:lnTo>
                <a:lnTo>
                  <a:pt x="9766" y="10165"/>
                </a:lnTo>
                <a:lnTo>
                  <a:pt x="9767" y="10157"/>
                </a:lnTo>
                <a:lnTo>
                  <a:pt x="9769" y="10149"/>
                </a:lnTo>
                <a:lnTo>
                  <a:pt x="9771" y="10140"/>
                </a:lnTo>
                <a:lnTo>
                  <a:pt x="9774" y="10132"/>
                </a:lnTo>
                <a:lnTo>
                  <a:pt x="9778" y="10123"/>
                </a:lnTo>
                <a:lnTo>
                  <a:pt x="9784" y="10113"/>
                </a:lnTo>
                <a:lnTo>
                  <a:pt x="9790" y="10103"/>
                </a:lnTo>
                <a:lnTo>
                  <a:pt x="9805" y="10082"/>
                </a:lnTo>
                <a:lnTo>
                  <a:pt x="9823" y="10059"/>
                </a:lnTo>
                <a:lnTo>
                  <a:pt x="9846" y="10032"/>
                </a:lnTo>
                <a:lnTo>
                  <a:pt x="9864" y="10008"/>
                </a:lnTo>
                <a:lnTo>
                  <a:pt x="9879" y="9987"/>
                </a:lnTo>
                <a:lnTo>
                  <a:pt x="9888" y="9970"/>
                </a:lnTo>
                <a:lnTo>
                  <a:pt x="9876" y="9952"/>
                </a:lnTo>
                <a:lnTo>
                  <a:pt x="9865" y="9939"/>
                </a:lnTo>
                <a:lnTo>
                  <a:pt x="9856" y="9928"/>
                </a:lnTo>
                <a:lnTo>
                  <a:pt x="9848" y="9922"/>
                </a:lnTo>
                <a:lnTo>
                  <a:pt x="9841" y="9919"/>
                </a:lnTo>
                <a:lnTo>
                  <a:pt x="9834" y="9916"/>
                </a:lnTo>
                <a:lnTo>
                  <a:pt x="9825" y="9915"/>
                </a:lnTo>
                <a:lnTo>
                  <a:pt x="9817" y="9915"/>
                </a:lnTo>
                <a:lnTo>
                  <a:pt x="9808" y="9916"/>
                </a:lnTo>
                <a:lnTo>
                  <a:pt x="9798" y="9919"/>
                </a:lnTo>
                <a:lnTo>
                  <a:pt x="9787" y="9924"/>
                </a:lnTo>
                <a:lnTo>
                  <a:pt x="9775" y="9931"/>
                </a:lnTo>
                <a:lnTo>
                  <a:pt x="9770" y="9935"/>
                </a:lnTo>
                <a:lnTo>
                  <a:pt x="9765" y="9940"/>
                </a:lnTo>
                <a:lnTo>
                  <a:pt x="9761" y="9945"/>
                </a:lnTo>
                <a:lnTo>
                  <a:pt x="9756" y="9949"/>
                </a:lnTo>
                <a:lnTo>
                  <a:pt x="9753" y="9954"/>
                </a:lnTo>
                <a:lnTo>
                  <a:pt x="9750" y="9960"/>
                </a:lnTo>
                <a:lnTo>
                  <a:pt x="9748" y="9965"/>
                </a:lnTo>
                <a:lnTo>
                  <a:pt x="9747" y="9970"/>
                </a:lnTo>
                <a:lnTo>
                  <a:pt x="9746" y="9975"/>
                </a:lnTo>
                <a:lnTo>
                  <a:pt x="9745" y="9981"/>
                </a:lnTo>
                <a:lnTo>
                  <a:pt x="9746" y="9989"/>
                </a:lnTo>
                <a:lnTo>
                  <a:pt x="9746" y="9996"/>
                </a:lnTo>
                <a:lnTo>
                  <a:pt x="9750" y="10012"/>
                </a:lnTo>
                <a:lnTo>
                  <a:pt x="9756" y="10031"/>
                </a:lnTo>
                <a:close/>
                <a:moveTo>
                  <a:pt x="9944" y="10049"/>
                </a:moveTo>
                <a:lnTo>
                  <a:pt x="9936" y="10061"/>
                </a:lnTo>
                <a:lnTo>
                  <a:pt x="9928" y="10073"/>
                </a:lnTo>
                <a:lnTo>
                  <a:pt x="9916" y="10088"/>
                </a:lnTo>
                <a:lnTo>
                  <a:pt x="9903" y="10105"/>
                </a:lnTo>
                <a:lnTo>
                  <a:pt x="9889" y="10124"/>
                </a:lnTo>
                <a:lnTo>
                  <a:pt x="9879" y="10140"/>
                </a:lnTo>
                <a:lnTo>
                  <a:pt x="9875" y="10149"/>
                </a:lnTo>
                <a:lnTo>
                  <a:pt x="9871" y="10156"/>
                </a:lnTo>
                <a:lnTo>
                  <a:pt x="9869" y="10162"/>
                </a:lnTo>
                <a:lnTo>
                  <a:pt x="9868" y="10169"/>
                </a:lnTo>
                <a:lnTo>
                  <a:pt x="9868" y="10175"/>
                </a:lnTo>
                <a:lnTo>
                  <a:pt x="9868" y="10180"/>
                </a:lnTo>
                <a:lnTo>
                  <a:pt x="9869" y="10186"/>
                </a:lnTo>
                <a:lnTo>
                  <a:pt x="9870" y="10193"/>
                </a:lnTo>
                <a:lnTo>
                  <a:pt x="9876" y="10204"/>
                </a:lnTo>
                <a:lnTo>
                  <a:pt x="9882" y="10216"/>
                </a:lnTo>
                <a:lnTo>
                  <a:pt x="9887" y="10222"/>
                </a:lnTo>
                <a:lnTo>
                  <a:pt x="9892" y="10228"/>
                </a:lnTo>
                <a:lnTo>
                  <a:pt x="9898" y="10233"/>
                </a:lnTo>
                <a:lnTo>
                  <a:pt x="9903" y="10239"/>
                </a:lnTo>
                <a:lnTo>
                  <a:pt x="9908" y="10243"/>
                </a:lnTo>
                <a:lnTo>
                  <a:pt x="9914" y="10246"/>
                </a:lnTo>
                <a:lnTo>
                  <a:pt x="9921" y="10249"/>
                </a:lnTo>
                <a:lnTo>
                  <a:pt x="9927" y="10251"/>
                </a:lnTo>
                <a:lnTo>
                  <a:pt x="9934" y="10253"/>
                </a:lnTo>
                <a:lnTo>
                  <a:pt x="9940" y="10254"/>
                </a:lnTo>
                <a:lnTo>
                  <a:pt x="9947" y="10254"/>
                </a:lnTo>
                <a:lnTo>
                  <a:pt x="9952" y="10254"/>
                </a:lnTo>
                <a:lnTo>
                  <a:pt x="9958" y="10253"/>
                </a:lnTo>
                <a:lnTo>
                  <a:pt x="9963" y="10251"/>
                </a:lnTo>
                <a:lnTo>
                  <a:pt x="9970" y="10249"/>
                </a:lnTo>
                <a:lnTo>
                  <a:pt x="9975" y="10245"/>
                </a:lnTo>
                <a:lnTo>
                  <a:pt x="9979" y="10242"/>
                </a:lnTo>
                <a:lnTo>
                  <a:pt x="9983" y="10238"/>
                </a:lnTo>
                <a:lnTo>
                  <a:pt x="9987" y="10233"/>
                </a:lnTo>
                <a:lnTo>
                  <a:pt x="9991" y="10229"/>
                </a:lnTo>
                <a:lnTo>
                  <a:pt x="9997" y="10218"/>
                </a:lnTo>
                <a:lnTo>
                  <a:pt x="10002" y="10205"/>
                </a:lnTo>
                <a:lnTo>
                  <a:pt x="10005" y="10192"/>
                </a:lnTo>
                <a:lnTo>
                  <a:pt x="10006" y="10178"/>
                </a:lnTo>
                <a:lnTo>
                  <a:pt x="10006" y="10165"/>
                </a:lnTo>
                <a:lnTo>
                  <a:pt x="10003" y="10153"/>
                </a:lnTo>
                <a:lnTo>
                  <a:pt x="9998" y="10138"/>
                </a:lnTo>
                <a:lnTo>
                  <a:pt x="9990" y="10120"/>
                </a:lnTo>
                <a:lnTo>
                  <a:pt x="9976" y="10100"/>
                </a:lnTo>
                <a:lnTo>
                  <a:pt x="9960" y="10075"/>
                </a:lnTo>
                <a:lnTo>
                  <a:pt x="9944" y="10049"/>
                </a:lnTo>
                <a:close/>
                <a:moveTo>
                  <a:pt x="9486" y="10467"/>
                </a:moveTo>
                <a:lnTo>
                  <a:pt x="9588" y="10430"/>
                </a:lnTo>
                <a:lnTo>
                  <a:pt x="9594" y="10450"/>
                </a:lnTo>
                <a:lnTo>
                  <a:pt x="9600" y="10470"/>
                </a:lnTo>
                <a:lnTo>
                  <a:pt x="9604" y="10488"/>
                </a:lnTo>
                <a:lnTo>
                  <a:pt x="9606" y="10507"/>
                </a:lnTo>
                <a:lnTo>
                  <a:pt x="9607" y="10524"/>
                </a:lnTo>
                <a:lnTo>
                  <a:pt x="9607" y="10541"/>
                </a:lnTo>
                <a:lnTo>
                  <a:pt x="9605" y="10557"/>
                </a:lnTo>
                <a:lnTo>
                  <a:pt x="9602" y="10572"/>
                </a:lnTo>
                <a:lnTo>
                  <a:pt x="9598" y="10587"/>
                </a:lnTo>
                <a:lnTo>
                  <a:pt x="9591" y="10600"/>
                </a:lnTo>
                <a:lnTo>
                  <a:pt x="9585" y="10613"/>
                </a:lnTo>
                <a:lnTo>
                  <a:pt x="9577" y="10625"/>
                </a:lnTo>
                <a:lnTo>
                  <a:pt x="9567" y="10637"/>
                </a:lnTo>
                <a:lnTo>
                  <a:pt x="9557" y="10647"/>
                </a:lnTo>
                <a:lnTo>
                  <a:pt x="9545" y="10658"/>
                </a:lnTo>
                <a:lnTo>
                  <a:pt x="9533" y="10667"/>
                </a:lnTo>
                <a:lnTo>
                  <a:pt x="9523" y="10672"/>
                </a:lnTo>
                <a:lnTo>
                  <a:pt x="9514" y="10678"/>
                </a:lnTo>
                <a:lnTo>
                  <a:pt x="9505" y="10683"/>
                </a:lnTo>
                <a:lnTo>
                  <a:pt x="9495" y="10686"/>
                </a:lnTo>
                <a:lnTo>
                  <a:pt x="9486" y="10689"/>
                </a:lnTo>
                <a:lnTo>
                  <a:pt x="9475" y="10692"/>
                </a:lnTo>
                <a:lnTo>
                  <a:pt x="9466" y="10694"/>
                </a:lnTo>
                <a:lnTo>
                  <a:pt x="9456" y="10695"/>
                </a:lnTo>
                <a:lnTo>
                  <a:pt x="9447" y="10696"/>
                </a:lnTo>
                <a:lnTo>
                  <a:pt x="9438" y="10696"/>
                </a:lnTo>
                <a:lnTo>
                  <a:pt x="9427" y="10696"/>
                </a:lnTo>
                <a:lnTo>
                  <a:pt x="9418" y="10695"/>
                </a:lnTo>
                <a:lnTo>
                  <a:pt x="9408" y="10693"/>
                </a:lnTo>
                <a:lnTo>
                  <a:pt x="9398" y="10691"/>
                </a:lnTo>
                <a:lnTo>
                  <a:pt x="9389" y="10688"/>
                </a:lnTo>
                <a:lnTo>
                  <a:pt x="9379" y="10685"/>
                </a:lnTo>
                <a:lnTo>
                  <a:pt x="9368" y="10681"/>
                </a:lnTo>
                <a:lnTo>
                  <a:pt x="9356" y="10674"/>
                </a:lnTo>
                <a:lnTo>
                  <a:pt x="9345" y="10669"/>
                </a:lnTo>
                <a:lnTo>
                  <a:pt x="9334" y="10662"/>
                </a:lnTo>
                <a:lnTo>
                  <a:pt x="9323" y="10655"/>
                </a:lnTo>
                <a:lnTo>
                  <a:pt x="9312" y="10646"/>
                </a:lnTo>
                <a:lnTo>
                  <a:pt x="9301" y="10638"/>
                </a:lnTo>
                <a:lnTo>
                  <a:pt x="9290" y="10628"/>
                </a:lnTo>
                <a:lnTo>
                  <a:pt x="9280" y="10618"/>
                </a:lnTo>
                <a:lnTo>
                  <a:pt x="9269" y="10608"/>
                </a:lnTo>
                <a:lnTo>
                  <a:pt x="9259" y="10596"/>
                </a:lnTo>
                <a:lnTo>
                  <a:pt x="9248" y="10585"/>
                </a:lnTo>
                <a:lnTo>
                  <a:pt x="9229" y="10558"/>
                </a:lnTo>
                <a:lnTo>
                  <a:pt x="9209" y="10529"/>
                </a:lnTo>
                <a:lnTo>
                  <a:pt x="9190" y="10500"/>
                </a:lnTo>
                <a:lnTo>
                  <a:pt x="9174" y="10471"/>
                </a:lnTo>
                <a:lnTo>
                  <a:pt x="9168" y="10457"/>
                </a:lnTo>
                <a:lnTo>
                  <a:pt x="9162" y="10442"/>
                </a:lnTo>
                <a:lnTo>
                  <a:pt x="9155" y="10429"/>
                </a:lnTo>
                <a:lnTo>
                  <a:pt x="9150" y="10414"/>
                </a:lnTo>
                <a:lnTo>
                  <a:pt x="9146" y="10401"/>
                </a:lnTo>
                <a:lnTo>
                  <a:pt x="9143" y="10387"/>
                </a:lnTo>
                <a:lnTo>
                  <a:pt x="9139" y="10373"/>
                </a:lnTo>
                <a:lnTo>
                  <a:pt x="9137" y="10360"/>
                </a:lnTo>
                <a:lnTo>
                  <a:pt x="9135" y="10346"/>
                </a:lnTo>
                <a:lnTo>
                  <a:pt x="9134" y="10334"/>
                </a:lnTo>
                <a:lnTo>
                  <a:pt x="9132" y="10320"/>
                </a:lnTo>
                <a:lnTo>
                  <a:pt x="9132" y="10308"/>
                </a:lnTo>
                <a:lnTo>
                  <a:pt x="9134" y="10297"/>
                </a:lnTo>
                <a:lnTo>
                  <a:pt x="9135" y="10287"/>
                </a:lnTo>
                <a:lnTo>
                  <a:pt x="9136" y="10276"/>
                </a:lnTo>
                <a:lnTo>
                  <a:pt x="9138" y="10267"/>
                </a:lnTo>
                <a:lnTo>
                  <a:pt x="9140" y="10257"/>
                </a:lnTo>
                <a:lnTo>
                  <a:pt x="9143" y="10248"/>
                </a:lnTo>
                <a:lnTo>
                  <a:pt x="9147" y="10240"/>
                </a:lnTo>
                <a:lnTo>
                  <a:pt x="9150" y="10231"/>
                </a:lnTo>
                <a:lnTo>
                  <a:pt x="9155" y="10223"/>
                </a:lnTo>
                <a:lnTo>
                  <a:pt x="9160" y="10216"/>
                </a:lnTo>
                <a:lnTo>
                  <a:pt x="9166" y="10208"/>
                </a:lnTo>
                <a:lnTo>
                  <a:pt x="9171" y="10202"/>
                </a:lnTo>
                <a:lnTo>
                  <a:pt x="9177" y="10195"/>
                </a:lnTo>
                <a:lnTo>
                  <a:pt x="9185" y="10188"/>
                </a:lnTo>
                <a:lnTo>
                  <a:pt x="9192" y="10183"/>
                </a:lnTo>
                <a:lnTo>
                  <a:pt x="9200" y="10177"/>
                </a:lnTo>
                <a:lnTo>
                  <a:pt x="9209" y="10172"/>
                </a:lnTo>
                <a:lnTo>
                  <a:pt x="9218" y="10166"/>
                </a:lnTo>
                <a:lnTo>
                  <a:pt x="9228" y="10162"/>
                </a:lnTo>
                <a:lnTo>
                  <a:pt x="9237" y="10159"/>
                </a:lnTo>
                <a:lnTo>
                  <a:pt x="9246" y="10156"/>
                </a:lnTo>
                <a:lnTo>
                  <a:pt x="9256" y="10153"/>
                </a:lnTo>
                <a:lnTo>
                  <a:pt x="9265" y="10152"/>
                </a:lnTo>
                <a:lnTo>
                  <a:pt x="9275" y="10151"/>
                </a:lnTo>
                <a:lnTo>
                  <a:pt x="9285" y="10150"/>
                </a:lnTo>
                <a:lnTo>
                  <a:pt x="9294" y="10150"/>
                </a:lnTo>
                <a:lnTo>
                  <a:pt x="9304" y="10151"/>
                </a:lnTo>
                <a:lnTo>
                  <a:pt x="9314" y="10152"/>
                </a:lnTo>
                <a:lnTo>
                  <a:pt x="9324" y="10154"/>
                </a:lnTo>
                <a:lnTo>
                  <a:pt x="9334" y="10157"/>
                </a:lnTo>
                <a:lnTo>
                  <a:pt x="9345" y="10160"/>
                </a:lnTo>
                <a:lnTo>
                  <a:pt x="9354" y="10164"/>
                </a:lnTo>
                <a:lnTo>
                  <a:pt x="9367" y="10170"/>
                </a:lnTo>
                <a:lnTo>
                  <a:pt x="9378" y="10176"/>
                </a:lnTo>
                <a:lnTo>
                  <a:pt x="9390" y="10183"/>
                </a:lnTo>
                <a:lnTo>
                  <a:pt x="9401" y="10191"/>
                </a:lnTo>
                <a:lnTo>
                  <a:pt x="9413" y="10199"/>
                </a:lnTo>
                <a:lnTo>
                  <a:pt x="9424" y="10208"/>
                </a:lnTo>
                <a:lnTo>
                  <a:pt x="9436" y="10218"/>
                </a:lnTo>
                <a:lnTo>
                  <a:pt x="9447" y="10228"/>
                </a:lnTo>
                <a:lnTo>
                  <a:pt x="9459" y="10240"/>
                </a:lnTo>
                <a:lnTo>
                  <a:pt x="9470" y="10252"/>
                </a:lnTo>
                <a:lnTo>
                  <a:pt x="9482" y="10265"/>
                </a:lnTo>
                <a:lnTo>
                  <a:pt x="9493" y="10278"/>
                </a:lnTo>
                <a:lnTo>
                  <a:pt x="9515" y="10309"/>
                </a:lnTo>
                <a:lnTo>
                  <a:pt x="9538" y="10341"/>
                </a:lnTo>
                <a:lnTo>
                  <a:pt x="9546" y="10356"/>
                </a:lnTo>
                <a:lnTo>
                  <a:pt x="9322" y="10503"/>
                </a:lnTo>
                <a:lnTo>
                  <a:pt x="9331" y="10516"/>
                </a:lnTo>
                <a:lnTo>
                  <a:pt x="9342" y="10528"/>
                </a:lnTo>
                <a:lnTo>
                  <a:pt x="9351" y="10539"/>
                </a:lnTo>
                <a:lnTo>
                  <a:pt x="9360" y="10549"/>
                </a:lnTo>
                <a:lnTo>
                  <a:pt x="9371" y="10557"/>
                </a:lnTo>
                <a:lnTo>
                  <a:pt x="9380" y="10565"/>
                </a:lnTo>
                <a:lnTo>
                  <a:pt x="9391" y="10570"/>
                </a:lnTo>
                <a:lnTo>
                  <a:pt x="9401" y="10575"/>
                </a:lnTo>
                <a:lnTo>
                  <a:pt x="9411" y="10579"/>
                </a:lnTo>
                <a:lnTo>
                  <a:pt x="9421" y="10581"/>
                </a:lnTo>
                <a:lnTo>
                  <a:pt x="9430" y="10582"/>
                </a:lnTo>
                <a:lnTo>
                  <a:pt x="9440" y="10583"/>
                </a:lnTo>
                <a:lnTo>
                  <a:pt x="9448" y="10582"/>
                </a:lnTo>
                <a:lnTo>
                  <a:pt x="9456" y="10580"/>
                </a:lnTo>
                <a:lnTo>
                  <a:pt x="9465" y="10577"/>
                </a:lnTo>
                <a:lnTo>
                  <a:pt x="9472" y="10573"/>
                </a:lnTo>
                <a:lnTo>
                  <a:pt x="9477" y="10569"/>
                </a:lnTo>
                <a:lnTo>
                  <a:pt x="9482" y="10565"/>
                </a:lnTo>
                <a:lnTo>
                  <a:pt x="9486" y="10561"/>
                </a:lnTo>
                <a:lnTo>
                  <a:pt x="9489" y="10555"/>
                </a:lnTo>
                <a:lnTo>
                  <a:pt x="9492" y="10550"/>
                </a:lnTo>
                <a:lnTo>
                  <a:pt x="9494" y="10545"/>
                </a:lnTo>
                <a:lnTo>
                  <a:pt x="9496" y="10539"/>
                </a:lnTo>
                <a:lnTo>
                  <a:pt x="9497" y="10532"/>
                </a:lnTo>
                <a:lnTo>
                  <a:pt x="9497" y="10525"/>
                </a:lnTo>
                <a:lnTo>
                  <a:pt x="9497" y="10518"/>
                </a:lnTo>
                <a:lnTo>
                  <a:pt x="9497" y="10510"/>
                </a:lnTo>
                <a:lnTo>
                  <a:pt x="9496" y="10503"/>
                </a:lnTo>
                <a:lnTo>
                  <a:pt x="9492" y="10485"/>
                </a:lnTo>
                <a:lnTo>
                  <a:pt x="9486" y="10467"/>
                </a:lnTo>
                <a:close/>
                <a:moveTo>
                  <a:pt x="9407" y="10337"/>
                </a:moveTo>
                <a:lnTo>
                  <a:pt x="9398" y="10324"/>
                </a:lnTo>
                <a:lnTo>
                  <a:pt x="9390" y="10313"/>
                </a:lnTo>
                <a:lnTo>
                  <a:pt x="9380" y="10301"/>
                </a:lnTo>
                <a:lnTo>
                  <a:pt x="9371" y="10293"/>
                </a:lnTo>
                <a:lnTo>
                  <a:pt x="9361" y="10285"/>
                </a:lnTo>
                <a:lnTo>
                  <a:pt x="9352" y="10277"/>
                </a:lnTo>
                <a:lnTo>
                  <a:pt x="9343" y="10272"/>
                </a:lnTo>
                <a:lnTo>
                  <a:pt x="9333" y="10268"/>
                </a:lnTo>
                <a:lnTo>
                  <a:pt x="9324" y="10264"/>
                </a:lnTo>
                <a:lnTo>
                  <a:pt x="9314" y="10262"/>
                </a:lnTo>
                <a:lnTo>
                  <a:pt x="9306" y="10261"/>
                </a:lnTo>
                <a:lnTo>
                  <a:pt x="9298" y="10261"/>
                </a:lnTo>
                <a:lnTo>
                  <a:pt x="9290" y="10262"/>
                </a:lnTo>
                <a:lnTo>
                  <a:pt x="9282" y="10263"/>
                </a:lnTo>
                <a:lnTo>
                  <a:pt x="9275" y="10266"/>
                </a:lnTo>
                <a:lnTo>
                  <a:pt x="9268" y="10270"/>
                </a:lnTo>
                <a:lnTo>
                  <a:pt x="9262" y="10275"/>
                </a:lnTo>
                <a:lnTo>
                  <a:pt x="9256" y="10280"/>
                </a:lnTo>
                <a:lnTo>
                  <a:pt x="9251" y="10287"/>
                </a:lnTo>
                <a:lnTo>
                  <a:pt x="9246" y="10294"/>
                </a:lnTo>
                <a:lnTo>
                  <a:pt x="9243" y="10302"/>
                </a:lnTo>
                <a:lnTo>
                  <a:pt x="9241" y="10311"/>
                </a:lnTo>
                <a:lnTo>
                  <a:pt x="9240" y="10320"/>
                </a:lnTo>
                <a:lnTo>
                  <a:pt x="9239" y="10331"/>
                </a:lnTo>
                <a:lnTo>
                  <a:pt x="9240" y="10341"/>
                </a:lnTo>
                <a:lnTo>
                  <a:pt x="9241" y="10351"/>
                </a:lnTo>
                <a:lnTo>
                  <a:pt x="9244" y="10363"/>
                </a:lnTo>
                <a:lnTo>
                  <a:pt x="9247" y="10376"/>
                </a:lnTo>
                <a:lnTo>
                  <a:pt x="9253" y="10387"/>
                </a:lnTo>
                <a:lnTo>
                  <a:pt x="9258" y="10400"/>
                </a:lnTo>
                <a:lnTo>
                  <a:pt x="9265" y="10412"/>
                </a:lnTo>
                <a:lnTo>
                  <a:pt x="9274" y="10425"/>
                </a:lnTo>
                <a:lnTo>
                  <a:pt x="9407" y="10337"/>
                </a:lnTo>
                <a:close/>
                <a:moveTo>
                  <a:pt x="9027" y="10305"/>
                </a:moveTo>
                <a:lnTo>
                  <a:pt x="9092" y="10406"/>
                </a:lnTo>
                <a:lnTo>
                  <a:pt x="9031" y="10446"/>
                </a:lnTo>
                <a:lnTo>
                  <a:pt x="9154" y="10637"/>
                </a:lnTo>
                <a:lnTo>
                  <a:pt x="9172" y="10664"/>
                </a:lnTo>
                <a:lnTo>
                  <a:pt x="9187" y="10686"/>
                </a:lnTo>
                <a:lnTo>
                  <a:pt x="9196" y="10700"/>
                </a:lnTo>
                <a:lnTo>
                  <a:pt x="9204" y="10707"/>
                </a:lnTo>
                <a:lnTo>
                  <a:pt x="9208" y="10710"/>
                </a:lnTo>
                <a:lnTo>
                  <a:pt x="9212" y="10713"/>
                </a:lnTo>
                <a:lnTo>
                  <a:pt x="9216" y="10714"/>
                </a:lnTo>
                <a:lnTo>
                  <a:pt x="9220" y="10715"/>
                </a:lnTo>
                <a:lnTo>
                  <a:pt x="9224" y="10715"/>
                </a:lnTo>
                <a:lnTo>
                  <a:pt x="9229" y="10714"/>
                </a:lnTo>
                <a:lnTo>
                  <a:pt x="9233" y="10713"/>
                </a:lnTo>
                <a:lnTo>
                  <a:pt x="9237" y="10711"/>
                </a:lnTo>
                <a:lnTo>
                  <a:pt x="9243" y="10706"/>
                </a:lnTo>
                <a:lnTo>
                  <a:pt x="9251" y="10697"/>
                </a:lnTo>
                <a:lnTo>
                  <a:pt x="9258" y="10688"/>
                </a:lnTo>
                <a:lnTo>
                  <a:pt x="9265" y="10675"/>
                </a:lnTo>
                <a:lnTo>
                  <a:pt x="9336" y="10767"/>
                </a:lnTo>
                <a:lnTo>
                  <a:pt x="9331" y="10778"/>
                </a:lnTo>
                <a:lnTo>
                  <a:pt x="9325" y="10786"/>
                </a:lnTo>
                <a:lnTo>
                  <a:pt x="9319" y="10796"/>
                </a:lnTo>
                <a:lnTo>
                  <a:pt x="9311" y="10804"/>
                </a:lnTo>
                <a:lnTo>
                  <a:pt x="9304" y="10811"/>
                </a:lnTo>
                <a:lnTo>
                  <a:pt x="9296" y="10819"/>
                </a:lnTo>
                <a:lnTo>
                  <a:pt x="9287" y="10826"/>
                </a:lnTo>
                <a:lnTo>
                  <a:pt x="9278" y="10832"/>
                </a:lnTo>
                <a:lnTo>
                  <a:pt x="9268" y="10837"/>
                </a:lnTo>
                <a:lnTo>
                  <a:pt x="9260" y="10842"/>
                </a:lnTo>
                <a:lnTo>
                  <a:pt x="9252" y="10845"/>
                </a:lnTo>
                <a:lnTo>
                  <a:pt x="9243" y="10848"/>
                </a:lnTo>
                <a:lnTo>
                  <a:pt x="9235" y="10849"/>
                </a:lnTo>
                <a:lnTo>
                  <a:pt x="9227" y="10850"/>
                </a:lnTo>
                <a:lnTo>
                  <a:pt x="9218" y="10850"/>
                </a:lnTo>
                <a:lnTo>
                  <a:pt x="9210" y="10849"/>
                </a:lnTo>
                <a:lnTo>
                  <a:pt x="9201" y="10847"/>
                </a:lnTo>
                <a:lnTo>
                  <a:pt x="9194" y="10845"/>
                </a:lnTo>
                <a:lnTo>
                  <a:pt x="9186" y="10842"/>
                </a:lnTo>
                <a:lnTo>
                  <a:pt x="9178" y="10837"/>
                </a:lnTo>
                <a:lnTo>
                  <a:pt x="9170" y="10832"/>
                </a:lnTo>
                <a:lnTo>
                  <a:pt x="9163" y="10827"/>
                </a:lnTo>
                <a:lnTo>
                  <a:pt x="9154" y="10820"/>
                </a:lnTo>
                <a:lnTo>
                  <a:pt x="9147" y="10812"/>
                </a:lnTo>
                <a:lnTo>
                  <a:pt x="9135" y="10798"/>
                </a:lnTo>
                <a:lnTo>
                  <a:pt x="9118" y="10776"/>
                </a:lnTo>
                <a:lnTo>
                  <a:pt x="9098" y="10747"/>
                </a:lnTo>
                <a:lnTo>
                  <a:pt x="9074" y="10711"/>
                </a:lnTo>
                <a:lnTo>
                  <a:pt x="8940" y="10503"/>
                </a:lnTo>
                <a:lnTo>
                  <a:pt x="8898" y="10530"/>
                </a:lnTo>
                <a:lnTo>
                  <a:pt x="8835" y="10430"/>
                </a:lnTo>
                <a:lnTo>
                  <a:pt x="8875" y="10403"/>
                </a:lnTo>
                <a:lnTo>
                  <a:pt x="8815" y="10309"/>
                </a:lnTo>
                <a:lnTo>
                  <a:pt x="8858" y="10177"/>
                </a:lnTo>
                <a:lnTo>
                  <a:pt x="8966" y="10345"/>
                </a:lnTo>
                <a:lnTo>
                  <a:pt x="9027" y="10305"/>
                </a:lnTo>
                <a:close/>
                <a:moveTo>
                  <a:pt x="8678" y="10734"/>
                </a:moveTo>
                <a:lnTo>
                  <a:pt x="8583" y="10766"/>
                </a:lnTo>
                <a:lnTo>
                  <a:pt x="8575" y="10745"/>
                </a:lnTo>
                <a:lnTo>
                  <a:pt x="8570" y="10727"/>
                </a:lnTo>
                <a:lnTo>
                  <a:pt x="8566" y="10709"/>
                </a:lnTo>
                <a:lnTo>
                  <a:pt x="8563" y="10691"/>
                </a:lnTo>
                <a:lnTo>
                  <a:pt x="8561" y="10674"/>
                </a:lnTo>
                <a:lnTo>
                  <a:pt x="8561" y="10659"/>
                </a:lnTo>
                <a:lnTo>
                  <a:pt x="8563" y="10644"/>
                </a:lnTo>
                <a:lnTo>
                  <a:pt x="8566" y="10631"/>
                </a:lnTo>
                <a:lnTo>
                  <a:pt x="8570" y="10617"/>
                </a:lnTo>
                <a:lnTo>
                  <a:pt x="8575" y="10604"/>
                </a:lnTo>
                <a:lnTo>
                  <a:pt x="8583" y="10592"/>
                </a:lnTo>
                <a:lnTo>
                  <a:pt x="8592" y="10580"/>
                </a:lnTo>
                <a:lnTo>
                  <a:pt x="8603" y="10569"/>
                </a:lnTo>
                <a:lnTo>
                  <a:pt x="8615" y="10557"/>
                </a:lnTo>
                <a:lnTo>
                  <a:pt x="8629" y="10546"/>
                </a:lnTo>
                <a:lnTo>
                  <a:pt x="8644" y="10535"/>
                </a:lnTo>
                <a:lnTo>
                  <a:pt x="8658" y="10527"/>
                </a:lnTo>
                <a:lnTo>
                  <a:pt x="8672" y="10520"/>
                </a:lnTo>
                <a:lnTo>
                  <a:pt x="8685" y="10513"/>
                </a:lnTo>
                <a:lnTo>
                  <a:pt x="8698" y="10508"/>
                </a:lnTo>
                <a:lnTo>
                  <a:pt x="8709" y="10504"/>
                </a:lnTo>
                <a:lnTo>
                  <a:pt x="8721" y="10501"/>
                </a:lnTo>
                <a:lnTo>
                  <a:pt x="8732" y="10499"/>
                </a:lnTo>
                <a:lnTo>
                  <a:pt x="8743" y="10499"/>
                </a:lnTo>
                <a:lnTo>
                  <a:pt x="8753" y="10499"/>
                </a:lnTo>
                <a:lnTo>
                  <a:pt x="8763" y="10500"/>
                </a:lnTo>
                <a:lnTo>
                  <a:pt x="8773" y="10501"/>
                </a:lnTo>
                <a:lnTo>
                  <a:pt x="8782" y="10504"/>
                </a:lnTo>
                <a:lnTo>
                  <a:pt x="8792" y="10507"/>
                </a:lnTo>
                <a:lnTo>
                  <a:pt x="8801" y="10511"/>
                </a:lnTo>
                <a:lnTo>
                  <a:pt x="8809" y="10516"/>
                </a:lnTo>
                <a:lnTo>
                  <a:pt x="8818" y="10521"/>
                </a:lnTo>
                <a:lnTo>
                  <a:pt x="8826" y="10528"/>
                </a:lnTo>
                <a:lnTo>
                  <a:pt x="8836" y="10536"/>
                </a:lnTo>
                <a:lnTo>
                  <a:pt x="8846" y="10547"/>
                </a:lnTo>
                <a:lnTo>
                  <a:pt x="8857" y="10559"/>
                </a:lnTo>
                <a:lnTo>
                  <a:pt x="8867" y="10574"/>
                </a:lnTo>
                <a:lnTo>
                  <a:pt x="8880" y="10590"/>
                </a:lnTo>
                <a:lnTo>
                  <a:pt x="8892" y="10609"/>
                </a:lnTo>
                <a:lnTo>
                  <a:pt x="8905" y="10628"/>
                </a:lnTo>
                <a:lnTo>
                  <a:pt x="8998" y="10776"/>
                </a:lnTo>
                <a:lnTo>
                  <a:pt x="9016" y="10805"/>
                </a:lnTo>
                <a:lnTo>
                  <a:pt x="9033" y="10829"/>
                </a:lnTo>
                <a:lnTo>
                  <a:pt x="9048" y="10850"/>
                </a:lnTo>
                <a:lnTo>
                  <a:pt x="9061" y="10866"/>
                </a:lnTo>
                <a:lnTo>
                  <a:pt x="9073" y="10879"/>
                </a:lnTo>
                <a:lnTo>
                  <a:pt x="9088" y="10893"/>
                </a:lnTo>
                <a:lnTo>
                  <a:pt x="9102" y="10906"/>
                </a:lnTo>
                <a:lnTo>
                  <a:pt x="9118" y="10920"/>
                </a:lnTo>
                <a:lnTo>
                  <a:pt x="9029" y="10976"/>
                </a:lnTo>
                <a:lnTo>
                  <a:pt x="8984" y="10933"/>
                </a:lnTo>
                <a:lnTo>
                  <a:pt x="8981" y="10955"/>
                </a:lnTo>
                <a:lnTo>
                  <a:pt x="8978" y="10975"/>
                </a:lnTo>
                <a:lnTo>
                  <a:pt x="8975" y="10985"/>
                </a:lnTo>
                <a:lnTo>
                  <a:pt x="8971" y="10994"/>
                </a:lnTo>
                <a:lnTo>
                  <a:pt x="8968" y="11003"/>
                </a:lnTo>
                <a:lnTo>
                  <a:pt x="8964" y="11011"/>
                </a:lnTo>
                <a:lnTo>
                  <a:pt x="8960" y="11019"/>
                </a:lnTo>
                <a:lnTo>
                  <a:pt x="8955" y="11027"/>
                </a:lnTo>
                <a:lnTo>
                  <a:pt x="8950" y="11034"/>
                </a:lnTo>
                <a:lnTo>
                  <a:pt x="8944" y="11040"/>
                </a:lnTo>
                <a:lnTo>
                  <a:pt x="8938" y="11047"/>
                </a:lnTo>
                <a:lnTo>
                  <a:pt x="8932" y="11053"/>
                </a:lnTo>
                <a:lnTo>
                  <a:pt x="8926" y="11058"/>
                </a:lnTo>
                <a:lnTo>
                  <a:pt x="8918" y="11062"/>
                </a:lnTo>
                <a:lnTo>
                  <a:pt x="8906" y="11069"/>
                </a:lnTo>
                <a:lnTo>
                  <a:pt x="8892" y="11076"/>
                </a:lnTo>
                <a:lnTo>
                  <a:pt x="8880" y="11080"/>
                </a:lnTo>
                <a:lnTo>
                  <a:pt x="8867" y="11082"/>
                </a:lnTo>
                <a:lnTo>
                  <a:pt x="8853" y="11083"/>
                </a:lnTo>
                <a:lnTo>
                  <a:pt x="8840" y="11082"/>
                </a:lnTo>
                <a:lnTo>
                  <a:pt x="8826" y="11080"/>
                </a:lnTo>
                <a:lnTo>
                  <a:pt x="8812" y="11076"/>
                </a:lnTo>
                <a:lnTo>
                  <a:pt x="8798" y="11071"/>
                </a:lnTo>
                <a:lnTo>
                  <a:pt x="8784" y="11064"/>
                </a:lnTo>
                <a:lnTo>
                  <a:pt x="8772" y="11056"/>
                </a:lnTo>
                <a:lnTo>
                  <a:pt x="8759" y="11047"/>
                </a:lnTo>
                <a:lnTo>
                  <a:pt x="8748" y="11036"/>
                </a:lnTo>
                <a:lnTo>
                  <a:pt x="8736" y="11024"/>
                </a:lnTo>
                <a:lnTo>
                  <a:pt x="8726" y="11010"/>
                </a:lnTo>
                <a:lnTo>
                  <a:pt x="8715" y="10994"/>
                </a:lnTo>
                <a:lnTo>
                  <a:pt x="8703" y="10974"/>
                </a:lnTo>
                <a:lnTo>
                  <a:pt x="8695" y="10955"/>
                </a:lnTo>
                <a:lnTo>
                  <a:pt x="8690" y="10944"/>
                </a:lnTo>
                <a:lnTo>
                  <a:pt x="8687" y="10935"/>
                </a:lnTo>
                <a:lnTo>
                  <a:pt x="8685" y="10925"/>
                </a:lnTo>
                <a:lnTo>
                  <a:pt x="8683" y="10916"/>
                </a:lnTo>
                <a:lnTo>
                  <a:pt x="8682" y="10906"/>
                </a:lnTo>
                <a:lnTo>
                  <a:pt x="8681" y="10897"/>
                </a:lnTo>
                <a:lnTo>
                  <a:pt x="8681" y="10888"/>
                </a:lnTo>
                <a:lnTo>
                  <a:pt x="8681" y="10878"/>
                </a:lnTo>
                <a:lnTo>
                  <a:pt x="8682" y="10870"/>
                </a:lnTo>
                <a:lnTo>
                  <a:pt x="8684" y="10862"/>
                </a:lnTo>
                <a:lnTo>
                  <a:pt x="8686" y="10852"/>
                </a:lnTo>
                <a:lnTo>
                  <a:pt x="8688" y="10844"/>
                </a:lnTo>
                <a:lnTo>
                  <a:pt x="8692" y="10835"/>
                </a:lnTo>
                <a:lnTo>
                  <a:pt x="8697" y="10827"/>
                </a:lnTo>
                <a:lnTo>
                  <a:pt x="8702" y="10818"/>
                </a:lnTo>
                <a:lnTo>
                  <a:pt x="8708" y="10808"/>
                </a:lnTo>
                <a:lnTo>
                  <a:pt x="8724" y="10787"/>
                </a:lnTo>
                <a:lnTo>
                  <a:pt x="8744" y="10764"/>
                </a:lnTo>
                <a:lnTo>
                  <a:pt x="8768" y="10738"/>
                </a:lnTo>
                <a:lnTo>
                  <a:pt x="8786" y="10714"/>
                </a:lnTo>
                <a:lnTo>
                  <a:pt x="8801" y="10694"/>
                </a:lnTo>
                <a:lnTo>
                  <a:pt x="8812" y="10678"/>
                </a:lnTo>
                <a:lnTo>
                  <a:pt x="8799" y="10660"/>
                </a:lnTo>
                <a:lnTo>
                  <a:pt x="8790" y="10645"/>
                </a:lnTo>
                <a:lnTo>
                  <a:pt x="8780" y="10636"/>
                </a:lnTo>
                <a:lnTo>
                  <a:pt x="8773" y="10628"/>
                </a:lnTo>
                <a:lnTo>
                  <a:pt x="8767" y="10625"/>
                </a:lnTo>
                <a:lnTo>
                  <a:pt x="8759" y="10622"/>
                </a:lnTo>
                <a:lnTo>
                  <a:pt x="8751" y="10620"/>
                </a:lnTo>
                <a:lnTo>
                  <a:pt x="8743" y="10620"/>
                </a:lnTo>
                <a:lnTo>
                  <a:pt x="8733" y="10621"/>
                </a:lnTo>
                <a:lnTo>
                  <a:pt x="8723" y="10624"/>
                </a:lnTo>
                <a:lnTo>
                  <a:pt x="8712" y="10629"/>
                </a:lnTo>
                <a:lnTo>
                  <a:pt x="8701" y="10636"/>
                </a:lnTo>
                <a:lnTo>
                  <a:pt x="8689" y="10644"/>
                </a:lnTo>
                <a:lnTo>
                  <a:pt x="8681" y="10652"/>
                </a:lnTo>
                <a:lnTo>
                  <a:pt x="8677" y="10658"/>
                </a:lnTo>
                <a:lnTo>
                  <a:pt x="8675" y="10663"/>
                </a:lnTo>
                <a:lnTo>
                  <a:pt x="8672" y="10667"/>
                </a:lnTo>
                <a:lnTo>
                  <a:pt x="8670" y="10672"/>
                </a:lnTo>
                <a:lnTo>
                  <a:pt x="8669" y="10679"/>
                </a:lnTo>
                <a:lnTo>
                  <a:pt x="8668" y="10685"/>
                </a:lnTo>
                <a:lnTo>
                  <a:pt x="8668" y="10691"/>
                </a:lnTo>
                <a:lnTo>
                  <a:pt x="8669" y="10698"/>
                </a:lnTo>
                <a:lnTo>
                  <a:pt x="8673" y="10715"/>
                </a:lnTo>
                <a:lnTo>
                  <a:pt x="8678" y="10734"/>
                </a:lnTo>
                <a:close/>
                <a:moveTo>
                  <a:pt x="8864" y="10760"/>
                </a:moveTo>
                <a:lnTo>
                  <a:pt x="8857" y="10771"/>
                </a:lnTo>
                <a:lnTo>
                  <a:pt x="8847" y="10782"/>
                </a:lnTo>
                <a:lnTo>
                  <a:pt x="8836" y="10797"/>
                </a:lnTo>
                <a:lnTo>
                  <a:pt x="8822" y="10813"/>
                </a:lnTo>
                <a:lnTo>
                  <a:pt x="8807" y="10831"/>
                </a:lnTo>
                <a:lnTo>
                  <a:pt x="8796" y="10848"/>
                </a:lnTo>
                <a:lnTo>
                  <a:pt x="8792" y="10856"/>
                </a:lnTo>
                <a:lnTo>
                  <a:pt x="8789" y="10863"/>
                </a:lnTo>
                <a:lnTo>
                  <a:pt x="8786" y="10870"/>
                </a:lnTo>
                <a:lnTo>
                  <a:pt x="8785" y="10876"/>
                </a:lnTo>
                <a:lnTo>
                  <a:pt x="8784" y="10881"/>
                </a:lnTo>
                <a:lnTo>
                  <a:pt x="8784" y="10888"/>
                </a:lnTo>
                <a:lnTo>
                  <a:pt x="8785" y="10894"/>
                </a:lnTo>
                <a:lnTo>
                  <a:pt x="8786" y="10899"/>
                </a:lnTo>
                <a:lnTo>
                  <a:pt x="8791" y="10912"/>
                </a:lnTo>
                <a:lnTo>
                  <a:pt x="8797" y="10923"/>
                </a:lnTo>
                <a:lnTo>
                  <a:pt x="8802" y="10930"/>
                </a:lnTo>
                <a:lnTo>
                  <a:pt x="8806" y="10936"/>
                </a:lnTo>
                <a:lnTo>
                  <a:pt x="8812" y="10942"/>
                </a:lnTo>
                <a:lnTo>
                  <a:pt x="8817" y="10946"/>
                </a:lnTo>
                <a:lnTo>
                  <a:pt x="8822" y="10950"/>
                </a:lnTo>
                <a:lnTo>
                  <a:pt x="8828" y="10955"/>
                </a:lnTo>
                <a:lnTo>
                  <a:pt x="8835" y="10958"/>
                </a:lnTo>
                <a:lnTo>
                  <a:pt x="8841" y="10961"/>
                </a:lnTo>
                <a:lnTo>
                  <a:pt x="8847" y="10963"/>
                </a:lnTo>
                <a:lnTo>
                  <a:pt x="8853" y="10964"/>
                </a:lnTo>
                <a:lnTo>
                  <a:pt x="8860" y="10964"/>
                </a:lnTo>
                <a:lnTo>
                  <a:pt x="8866" y="10964"/>
                </a:lnTo>
                <a:lnTo>
                  <a:pt x="8872" y="10963"/>
                </a:lnTo>
                <a:lnTo>
                  <a:pt x="8877" y="10962"/>
                </a:lnTo>
                <a:lnTo>
                  <a:pt x="8884" y="10959"/>
                </a:lnTo>
                <a:lnTo>
                  <a:pt x="8889" y="10957"/>
                </a:lnTo>
                <a:lnTo>
                  <a:pt x="8893" y="10952"/>
                </a:lnTo>
                <a:lnTo>
                  <a:pt x="8897" y="10949"/>
                </a:lnTo>
                <a:lnTo>
                  <a:pt x="8901" y="10945"/>
                </a:lnTo>
                <a:lnTo>
                  <a:pt x="8906" y="10940"/>
                </a:lnTo>
                <a:lnTo>
                  <a:pt x="8912" y="10929"/>
                </a:lnTo>
                <a:lnTo>
                  <a:pt x="8917" y="10917"/>
                </a:lnTo>
                <a:lnTo>
                  <a:pt x="8920" y="10903"/>
                </a:lnTo>
                <a:lnTo>
                  <a:pt x="8922" y="10891"/>
                </a:lnTo>
                <a:lnTo>
                  <a:pt x="8922" y="10877"/>
                </a:lnTo>
                <a:lnTo>
                  <a:pt x="8920" y="10865"/>
                </a:lnTo>
                <a:lnTo>
                  <a:pt x="8916" y="10850"/>
                </a:lnTo>
                <a:lnTo>
                  <a:pt x="8908" y="10832"/>
                </a:lnTo>
                <a:lnTo>
                  <a:pt x="8895" y="10810"/>
                </a:lnTo>
                <a:lnTo>
                  <a:pt x="8880" y="10785"/>
                </a:lnTo>
                <a:lnTo>
                  <a:pt x="8864" y="10760"/>
                </a:lnTo>
                <a:close/>
                <a:moveTo>
                  <a:pt x="8653" y="11216"/>
                </a:moveTo>
                <a:lnTo>
                  <a:pt x="8608" y="11144"/>
                </a:lnTo>
                <a:lnTo>
                  <a:pt x="8609" y="11156"/>
                </a:lnTo>
                <a:lnTo>
                  <a:pt x="8609" y="11169"/>
                </a:lnTo>
                <a:lnTo>
                  <a:pt x="8609" y="11180"/>
                </a:lnTo>
                <a:lnTo>
                  <a:pt x="8608" y="11192"/>
                </a:lnTo>
                <a:lnTo>
                  <a:pt x="8606" y="11203"/>
                </a:lnTo>
                <a:lnTo>
                  <a:pt x="8604" y="11215"/>
                </a:lnTo>
                <a:lnTo>
                  <a:pt x="8600" y="11225"/>
                </a:lnTo>
                <a:lnTo>
                  <a:pt x="8596" y="11236"/>
                </a:lnTo>
                <a:lnTo>
                  <a:pt x="8592" y="11246"/>
                </a:lnTo>
                <a:lnTo>
                  <a:pt x="8587" y="11256"/>
                </a:lnTo>
                <a:lnTo>
                  <a:pt x="8582" y="11264"/>
                </a:lnTo>
                <a:lnTo>
                  <a:pt x="8575" y="11272"/>
                </a:lnTo>
                <a:lnTo>
                  <a:pt x="8569" y="11280"/>
                </a:lnTo>
                <a:lnTo>
                  <a:pt x="8562" y="11286"/>
                </a:lnTo>
                <a:lnTo>
                  <a:pt x="8554" y="11292"/>
                </a:lnTo>
                <a:lnTo>
                  <a:pt x="8546" y="11298"/>
                </a:lnTo>
                <a:lnTo>
                  <a:pt x="8538" y="11303"/>
                </a:lnTo>
                <a:lnTo>
                  <a:pt x="8529" y="11307"/>
                </a:lnTo>
                <a:lnTo>
                  <a:pt x="8520" y="11311"/>
                </a:lnTo>
                <a:lnTo>
                  <a:pt x="8511" y="11313"/>
                </a:lnTo>
                <a:lnTo>
                  <a:pt x="8502" y="11315"/>
                </a:lnTo>
                <a:lnTo>
                  <a:pt x="8493" y="11316"/>
                </a:lnTo>
                <a:lnTo>
                  <a:pt x="8482" y="11316"/>
                </a:lnTo>
                <a:lnTo>
                  <a:pt x="8473" y="11316"/>
                </a:lnTo>
                <a:lnTo>
                  <a:pt x="8464" y="11315"/>
                </a:lnTo>
                <a:lnTo>
                  <a:pt x="8453" y="11313"/>
                </a:lnTo>
                <a:lnTo>
                  <a:pt x="8444" y="11310"/>
                </a:lnTo>
                <a:lnTo>
                  <a:pt x="8434" y="11307"/>
                </a:lnTo>
                <a:lnTo>
                  <a:pt x="8425" y="11302"/>
                </a:lnTo>
                <a:lnTo>
                  <a:pt x="8415" y="11296"/>
                </a:lnTo>
                <a:lnTo>
                  <a:pt x="8406" y="11290"/>
                </a:lnTo>
                <a:lnTo>
                  <a:pt x="8397" y="11284"/>
                </a:lnTo>
                <a:lnTo>
                  <a:pt x="8387" y="11275"/>
                </a:lnTo>
                <a:lnTo>
                  <a:pt x="8378" y="11266"/>
                </a:lnTo>
                <a:lnTo>
                  <a:pt x="8368" y="11256"/>
                </a:lnTo>
                <a:lnTo>
                  <a:pt x="8358" y="11244"/>
                </a:lnTo>
                <a:lnTo>
                  <a:pt x="8347" y="11230"/>
                </a:lnTo>
                <a:lnTo>
                  <a:pt x="8337" y="11216"/>
                </a:lnTo>
                <a:lnTo>
                  <a:pt x="8326" y="11200"/>
                </a:lnTo>
                <a:lnTo>
                  <a:pt x="8315" y="11183"/>
                </a:lnTo>
                <a:lnTo>
                  <a:pt x="8124" y="10880"/>
                </a:lnTo>
                <a:lnTo>
                  <a:pt x="8215" y="10823"/>
                </a:lnTo>
                <a:lnTo>
                  <a:pt x="8354" y="11043"/>
                </a:lnTo>
                <a:lnTo>
                  <a:pt x="8381" y="11085"/>
                </a:lnTo>
                <a:lnTo>
                  <a:pt x="8403" y="11120"/>
                </a:lnTo>
                <a:lnTo>
                  <a:pt x="8421" y="11144"/>
                </a:lnTo>
                <a:lnTo>
                  <a:pt x="8433" y="11160"/>
                </a:lnTo>
                <a:lnTo>
                  <a:pt x="8444" y="11171"/>
                </a:lnTo>
                <a:lnTo>
                  <a:pt x="8454" y="11178"/>
                </a:lnTo>
                <a:lnTo>
                  <a:pt x="8459" y="11181"/>
                </a:lnTo>
                <a:lnTo>
                  <a:pt x="8465" y="11184"/>
                </a:lnTo>
                <a:lnTo>
                  <a:pt x="8471" y="11187"/>
                </a:lnTo>
                <a:lnTo>
                  <a:pt x="8476" y="11188"/>
                </a:lnTo>
                <a:lnTo>
                  <a:pt x="8482" y="11189"/>
                </a:lnTo>
                <a:lnTo>
                  <a:pt x="8488" y="11190"/>
                </a:lnTo>
                <a:lnTo>
                  <a:pt x="8493" y="11190"/>
                </a:lnTo>
                <a:lnTo>
                  <a:pt x="8498" y="11189"/>
                </a:lnTo>
                <a:lnTo>
                  <a:pt x="8504" y="11188"/>
                </a:lnTo>
                <a:lnTo>
                  <a:pt x="8509" y="11186"/>
                </a:lnTo>
                <a:lnTo>
                  <a:pt x="8515" y="11183"/>
                </a:lnTo>
                <a:lnTo>
                  <a:pt x="8519" y="11180"/>
                </a:lnTo>
                <a:lnTo>
                  <a:pt x="8525" y="11176"/>
                </a:lnTo>
                <a:lnTo>
                  <a:pt x="8529" y="11172"/>
                </a:lnTo>
                <a:lnTo>
                  <a:pt x="8535" y="11167"/>
                </a:lnTo>
                <a:lnTo>
                  <a:pt x="8539" y="11161"/>
                </a:lnTo>
                <a:lnTo>
                  <a:pt x="8542" y="11156"/>
                </a:lnTo>
                <a:lnTo>
                  <a:pt x="8545" y="11150"/>
                </a:lnTo>
                <a:lnTo>
                  <a:pt x="8548" y="11143"/>
                </a:lnTo>
                <a:lnTo>
                  <a:pt x="8550" y="11135"/>
                </a:lnTo>
                <a:lnTo>
                  <a:pt x="8551" y="11128"/>
                </a:lnTo>
                <a:lnTo>
                  <a:pt x="8552" y="11121"/>
                </a:lnTo>
                <a:lnTo>
                  <a:pt x="8553" y="11112"/>
                </a:lnTo>
                <a:lnTo>
                  <a:pt x="8552" y="11105"/>
                </a:lnTo>
                <a:lnTo>
                  <a:pt x="8552" y="11097"/>
                </a:lnTo>
                <a:lnTo>
                  <a:pt x="8550" y="11088"/>
                </a:lnTo>
                <a:lnTo>
                  <a:pt x="8548" y="11081"/>
                </a:lnTo>
                <a:lnTo>
                  <a:pt x="8546" y="11073"/>
                </a:lnTo>
                <a:lnTo>
                  <a:pt x="8537" y="11053"/>
                </a:lnTo>
                <a:lnTo>
                  <a:pt x="8521" y="11024"/>
                </a:lnTo>
                <a:lnTo>
                  <a:pt x="8500" y="10988"/>
                </a:lnTo>
                <a:lnTo>
                  <a:pt x="8472" y="10943"/>
                </a:lnTo>
                <a:lnTo>
                  <a:pt x="8344" y="10741"/>
                </a:lnTo>
                <a:lnTo>
                  <a:pt x="8435" y="10684"/>
                </a:lnTo>
                <a:lnTo>
                  <a:pt x="8737" y="11163"/>
                </a:lnTo>
                <a:lnTo>
                  <a:pt x="8653" y="11216"/>
                </a:lnTo>
                <a:close/>
                <a:moveTo>
                  <a:pt x="4842" y="11523"/>
                </a:moveTo>
                <a:lnTo>
                  <a:pt x="4893" y="11619"/>
                </a:lnTo>
                <a:lnTo>
                  <a:pt x="4873" y="11629"/>
                </a:lnTo>
                <a:lnTo>
                  <a:pt x="4854" y="11637"/>
                </a:lnTo>
                <a:lnTo>
                  <a:pt x="4836" y="11643"/>
                </a:lnTo>
                <a:lnTo>
                  <a:pt x="4819" y="11647"/>
                </a:lnTo>
                <a:lnTo>
                  <a:pt x="4802" y="11651"/>
                </a:lnTo>
                <a:lnTo>
                  <a:pt x="4785" y="11653"/>
                </a:lnTo>
                <a:lnTo>
                  <a:pt x="4770" y="11654"/>
                </a:lnTo>
                <a:lnTo>
                  <a:pt x="4754" y="11653"/>
                </a:lnTo>
                <a:lnTo>
                  <a:pt x="4739" y="11650"/>
                </a:lnTo>
                <a:lnTo>
                  <a:pt x="4725" y="11646"/>
                </a:lnTo>
                <a:lnTo>
                  <a:pt x="4711" y="11641"/>
                </a:lnTo>
                <a:lnTo>
                  <a:pt x="4697" y="11635"/>
                </a:lnTo>
                <a:lnTo>
                  <a:pt x="4685" y="11628"/>
                </a:lnTo>
                <a:lnTo>
                  <a:pt x="4673" y="11618"/>
                </a:lnTo>
                <a:lnTo>
                  <a:pt x="4662" y="11608"/>
                </a:lnTo>
                <a:lnTo>
                  <a:pt x="4650" y="11596"/>
                </a:lnTo>
                <a:lnTo>
                  <a:pt x="4643" y="11588"/>
                </a:lnTo>
                <a:lnTo>
                  <a:pt x="4637" y="11580"/>
                </a:lnTo>
                <a:lnTo>
                  <a:pt x="4632" y="11570"/>
                </a:lnTo>
                <a:lnTo>
                  <a:pt x="4626" y="11562"/>
                </a:lnTo>
                <a:lnTo>
                  <a:pt x="4621" y="11552"/>
                </a:lnTo>
                <a:lnTo>
                  <a:pt x="4618" y="11544"/>
                </a:lnTo>
                <a:lnTo>
                  <a:pt x="4614" y="11535"/>
                </a:lnTo>
                <a:lnTo>
                  <a:pt x="4612" y="11525"/>
                </a:lnTo>
                <a:lnTo>
                  <a:pt x="4610" y="11516"/>
                </a:lnTo>
                <a:lnTo>
                  <a:pt x="4608" y="11506"/>
                </a:lnTo>
                <a:lnTo>
                  <a:pt x="4607" y="11497"/>
                </a:lnTo>
                <a:lnTo>
                  <a:pt x="4607" y="11487"/>
                </a:lnTo>
                <a:lnTo>
                  <a:pt x="4607" y="11477"/>
                </a:lnTo>
                <a:lnTo>
                  <a:pt x="4608" y="11467"/>
                </a:lnTo>
                <a:lnTo>
                  <a:pt x="4610" y="11457"/>
                </a:lnTo>
                <a:lnTo>
                  <a:pt x="4612" y="11447"/>
                </a:lnTo>
                <a:lnTo>
                  <a:pt x="4615" y="11434"/>
                </a:lnTo>
                <a:lnTo>
                  <a:pt x="4619" y="11423"/>
                </a:lnTo>
                <a:lnTo>
                  <a:pt x="4623" y="11411"/>
                </a:lnTo>
                <a:lnTo>
                  <a:pt x="4628" y="11399"/>
                </a:lnTo>
                <a:lnTo>
                  <a:pt x="4634" y="11387"/>
                </a:lnTo>
                <a:lnTo>
                  <a:pt x="4641" y="11375"/>
                </a:lnTo>
                <a:lnTo>
                  <a:pt x="4648" y="11363"/>
                </a:lnTo>
                <a:lnTo>
                  <a:pt x="4656" y="11352"/>
                </a:lnTo>
                <a:lnTo>
                  <a:pt x="4664" y="11339"/>
                </a:lnTo>
                <a:lnTo>
                  <a:pt x="4673" y="11328"/>
                </a:lnTo>
                <a:lnTo>
                  <a:pt x="4684" y="11315"/>
                </a:lnTo>
                <a:lnTo>
                  <a:pt x="4694" y="11304"/>
                </a:lnTo>
                <a:lnTo>
                  <a:pt x="4717" y="11281"/>
                </a:lnTo>
                <a:lnTo>
                  <a:pt x="4742" y="11257"/>
                </a:lnTo>
                <a:lnTo>
                  <a:pt x="4770" y="11235"/>
                </a:lnTo>
                <a:lnTo>
                  <a:pt x="4796" y="11215"/>
                </a:lnTo>
                <a:lnTo>
                  <a:pt x="4809" y="11206"/>
                </a:lnTo>
                <a:lnTo>
                  <a:pt x="4823" y="11198"/>
                </a:lnTo>
                <a:lnTo>
                  <a:pt x="4835" y="11191"/>
                </a:lnTo>
                <a:lnTo>
                  <a:pt x="4849" y="11183"/>
                </a:lnTo>
                <a:lnTo>
                  <a:pt x="4862" y="11177"/>
                </a:lnTo>
                <a:lnTo>
                  <a:pt x="4875" y="11172"/>
                </a:lnTo>
                <a:lnTo>
                  <a:pt x="4888" y="11167"/>
                </a:lnTo>
                <a:lnTo>
                  <a:pt x="4901" y="11163"/>
                </a:lnTo>
                <a:lnTo>
                  <a:pt x="4914" y="11159"/>
                </a:lnTo>
                <a:lnTo>
                  <a:pt x="4926" y="11156"/>
                </a:lnTo>
                <a:lnTo>
                  <a:pt x="4940" y="11153"/>
                </a:lnTo>
                <a:lnTo>
                  <a:pt x="4953" y="11152"/>
                </a:lnTo>
                <a:lnTo>
                  <a:pt x="4963" y="11151"/>
                </a:lnTo>
                <a:lnTo>
                  <a:pt x="4973" y="11150"/>
                </a:lnTo>
                <a:lnTo>
                  <a:pt x="4984" y="11150"/>
                </a:lnTo>
                <a:lnTo>
                  <a:pt x="4993" y="11151"/>
                </a:lnTo>
                <a:lnTo>
                  <a:pt x="5003" y="11152"/>
                </a:lnTo>
                <a:lnTo>
                  <a:pt x="5012" y="11154"/>
                </a:lnTo>
                <a:lnTo>
                  <a:pt x="5021" y="11156"/>
                </a:lnTo>
                <a:lnTo>
                  <a:pt x="5030" y="11159"/>
                </a:lnTo>
                <a:lnTo>
                  <a:pt x="5038" y="11163"/>
                </a:lnTo>
                <a:lnTo>
                  <a:pt x="5047" y="11167"/>
                </a:lnTo>
                <a:lnTo>
                  <a:pt x="5055" y="11171"/>
                </a:lnTo>
                <a:lnTo>
                  <a:pt x="5062" y="11175"/>
                </a:lnTo>
                <a:lnTo>
                  <a:pt x="5070" y="11181"/>
                </a:lnTo>
                <a:lnTo>
                  <a:pt x="5077" y="11187"/>
                </a:lnTo>
                <a:lnTo>
                  <a:pt x="5084" y="11194"/>
                </a:lnTo>
                <a:lnTo>
                  <a:pt x="5090" y="11201"/>
                </a:lnTo>
                <a:lnTo>
                  <a:pt x="5097" y="11209"/>
                </a:lnTo>
                <a:lnTo>
                  <a:pt x="5103" y="11218"/>
                </a:lnTo>
                <a:lnTo>
                  <a:pt x="5109" y="11226"/>
                </a:lnTo>
                <a:lnTo>
                  <a:pt x="5113" y="11235"/>
                </a:lnTo>
                <a:lnTo>
                  <a:pt x="5118" y="11244"/>
                </a:lnTo>
                <a:lnTo>
                  <a:pt x="5122" y="11252"/>
                </a:lnTo>
                <a:lnTo>
                  <a:pt x="5125" y="11262"/>
                </a:lnTo>
                <a:lnTo>
                  <a:pt x="5127" y="11271"/>
                </a:lnTo>
                <a:lnTo>
                  <a:pt x="5129" y="11281"/>
                </a:lnTo>
                <a:lnTo>
                  <a:pt x="5130" y="11291"/>
                </a:lnTo>
                <a:lnTo>
                  <a:pt x="5131" y="11300"/>
                </a:lnTo>
                <a:lnTo>
                  <a:pt x="5130" y="11311"/>
                </a:lnTo>
                <a:lnTo>
                  <a:pt x="5130" y="11320"/>
                </a:lnTo>
                <a:lnTo>
                  <a:pt x="5128" y="11331"/>
                </a:lnTo>
                <a:lnTo>
                  <a:pt x="5127" y="11341"/>
                </a:lnTo>
                <a:lnTo>
                  <a:pt x="5124" y="11352"/>
                </a:lnTo>
                <a:lnTo>
                  <a:pt x="5121" y="11364"/>
                </a:lnTo>
                <a:lnTo>
                  <a:pt x="5116" y="11377"/>
                </a:lnTo>
                <a:lnTo>
                  <a:pt x="5110" y="11389"/>
                </a:lnTo>
                <a:lnTo>
                  <a:pt x="5105" y="11402"/>
                </a:lnTo>
                <a:lnTo>
                  <a:pt x="5098" y="11414"/>
                </a:lnTo>
                <a:lnTo>
                  <a:pt x="5090" y="11427"/>
                </a:lnTo>
                <a:lnTo>
                  <a:pt x="5082" y="11439"/>
                </a:lnTo>
                <a:lnTo>
                  <a:pt x="5074" y="11452"/>
                </a:lnTo>
                <a:lnTo>
                  <a:pt x="5063" y="11466"/>
                </a:lnTo>
                <a:lnTo>
                  <a:pt x="5053" y="11478"/>
                </a:lnTo>
                <a:lnTo>
                  <a:pt x="5041" y="11491"/>
                </a:lnTo>
                <a:lnTo>
                  <a:pt x="5030" y="11504"/>
                </a:lnTo>
                <a:lnTo>
                  <a:pt x="5003" y="11530"/>
                </a:lnTo>
                <a:lnTo>
                  <a:pt x="4973" y="11558"/>
                </a:lnTo>
                <a:lnTo>
                  <a:pt x="4961" y="11568"/>
                </a:lnTo>
                <a:lnTo>
                  <a:pt x="4784" y="11365"/>
                </a:lnTo>
                <a:lnTo>
                  <a:pt x="4773" y="11377"/>
                </a:lnTo>
                <a:lnTo>
                  <a:pt x="4762" y="11388"/>
                </a:lnTo>
                <a:lnTo>
                  <a:pt x="4753" y="11399"/>
                </a:lnTo>
                <a:lnTo>
                  <a:pt x="4745" y="11410"/>
                </a:lnTo>
                <a:lnTo>
                  <a:pt x="4737" y="11421"/>
                </a:lnTo>
                <a:lnTo>
                  <a:pt x="4731" y="11432"/>
                </a:lnTo>
                <a:lnTo>
                  <a:pt x="4727" y="11443"/>
                </a:lnTo>
                <a:lnTo>
                  <a:pt x="4724" y="11453"/>
                </a:lnTo>
                <a:lnTo>
                  <a:pt x="4722" y="11465"/>
                </a:lnTo>
                <a:lnTo>
                  <a:pt x="4719" y="11474"/>
                </a:lnTo>
                <a:lnTo>
                  <a:pt x="4719" y="11483"/>
                </a:lnTo>
                <a:lnTo>
                  <a:pt x="4720" y="11493"/>
                </a:lnTo>
                <a:lnTo>
                  <a:pt x="4723" y="11501"/>
                </a:lnTo>
                <a:lnTo>
                  <a:pt x="4726" y="11510"/>
                </a:lnTo>
                <a:lnTo>
                  <a:pt x="4730" y="11517"/>
                </a:lnTo>
                <a:lnTo>
                  <a:pt x="4736" y="11524"/>
                </a:lnTo>
                <a:lnTo>
                  <a:pt x="4740" y="11528"/>
                </a:lnTo>
                <a:lnTo>
                  <a:pt x="4745" y="11533"/>
                </a:lnTo>
                <a:lnTo>
                  <a:pt x="4750" y="11536"/>
                </a:lnTo>
                <a:lnTo>
                  <a:pt x="4755" y="11539"/>
                </a:lnTo>
                <a:lnTo>
                  <a:pt x="4760" y="11541"/>
                </a:lnTo>
                <a:lnTo>
                  <a:pt x="4766" y="11542"/>
                </a:lnTo>
                <a:lnTo>
                  <a:pt x="4773" y="11543"/>
                </a:lnTo>
                <a:lnTo>
                  <a:pt x="4779" y="11543"/>
                </a:lnTo>
                <a:lnTo>
                  <a:pt x="4786" y="11543"/>
                </a:lnTo>
                <a:lnTo>
                  <a:pt x="4793" y="11542"/>
                </a:lnTo>
                <a:lnTo>
                  <a:pt x="4801" y="11540"/>
                </a:lnTo>
                <a:lnTo>
                  <a:pt x="4808" y="11538"/>
                </a:lnTo>
                <a:lnTo>
                  <a:pt x="4824" y="11531"/>
                </a:lnTo>
                <a:lnTo>
                  <a:pt x="4842" y="11523"/>
                </a:lnTo>
                <a:close/>
                <a:moveTo>
                  <a:pt x="4960" y="11428"/>
                </a:moveTo>
                <a:lnTo>
                  <a:pt x="4971" y="11418"/>
                </a:lnTo>
                <a:lnTo>
                  <a:pt x="4982" y="11406"/>
                </a:lnTo>
                <a:lnTo>
                  <a:pt x="4991" y="11396"/>
                </a:lnTo>
                <a:lnTo>
                  <a:pt x="5000" y="11385"/>
                </a:lnTo>
                <a:lnTo>
                  <a:pt x="5006" y="11375"/>
                </a:lnTo>
                <a:lnTo>
                  <a:pt x="5012" y="11364"/>
                </a:lnTo>
                <a:lnTo>
                  <a:pt x="5016" y="11354"/>
                </a:lnTo>
                <a:lnTo>
                  <a:pt x="5019" y="11344"/>
                </a:lnTo>
                <a:lnTo>
                  <a:pt x="5021" y="11335"/>
                </a:lnTo>
                <a:lnTo>
                  <a:pt x="5023" y="11326"/>
                </a:lnTo>
                <a:lnTo>
                  <a:pt x="5023" y="11317"/>
                </a:lnTo>
                <a:lnTo>
                  <a:pt x="5021" y="11309"/>
                </a:lnTo>
                <a:lnTo>
                  <a:pt x="5019" y="11302"/>
                </a:lnTo>
                <a:lnTo>
                  <a:pt x="5016" y="11294"/>
                </a:lnTo>
                <a:lnTo>
                  <a:pt x="5013" y="11287"/>
                </a:lnTo>
                <a:lnTo>
                  <a:pt x="5008" y="11281"/>
                </a:lnTo>
                <a:lnTo>
                  <a:pt x="5002" y="11274"/>
                </a:lnTo>
                <a:lnTo>
                  <a:pt x="4995" y="11270"/>
                </a:lnTo>
                <a:lnTo>
                  <a:pt x="4989" y="11266"/>
                </a:lnTo>
                <a:lnTo>
                  <a:pt x="4981" y="11263"/>
                </a:lnTo>
                <a:lnTo>
                  <a:pt x="4972" y="11261"/>
                </a:lnTo>
                <a:lnTo>
                  <a:pt x="4964" y="11260"/>
                </a:lnTo>
                <a:lnTo>
                  <a:pt x="4955" y="11260"/>
                </a:lnTo>
                <a:lnTo>
                  <a:pt x="4944" y="11261"/>
                </a:lnTo>
                <a:lnTo>
                  <a:pt x="4934" y="11262"/>
                </a:lnTo>
                <a:lnTo>
                  <a:pt x="4923" y="11265"/>
                </a:lnTo>
                <a:lnTo>
                  <a:pt x="4912" y="11269"/>
                </a:lnTo>
                <a:lnTo>
                  <a:pt x="4901" y="11274"/>
                </a:lnTo>
                <a:lnTo>
                  <a:pt x="4890" y="11281"/>
                </a:lnTo>
                <a:lnTo>
                  <a:pt x="4878" y="11288"/>
                </a:lnTo>
                <a:lnTo>
                  <a:pt x="4867" y="11297"/>
                </a:lnTo>
                <a:lnTo>
                  <a:pt x="4855" y="11307"/>
                </a:lnTo>
                <a:lnTo>
                  <a:pt x="4960" y="11428"/>
                </a:lnTo>
                <a:close/>
                <a:moveTo>
                  <a:pt x="4207" y="11140"/>
                </a:moveTo>
                <a:lnTo>
                  <a:pt x="4274" y="11244"/>
                </a:lnTo>
                <a:lnTo>
                  <a:pt x="4265" y="11256"/>
                </a:lnTo>
                <a:lnTo>
                  <a:pt x="4258" y="11266"/>
                </a:lnTo>
                <a:lnTo>
                  <a:pt x="4256" y="11271"/>
                </a:lnTo>
                <a:lnTo>
                  <a:pt x="4254" y="11276"/>
                </a:lnTo>
                <a:lnTo>
                  <a:pt x="4253" y="11281"/>
                </a:lnTo>
                <a:lnTo>
                  <a:pt x="4253" y="11286"/>
                </a:lnTo>
                <a:lnTo>
                  <a:pt x="4253" y="11291"/>
                </a:lnTo>
                <a:lnTo>
                  <a:pt x="4254" y="11296"/>
                </a:lnTo>
                <a:lnTo>
                  <a:pt x="4256" y="11300"/>
                </a:lnTo>
                <a:lnTo>
                  <a:pt x="4258" y="11306"/>
                </a:lnTo>
                <a:lnTo>
                  <a:pt x="4265" y="11317"/>
                </a:lnTo>
                <a:lnTo>
                  <a:pt x="4274" y="11328"/>
                </a:lnTo>
                <a:lnTo>
                  <a:pt x="4286" y="11340"/>
                </a:lnTo>
                <a:lnTo>
                  <a:pt x="4298" y="11350"/>
                </a:lnTo>
                <a:lnTo>
                  <a:pt x="4304" y="11353"/>
                </a:lnTo>
                <a:lnTo>
                  <a:pt x="4310" y="11357"/>
                </a:lnTo>
                <a:lnTo>
                  <a:pt x="4316" y="11359"/>
                </a:lnTo>
                <a:lnTo>
                  <a:pt x="4322" y="11361"/>
                </a:lnTo>
                <a:lnTo>
                  <a:pt x="4332" y="11363"/>
                </a:lnTo>
                <a:lnTo>
                  <a:pt x="4341" y="11363"/>
                </a:lnTo>
                <a:lnTo>
                  <a:pt x="4351" y="11361"/>
                </a:lnTo>
                <a:lnTo>
                  <a:pt x="4362" y="11357"/>
                </a:lnTo>
                <a:lnTo>
                  <a:pt x="4374" y="11351"/>
                </a:lnTo>
                <a:lnTo>
                  <a:pt x="4389" y="11341"/>
                </a:lnTo>
                <a:lnTo>
                  <a:pt x="4406" y="11328"/>
                </a:lnTo>
                <a:lnTo>
                  <a:pt x="4426" y="11310"/>
                </a:lnTo>
                <a:lnTo>
                  <a:pt x="4487" y="11254"/>
                </a:lnTo>
                <a:lnTo>
                  <a:pt x="4475" y="11258"/>
                </a:lnTo>
                <a:lnTo>
                  <a:pt x="4462" y="11260"/>
                </a:lnTo>
                <a:lnTo>
                  <a:pt x="4451" y="11262"/>
                </a:lnTo>
                <a:lnTo>
                  <a:pt x="4440" y="11263"/>
                </a:lnTo>
                <a:lnTo>
                  <a:pt x="4429" y="11263"/>
                </a:lnTo>
                <a:lnTo>
                  <a:pt x="4419" y="11263"/>
                </a:lnTo>
                <a:lnTo>
                  <a:pt x="4409" y="11262"/>
                </a:lnTo>
                <a:lnTo>
                  <a:pt x="4400" y="11261"/>
                </a:lnTo>
                <a:lnTo>
                  <a:pt x="4390" y="11259"/>
                </a:lnTo>
                <a:lnTo>
                  <a:pt x="4382" y="11256"/>
                </a:lnTo>
                <a:lnTo>
                  <a:pt x="4373" y="11252"/>
                </a:lnTo>
                <a:lnTo>
                  <a:pt x="4365" y="11249"/>
                </a:lnTo>
                <a:lnTo>
                  <a:pt x="4358" y="11244"/>
                </a:lnTo>
                <a:lnTo>
                  <a:pt x="4350" y="11239"/>
                </a:lnTo>
                <a:lnTo>
                  <a:pt x="4344" y="11234"/>
                </a:lnTo>
                <a:lnTo>
                  <a:pt x="4338" y="11226"/>
                </a:lnTo>
                <a:lnTo>
                  <a:pt x="4332" y="11220"/>
                </a:lnTo>
                <a:lnTo>
                  <a:pt x="4327" y="11214"/>
                </a:lnTo>
                <a:lnTo>
                  <a:pt x="4322" y="11206"/>
                </a:lnTo>
                <a:lnTo>
                  <a:pt x="4319" y="11200"/>
                </a:lnTo>
                <a:lnTo>
                  <a:pt x="4315" y="11193"/>
                </a:lnTo>
                <a:lnTo>
                  <a:pt x="4313" y="11184"/>
                </a:lnTo>
                <a:lnTo>
                  <a:pt x="4311" y="11177"/>
                </a:lnTo>
                <a:lnTo>
                  <a:pt x="4309" y="11169"/>
                </a:lnTo>
                <a:lnTo>
                  <a:pt x="4308" y="11160"/>
                </a:lnTo>
                <a:lnTo>
                  <a:pt x="4307" y="11152"/>
                </a:lnTo>
                <a:lnTo>
                  <a:pt x="4307" y="11144"/>
                </a:lnTo>
                <a:lnTo>
                  <a:pt x="4307" y="11134"/>
                </a:lnTo>
                <a:lnTo>
                  <a:pt x="4309" y="11115"/>
                </a:lnTo>
                <a:lnTo>
                  <a:pt x="4313" y="11096"/>
                </a:lnTo>
                <a:lnTo>
                  <a:pt x="4316" y="11084"/>
                </a:lnTo>
                <a:lnTo>
                  <a:pt x="4319" y="11073"/>
                </a:lnTo>
                <a:lnTo>
                  <a:pt x="4324" y="11061"/>
                </a:lnTo>
                <a:lnTo>
                  <a:pt x="4328" y="11050"/>
                </a:lnTo>
                <a:lnTo>
                  <a:pt x="4335" y="11038"/>
                </a:lnTo>
                <a:lnTo>
                  <a:pt x="4341" y="11027"/>
                </a:lnTo>
                <a:lnTo>
                  <a:pt x="4347" y="11014"/>
                </a:lnTo>
                <a:lnTo>
                  <a:pt x="4355" y="11003"/>
                </a:lnTo>
                <a:lnTo>
                  <a:pt x="4371" y="10980"/>
                </a:lnTo>
                <a:lnTo>
                  <a:pt x="4391" y="10957"/>
                </a:lnTo>
                <a:lnTo>
                  <a:pt x="4412" y="10934"/>
                </a:lnTo>
                <a:lnTo>
                  <a:pt x="4436" y="10911"/>
                </a:lnTo>
                <a:lnTo>
                  <a:pt x="4463" y="10888"/>
                </a:lnTo>
                <a:lnTo>
                  <a:pt x="4488" y="10868"/>
                </a:lnTo>
                <a:lnTo>
                  <a:pt x="4515" y="10850"/>
                </a:lnTo>
                <a:lnTo>
                  <a:pt x="4539" y="10834"/>
                </a:lnTo>
                <a:lnTo>
                  <a:pt x="4551" y="10828"/>
                </a:lnTo>
                <a:lnTo>
                  <a:pt x="4563" y="10822"/>
                </a:lnTo>
                <a:lnTo>
                  <a:pt x="4575" y="10817"/>
                </a:lnTo>
                <a:lnTo>
                  <a:pt x="4587" y="10812"/>
                </a:lnTo>
                <a:lnTo>
                  <a:pt x="4598" y="10808"/>
                </a:lnTo>
                <a:lnTo>
                  <a:pt x="4610" y="10805"/>
                </a:lnTo>
                <a:lnTo>
                  <a:pt x="4620" y="10802"/>
                </a:lnTo>
                <a:lnTo>
                  <a:pt x="4632" y="10800"/>
                </a:lnTo>
                <a:lnTo>
                  <a:pt x="4654" y="10798"/>
                </a:lnTo>
                <a:lnTo>
                  <a:pt x="4673" y="10798"/>
                </a:lnTo>
                <a:lnTo>
                  <a:pt x="4683" y="10799"/>
                </a:lnTo>
                <a:lnTo>
                  <a:pt x="4692" y="10800"/>
                </a:lnTo>
                <a:lnTo>
                  <a:pt x="4702" y="10802"/>
                </a:lnTo>
                <a:lnTo>
                  <a:pt x="4710" y="10804"/>
                </a:lnTo>
                <a:lnTo>
                  <a:pt x="4718" y="10806"/>
                </a:lnTo>
                <a:lnTo>
                  <a:pt x="4727" y="10810"/>
                </a:lnTo>
                <a:lnTo>
                  <a:pt x="4734" y="10813"/>
                </a:lnTo>
                <a:lnTo>
                  <a:pt x="4741" y="10818"/>
                </a:lnTo>
                <a:lnTo>
                  <a:pt x="4749" y="10823"/>
                </a:lnTo>
                <a:lnTo>
                  <a:pt x="4755" y="10828"/>
                </a:lnTo>
                <a:lnTo>
                  <a:pt x="4762" y="10833"/>
                </a:lnTo>
                <a:lnTo>
                  <a:pt x="4768" y="10840"/>
                </a:lnTo>
                <a:lnTo>
                  <a:pt x="4774" y="10847"/>
                </a:lnTo>
                <a:lnTo>
                  <a:pt x="4779" y="10854"/>
                </a:lnTo>
                <a:lnTo>
                  <a:pt x="4784" y="10863"/>
                </a:lnTo>
                <a:lnTo>
                  <a:pt x="4788" y="10871"/>
                </a:lnTo>
                <a:lnTo>
                  <a:pt x="4792" y="10879"/>
                </a:lnTo>
                <a:lnTo>
                  <a:pt x="4794" y="10888"/>
                </a:lnTo>
                <a:lnTo>
                  <a:pt x="4796" y="10897"/>
                </a:lnTo>
                <a:lnTo>
                  <a:pt x="4797" y="10906"/>
                </a:lnTo>
                <a:lnTo>
                  <a:pt x="4798" y="10916"/>
                </a:lnTo>
                <a:lnTo>
                  <a:pt x="4798" y="10926"/>
                </a:lnTo>
                <a:lnTo>
                  <a:pt x="4797" y="10937"/>
                </a:lnTo>
                <a:lnTo>
                  <a:pt x="4796" y="10947"/>
                </a:lnTo>
                <a:lnTo>
                  <a:pt x="4794" y="10959"/>
                </a:lnTo>
                <a:lnTo>
                  <a:pt x="4790" y="10970"/>
                </a:lnTo>
                <a:lnTo>
                  <a:pt x="4787" y="10982"/>
                </a:lnTo>
                <a:lnTo>
                  <a:pt x="4783" y="10993"/>
                </a:lnTo>
                <a:lnTo>
                  <a:pt x="4842" y="10940"/>
                </a:lnTo>
                <a:lnTo>
                  <a:pt x="4910" y="11014"/>
                </a:lnTo>
                <a:lnTo>
                  <a:pt x="4534" y="11357"/>
                </a:lnTo>
                <a:lnTo>
                  <a:pt x="4512" y="11376"/>
                </a:lnTo>
                <a:lnTo>
                  <a:pt x="4492" y="11393"/>
                </a:lnTo>
                <a:lnTo>
                  <a:pt x="4472" y="11410"/>
                </a:lnTo>
                <a:lnTo>
                  <a:pt x="4454" y="11424"/>
                </a:lnTo>
                <a:lnTo>
                  <a:pt x="4436" y="11436"/>
                </a:lnTo>
                <a:lnTo>
                  <a:pt x="4419" y="11446"/>
                </a:lnTo>
                <a:lnTo>
                  <a:pt x="4405" y="11455"/>
                </a:lnTo>
                <a:lnTo>
                  <a:pt x="4391" y="11461"/>
                </a:lnTo>
                <a:lnTo>
                  <a:pt x="4378" y="11467"/>
                </a:lnTo>
                <a:lnTo>
                  <a:pt x="4364" y="11471"/>
                </a:lnTo>
                <a:lnTo>
                  <a:pt x="4351" y="11474"/>
                </a:lnTo>
                <a:lnTo>
                  <a:pt x="4339" y="11475"/>
                </a:lnTo>
                <a:lnTo>
                  <a:pt x="4325" y="11476"/>
                </a:lnTo>
                <a:lnTo>
                  <a:pt x="4313" y="11476"/>
                </a:lnTo>
                <a:lnTo>
                  <a:pt x="4301" y="11475"/>
                </a:lnTo>
                <a:lnTo>
                  <a:pt x="4289" y="11473"/>
                </a:lnTo>
                <a:lnTo>
                  <a:pt x="4277" y="11469"/>
                </a:lnTo>
                <a:lnTo>
                  <a:pt x="4265" y="11465"/>
                </a:lnTo>
                <a:lnTo>
                  <a:pt x="4253" y="11458"/>
                </a:lnTo>
                <a:lnTo>
                  <a:pt x="4241" y="11451"/>
                </a:lnTo>
                <a:lnTo>
                  <a:pt x="4228" y="11443"/>
                </a:lnTo>
                <a:lnTo>
                  <a:pt x="4217" y="11432"/>
                </a:lnTo>
                <a:lnTo>
                  <a:pt x="4204" y="11421"/>
                </a:lnTo>
                <a:lnTo>
                  <a:pt x="4193" y="11408"/>
                </a:lnTo>
                <a:lnTo>
                  <a:pt x="4181" y="11397"/>
                </a:lnTo>
                <a:lnTo>
                  <a:pt x="4172" y="11384"/>
                </a:lnTo>
                <a:lnTo>
                  <a:pt x="4163" y="11373"/>
                </a:lnTo>
                <a:lnTo>
                  <a:pt x="4156" y="11361"/>
                </a:lnTo>
                <a:lnTo>
                  <a:pt x="4149" y="11350"/>
                </a:lnTo>
                <a:lnTo>
                  <a:pt x="4143" y="11338"/>
                </a:lnTo>
                <a:lnTo>
                  <a:pt x="4139" y="11327"/>
                </a:lnTo>
                <a:lnTo>
                  <a:pt x="4135" y="11316"/>
                </a:lnTo>
                <a:lnTo>
                  <a:pt x="4133" y="11306"/>
                </a:lnTo>
                <a:lnTo>
                  <a:pt x="4131" y="11294"/>
                </a:lnTo>
                <a:lnTo>
                  <a:pt x="4130" y="11284"/>
                </a:lnTo>
                <a:lnTo>
                  <a:pt x="4130" y="11273"/>
                </a:lnTo>
                <a:lnTo>
                  <a:pt x="4131" y="11262"/>
                </a:lnTo>
                <a:lnTo>
                  <a:pt x="4133" y="11251"/>
                </a:lnTo>
                <a:lnTo>
                  <a:pt x="4135" y="11241"/>
                </a:lnTo>
                <a:lnTo>
                  <a:pt x="4138" y="11230"/>
                </a:lnTo>
                <a:lnTo>
                  <a:pt x="4143" y="11219"/>
                </a:lnTo>
                <a:lnTo>
                  <a:pt x="4148" y="11210"/>
                </a:lnTo>
                <a:lnTo>
                  <a:pt x="4154" y="11199"/>
                </a:lnTo>
                <a:lnTo>
                  <a:pt x="4160" y="11189"/>
                </a:lnTo>
                <a:lnTo>
                  <a:pt x="4168" y="11179"/>
                </a:lnTo>
                <a:lnTo>
                  <a:pt x="4175" y="11170"/>
                </a:lnTo>
                <a:lnTo>
                  <a:pt x="4184" y="11160"/>
                </a:lnTo>
                <a:lnTo>
                  <a:pt x="4194" y="11152"/>
                </a:lnTo>
                <a:lnTo>
                  <a:pt x="4207" y="11140"/>
                </a:lnTo>
                <a:close/>
                <a:moveTo>
                  <a:pt x="4517" y="10986"/>
                </a:moveTo>
                <a:lnTo>
                  <a:pt x="4501" y="11002"/>
                </a:lnTo>
                <a:lnTo>
                  <a:pt x="4486" y="11016"/>
                </a:lnTo>
                <a:lnTo>
                  <a:pt x="4474" y="11030"/>
                </a:lnTo>
                <a:lnTo>
                  <a:pt x="4463" y="11043"/>
                </a:lnTo>
                <a:lnTo>
                  <a:pt x="4454" y="11057"/>
                </a:lnTo>
                <a:lnTo>
                  <a:pt x="4447" y="11069"/>
                </a:lnTo>
                <a:lnTo>
                  <a:pt x="4440" y="11082"/>
                </a:lnTo>
                <a:lnTo>
                  <a:pt x="4436" y="11094"/>
                </a:lnTo>
                <a:lnTo>
                  <a:pt x="4433" y="11105"/>
                </a:lnTo>
                <a:lnTo>
                  <a:pt x="4432" y="11117"/>
                </a:lnTo>
                <a:lnTo>
                  <a:pt x="4431" y="11126"/>
                </a:lnTo>
                <a:lnTo>
                  <a:pt x="4432" y="11135"/>
                </a:lnTo>
                <a:lnTo>
                  <a:pt x="4434" y="11145"/>
                </a:lnTo>
                <a:lnTo>
                  <a:pt x="4437" y="11153"/>
                </a:lnTo>
                <a:lnTo>
                  <a:pt x="4441" y="11160"/>
                </a:lnTo>
                <a:lnTo>
                  <a:pt x="4447" y="11167"/>
                </a:lnTo>
                <a:lnTo>
                  <a:pt x="4454" y="11174"/>
                </a:lnTo>
                <a:lnTo>
                  <a:pt x="4461" y="11179"/>
                </a:lnTo>
                <a:lnTo>
                  <a:pt x="4470" y="11183"/>
                </a:lnTo>
                <a:lnTo>
                  <a:pt x="4479" y="11187"/>
                </a:lnTo>
                <a:lnTo>
                  <a:pt x="4488" y="11189"/>
                </a:lnTo>
                <a:lnTo>
                  <a:pt x="4499" y="11190"/>
                </a:lnTo>
                <a:lnTo>
                  <a:pt x="4510" y="11189"/>
                </a:lnTo>
                <a:lnTo>
                  <a:pt x="4522" y="11188"/>
                </a:lnTo>
                <a:lnTo>
                  <a:pt x="4534" y="11184"/>
                </a:lnTo>
                <a:lnTo>
                  <a:pt x="4548" y="11180"/>
                </a:lnTo>
                <a:lnTo>
                  <a:pt x="4562" y="11174"/>
                </a:lnTo>
                <a:lnTo>
                  <a:pt x="4575" y="11167"/>
                </a:lnTo>
                <a:lnTo>
                  <a:pt x="4590" y="11158"/>
                </a:lnTo>
                <a:lnTo>
                  <a:pt x="4604" y="11148"/>
                </a:lnTo>
                <a:lnTo>
                  <a:pt x="4620" y="11135"/>
                </a:lnTo>
                <a:lnTo>
                  <a:pt x="4636" y="11122"/>
                </a:lnTo>
                <a:lnTo>
                  <a:pt x="4650" y="11107"/>
                </a:lnTo>
                <a:lnTo>
                  <a:pt x="4665" y="11092"/>
                </a:lnTo>
                <a:lnTo>
                  <a:pt x="4677" y="11079"/>
                </a:lnTo>
                <a:lnTo>
                  <a:pt x="4688" y="11065"/>
                </a:lnTo>
                <a:lnTo>
                  <a:pt x="4696" y="11052"/>
                </a:lnTo>
                <a:lnTo>
                  <a:pt x="4704" y="11039"/>
                </a:lnTo>
                <a:lnTo>
                  <a:pt x="4710" y="11027"/>
                </a:lnTo>
                <a:lnTo>
                  <a:pt x="4714" y="11014"/>
                </a:lnTo>
                <a:lnTo>
                  <a:pt x="4717" y="11003"/>
                </a:lnTo>
                <a:lnTo>
                  <a:pt x="4718" y="10991"/>
                </a:lnTo>
                <a:lnTo>
                  <a:pt x="4718" y="10981"/>
                </a:lnTo>
                <a:lnTo>
                  <a:pt x="4718" y="10971"/>
                </a:lnTo>
                <a:lnTo>
                  <a:pt x="4715" y="10962"/>
                </a:lnTo>
                <a:lnTo>
                  <a:pt x="4712" y="10953"/>
                </a:lnTo>
                <a:lnTo>
                  <a:pt x="4708" y="10945"/>
                </a:lnTo>
                <a:lnTo>
                  <a:pt x="4702" y="10938"/>
                </a:lnTo>
                <a:lnTo>
                  <a:pt x="4695" y="10932"/>
                </a:lnTo>
                <a:lnTo>
                  <a:pt x="4688" y="10926"/>
                </a:lnTo>
                <a:lnTo>
                  <a:pt x="4680" y="10922"/>
                </a:lnTo>
                <a:lnTo>
                  <a:pt x="4670" y="10919"/>
                </a:lnTo>
                <a:lnTo>
                  <a:pt x="4661" y="10917"/>
                </a:lnTo>
                <a:lnTo>
                  <a:pt x="4650" y="10917"/>
                </a:lnTo>
                <a:lnTo>
                  <a:pt x="4640" y="10917"/>
                </a:lnTo>
                <a:lnTo>
                  <a:pt x="4628" y="10919"/>
                </a:lnTo>
                <a:lnTo>
                  <a:pt x="4616" y="10922"/>
                </a:lnTo>
                <a:lnTo>
                  <a:pt x="4603" y="10926"/>
                </a:lnTo>
                <a:lnTo>
                  <a:pt x="4590" y="10933"/>
                </a:lnTo>
                <a:lnTo>
                  <a:pt x="4576" y="10940"/>
                </a:lnTo>
                <a:lnTo>
                  <a:pt x="4563" y="10949"/>
                </a:lnTo>
                <a:lnTo>
                  <a:pt x="4548" y="10960"/>
                </a:lnTo>
                <a:lnTo>
                  <a:pt x="4532" y="10972"/>
                </a:lnTo>
                <a:lnTo>
                  <a:pt x="4517" y="10986"/>
                </a:lnTo>
                <a:close/>
                <a:moveTo>
                  <a:pt x="4177" y="11053"/>
                </a:moveTo>
                <a:lnTo>
                  <a:pt x="4103" y="10974"/>
                </a:lnTo>
                <a:lnTo>
                  <a:pt x="4313" y="10776"/>
                </a:lnTo>
                <a:lnTo>
                  <a:pt x="4342" y="10749"/>
                </a:lnTo>
                <a:lnTo>
                  <a:pt x="4364" y="10726"/>
                </a:lnTo>
                <a:lnTo>
                  <a:pt x="4382" y="10707"/>
                </a:lnTo>
                <a:lnTo>
                  <a:pt x="4393" y="10692"/>
                </a:lnTo>
                <a:lnTo>
                  <a:pt x="4401" y="10681"/>
                </a:lnTo>
                <a:lnTo>
                  <a:pt x="4406" y="10668"/>
                </a:lnTo>
                <a:lnTo>
                  <a:pt x="4409" y="10657"/>
                </a:lnTo>
                <a:lnTo>
                  <a:pt x="4410" y="10645"/>
                </a:lnTo>
                <a:lnTo>
                  <a:pt x="4409" y="10635"/>
                </a:lnTo>
                <a:lnTo>
                  <a:pt x="4406" y="10625"/>
                </a:lnTo>
                <a:lnTo>
                  <a:pt x="4402" y="10616"/>
                </a:lnTo>
                <a:lnTo>
                  <a:pt x="4395" y="10608"/>
                </a:lnTo>
                <a:lnTo>
                  <a:pt x="4390" y="10603"/>
                </a:lnTo>
                <a:lnTo>
                  <a:pt x="4385" y="10599"/>
                </a:lnTo>
                <a:lnTo>
                  <a:pt x="4380" y="10595"/>
                </a:lnTo>
                <a:lnTo>
                  <a:pt x="4373" y="10593"/>
                </a:lnTo>
                <a:lnTo>
                  <a:pt x="4368" y="10590"/>
                </a:lnTo>
                <a:lnTo>
                  <a:pt x="4361" y="10588"/>
                </a:lnTo>
                <a:lnTo>
                  <a:pt x="4355" y="10587"/>
                </a:lnTo>
                <a:lnTo>
                  <a:pt x="4347" y="10586"/>
                </a:lnTo>
                <a:lnTo>
                  <a:pt x="4340" y="10586"/>
                </a:lnTo>
                <a:lnTo>
                  <a:pt x="4333" y="10586"/>
                </a:lnTo>
                <a:lnTo>
                  <a:pt x="4324" y="10587"/>
                </a:lnTo>
                <a:lnTo>
                  <a:pt x="4317" y="10589"/>
                </a:lnTo>
                <a:lnTo>
                  <a:pt x="4310" y="10591"/>
                </a:lnTo>
                <a:lnTo>
                  <a:pt x="4301" y="10594"/>
                </a:lnTo>
                <a:lnTo>
                  <a:pt x="4294" y="10597"/>
                </a:lnTo>
                <a:lnTo>
                  <a:pt x="4286" y="10601"/>
                </a:lnTo>
                <a:lnTo>
                  <a:pt x="4277" y="10606"/>
                </a:lnTo>
                <a:lnTo>
                  <a:pt x="4268" y="10614"/>
                </a:lnTo>
                <a:lnTo>
                  <a:pt x="4256" y="10621"/>
                </a:lnTo>
                <a:lnTo>
                  <a:pt x="4245" y="10632"/>
                </a:lnTo>
                <a:lnTo>
                  <a:pt x="4217" y="10656"/>
                </a:lnTo>
                <a:lnTo>
                  <a:pt x="4183" y="10686"/>
                </a:lnTo>
                <a:lnTo>
                  <a:pt x="3997" y="10862"/>
                </a:lnTo>
                <a:lnTo>
                  <a:pt x="3923" y="10784"/>
                </a:lnTo>
                <a:lnTo>
                  <a:pt x="4335" y="10395"/>
                </a:lnTo>
                <a:lnTo>
                  <a:pt x="4403" y="10467"/>
                </a:lnTo>
                <a:lnTo>
                  <a:pt x="4343" y="10525"/>
                </a:lnTo>
                <a:lnTo>
                  <a:pt x="4356" y="10522"/>
                </a:lnTo>
                <a:lnTo>
                  <a:pt x="4368" y="10520"/>
                </a:lnTo>
                <a:lnTo>
                  <a:pt x="4381" y="10518"/>
                </a:lnTo>
                <a:lnTo>
                  <a:pt x="4392" y="10517"/>
                </a:lnTo>
                <a:lnTo>
                  <a:pt x="4404" y="10517"/>
                </a:lnTo>
                <a:lnTo>
                  <a:pt x="4415" y="10517"/>
                </a:lnTo>
                <a:lnTo>
                  <a:pt x="4426" y="10518"/>
                </a:lnTo>
                <a:lnTo>
                  <a:pt x="4436" y="10519"/>
                </a:lnTo>
                <a:lnTo>
                  <a:pt x="4446" y="10521"/>
                </a:lnTo>
                <a:lnTo>
                  <a:pt x="4455" y="10524"/>
                </a:lnTo>
                <a:lnTo>
                  <a:pt x="4464" y="10528"/>
                </a:lnTo>
                <a:lnTo>
                  <a:pt x="4473" y="10532"/>
                </a:lnTo>
                <a:lnTo>
                  <a:pt x="4481" y="10538"/>
                </a:lnTo>
                <a:lnTo>
                  <a:pt x="4489" y="10543"/>
                </a:lnTo>
                <a:lnTo>
                  <a:pt x="4497" y="10549"/>
                </a:lnTo>
                <a:lnTo>
                  <a:pt x="4504" y="10556"/>
                </a:lnTo>
                <a:lnTo>
                  <a:pt x="4511" y="10565"/>
                </a:lnTo>
                <a:lnTo>
                  <a:pt x="4519" y="10574"/>
                </a:lnTo>
                <a:lnTo>
                  <a:pt x="4524" y="10582"/>
                </a:lnTo>
                <a:lnTo>
                  <a:pt x="4529" y="10593"/>
                </a:lnTo>
                <a:lnTo>
                  <a:pt x="4532" y="10602"/>
                </a:lnTo>
                <a:lnTo>
                  <a:pt x="4535" y="10612"/>
                </a:lnTo>
                <a:lnTo>
                  <a:pt x="4538" y="10622"/>
                </a:lnTo>
                <a:lnTo>
                  <a:pt x="4539" y="10633"/>
                </a:lnTo>
                <a:lnTo>
                  <a:pt x="4539" y="10644"/>
                </a:lnTo>
                <a:lnTo>
                  <a:pt x="4538" y="10655"/>
                </a:lnTo>
                <a:lnTo>
                  <a:pt x="4535" y="10665"/>
                </a:lnTo>
                <a:lnTo>
                  <a:pt x="4533" y="10674"/>
                </a:lnTo>
                <a:lnTo>
                  <a:pt x="4530" y="10685"/>
                </a:lnTo>
                <a:lnTo>
                  <a:pt x="4526" y="10695"/>
                </a:lnTo>
                <a:lnTo>
                  <a:pt x="4522" y="10705"/>
                </a:lnTo>
                <a:lnTo>
                  <a:pt x="4517" y="10715"/>
                </a:lnTo>
                <a:lnTo>
                  <a:pt x="4510" y="10725"/>
                </a:lnTo>
                <a:lnTo>
                  <a:pt x="4502" y="10735"/>
                </a:lnTo>
                <a:lnTo>
                  <a:pt x="4494" y="10747"/>
                </a:lnTo>
                <a:lnTo>
                  <a:pt x="4483" y="10758"/>
                </a:lnTo>
                <a:lnTo>
                  <a:pt x="4460" y="10783"/>
                </a:lnTo>
                <a:lnTo>
                  <a:pt x="4433" y="10811"/>
                </a:lnTo>
                <a:lnTo>
                  <a:pt x="4177" y="11053"/>
                </a:lnTo>
                <a:close/>
                <a:moveTo>
                  <a:pt x="3971" y="10265"/>
                </a:moveTo>
                <a:lnTo>
                  <a:pt x="3922" y="10178"/>
                </a:lnTo>
                <a:lnTo>
                  <a:pt x="3940" y="10168"/>
                </a:lnTo>
                <a:lnTo>
                  <a:pt x="3957" y="10158"/>
                </a:lnTo>
                <a:lnTo>
                  <a:pt x="3975" y="10150"/>
                </a:lnTo>
                <a:lnTo>
                  <a:pt x="3991" y="10145"/>
                </a:lnTo>
                <a:lnTo>
                  <a:pt x="4008" y="10139"/>
                </a:lnTo>
                <a:lnTo>
                  <a:pt x="4022" y="10136"/>
                </a:lnTo>
                <a:lnTo>
                  <a:pt x="4037" y="10135"/>
                </a:lnTo>
                <a:lnTo>
                  <a:pt x="4052" y="10135"/>
                </a:lnTo>
                <a:lnTo>
                  <a:pt x="4065" y="10137"/>
                </a:lnTo>
                <a:lnTo>
                  <a:pt x="4079" y="10140"/>
                </a:lnTo>
                <a:lnTo>
                  <a:pt x="4092" y="10145"/>
                </a:lnTo>
                <a:lnTo>
                  <a:pt x="4106" y="10152"/>
                </a:lnTo>
                <a:lnTo>
                  <a:pt x="4119" y="10159"/>
                </a:lnTo>
                <a:lnTo>
                  <a:pt x="4133" y="10170"/>
                </a:lnTo>
                <a:lnTo>
                  <a:pt x="4147" y="10181"/>
                </a:lnTo>
                <a:lnTo>
                  <a:pt x="4159" y="10194"/>
                </a:lnTo>
                <a:lnTo>
                  <a:pt x="4171" y="10206"/>
                </a:lnTo>
                <a:lnTo>
                  <a:pt x="4180" y="10218"/>
                </a:lnTo>
                <a:lnTo>
                  <a:pt x="4189" y="10229"/>
                </a:lnTo>
                <a:lnTo>
                  <a:pt x="4197" y="10241"/>
                </a:lnTo>
                <a:lnTo>
                  <a:pt x="4203" y="10252"/>
                </a:lnTo>
                <a:lnTo>
                  <a:pt x="4208" y="10263"/>
                </a:lnTo>
                <a:lnTo>
                  <a:pt x="4212" y="10273"/>
                </a:lnTo>
                <a:lnTo>
                  <a:pt x="4216" y="10284"/>
                </a:lnTo>
                <a:lnTo>
                  <a:pt x="4217" y="10294"/>
                </a:lnTo>
                <a:lnTo>
                  <a:pt x="4218" y="10304"/>
                </a:lnTo>
                <a:lnTo>
                  <a:pt x="4218" y="10314"/>
                </a:lnTo>
                <a:lnTo>
                  <a:pt x="4218" y="10324"/>
                </a:lnTo>
                <a:lnTo>
                  <a:pt x="4217" y="10334"/>
                </a:lnTo>
                <a:lnTo>
                  <a:pt x="4215" y="10343"/>
                </a:lnTo>
                <a:lnTo>
                  <a:pt x="4211" y="10353"/>
                </a:lnTo>
                <a:lnTo>
                  <a:pt x="4207" y="10362"/>
                </a:lnTo>
                <a:lnTo>
                  <a:pt x="4202" y="10371"/>
                </a:lnTo>
                <a:lnTo>
                  <a:pt x="4196" y="10383"/>
                </a:lnTo>
                <a:lnTo>
                  <a:pt x="4187" y="10394"/>
                </a:lnTo>
                <a:lnTo>
                  <a:pt x="4177" y="10407"/>
                </a:lnTo>
                <a:lnTo>
                  <a:pt x="4165" y="10420"/>
                </a:lnTo>
                <a:lnTo>
                  <a:pt x="4152" y="10435"/>
                </a:lnTo>
                <a:lnTo>
                  <a:pt x="4136" y="10451"/>
                </a:lnTo>
                <a:lnTo>
                  <a:pt x="4119" y="10467"/>
                </a:lnTo>
                <a:lnTo>
                  <a:pt x="3992" y="10588"/>
                </a:lnTo>
                <a:lnTo>
                  <a:pt x="3967" y="10612"/>
                </a:lnTo>
                <a:lnTo>
                  <a:pt x="3946" y="10633"/>
                </a:lnTo>
                <a:lnTo>
                  <a:pt x="3929" y="10650"/>
                </a:lnTo>
                <a:lnTo>
                  <a:pt x="3917" y="10666"/>
                </a:lnTo>
                <a:lnTo>
                  <a:pt x="3905" y="10682"/>
                </a:lnTo>
                <a:lnTo>
                  <a:pt x="3895" y="10697"/>
                </a:lnTo>
                <a:lnTo>
                  <a:pt x="3884" y="10714"/>
                </a:lnTo>
                <a:lnTo>
                  <a:pt x="3874" y="10733"/>
                </a:lnTo>
                <a:lnTo>
                  <a:pt x="3801" y="10657"/>
                </a:lnTo>
                <a:lnTo>
                  <a:pt x="3836" y="10603"/>
                </a:lnTo>
                <a:lnTo>
                  <a:pt x="3813" y="10605"/>
                </a:lnTo>
                <a:lnTo>
                  <a:pt x="3792" y="10605"/>
                </a:lnTo>
                <a:lnTo>
                  <a:pt x="3783" y="10604"/>
                </a:lnTo>
                <a:lnTo>
                  <a:pt x="3773" y="10603"/>
                </a:lnTo>
                <a:lnTo>
                  <a:pt x="3764" y="10602"/>
                </a:lnTo>
                <a:lnTo>
                  <a:pt x="3755" y="10599"/>
                </a:lnTo>
                <a:lnTo>
                  <a:pt x="3746" y="10597"/>
                </a:lnTo>
                <a:lnTo>
                  <a:pt x="3738" y="10594"/>
                </a:lnTo>
                <a:lnTo>
                  <a:pt x="3730" y="10590"/>
                </a:lnTo>
                <a:lnTo>
                  <a:pt x="3722" y="10586"/>
                </a:lnTo>
                <a:lnTo>
                  <a:pt x="3715" y="10581"/>
                </a:lnTo>
                <a:lnTo>
                  <a:pt x="3709" y="10576"/>
                </a:lnTo>
                <a:lnTo>
                  <a:pt x="3701" y="10570"/>
                </a:lnTo>
                <a:lnTo>
                  <a:pt x="3695" y="10564"/>
                </a:lnTo>
                <a:lnTo>
                  <a:pt x="3686" y="10553"/>
                </a:lnTo>
                <a:lnTo>
                  <a:pt x="3678" y="10542"/>
                </a:lnTo>
                <a:lnTo>
                  <a:pt x="3671" y="10530"/>
                </a:lnTo>
                <a:lnTo>
                  <a:pt x="3667" y="10518"/>
                </a:lnTo>
                <a:lnTo>
                  <a:pt x="3663" y="10504"/>
                </a:lnTo>
                <a:lnTo>
                  <a:pt x="3661" y="10492"/>
                </a:lnTo>
                <a:lnTo>
                  <a:pt x="3661" y="10477"/>
                </a:lnTo>
                <a:lnTo>
                  <a:pt x="3662" y="10463"/>
                </a:lnTo>
                <a:lnTo>
                  <a:pt x="3664" y="10449"/>
                </a:lnTo>
                <a:lnTo>
                  <a:pt x="3668" y="10434"/>
                </a:lnTo>
                <a:lnTo>
                  <a:pt x="3673" y="10419"/>
                </a:lnTo>
                <a:lnTo>
                  <a:pt x="3680" y="10406"/>
                </a:lnTo>
                <a:lnTo>
                  <a:pt x="3689" y="10392"/>
                </a:lnTo>
                <a:lnTo>
                  <a:pt x="3699" y="10379"/>
                </a:lnTo>
                <a:lnTo>
                  <a:pt x="3711" y="10365"/>
                </a:lnTo>
                <a:lnTo>
                  <a:pt x="3723" y="10351"/>
                </a:lnTo>
                <a:lnTo>
                  <a:pt x="3741" y="10337"/>
                </a:lnTo>
                <a:lnTo>
                  <a:pt x="3759" y="10323"/>
                </a:lnTo>
                <a:lnTo>
                  <a:pt x="3767" y="10318"/>
                </a:lnTo>
                <a:lnTo>
                  <a:pt x="3777" y="10313"/>
                </a:lnTo>
                <a:lnTo>
                  <a:pt x="3785" y="10309"/>
                </a:lnTo>
                <a:lnTo>
                  <a:pt x="3794" y="10305"/>
                </a:lnTo>
                <a:lnTo>
                  <a:pt x="3804" y="10302"/>
                </a:lnTo>
                <a:lnTo>
                  <a:pt x="3812" y="10299"/>
                </a:lnTo>
                <a:lnTo>
                  <a:pt x="3822" y="10298"/>
                </a:lnTo>
                <a:lnTo>
                  <a:pt x="3830" y="10296"/>
                </a:lnTo>
                <a:lnTo>
                  <a:pt x="3839" y="10296"/>
                </a:lnTo>
                <a:lnTo>
                  <a:pt x="3848" y="10296"/>
                </a:lnTo>
                <a:lnTo>
                  <a:pt x="3857" y="10296"/>
                </a:lnTo>
                <a:lnTo>
                  <a:pt x="3865" y="10297"/>
                </a:lnTo>
                <a:lnTo>
                  <a:pt x="3875" y="10299"/>
                </a:lnTo>
                <a:lnTo>
                  <a:pt x="3884" y="10301"/>
                </a:lnTo>
                <a:lnTo>
                  <a:pt x="3895" y="10305"/>
                </a:lnTo>
                <a:lnTo>
                  <a:pt x="3905" y="10310"/>
                </a:lnTo>
                <a:lnTo>
                  <a:pt x="3928" y="10321"/>
                </a:lnTo>
                <a:lnTo>
                  <a:pt x="3954" y="10336"/>
                </a:lnTo>
                <a:lnTo>
                  <a:pt x="3986" y="10354"/>
                </a:lnTo>
                <a:lnTo>
                  <a:pt x="4012" y="10368"/>
                </a:lnTo>
                <a:lnTo>
                  <a:pt x="4035" y="10379"/>
                </a:lnTo>
                <a:lnTo>
                  <a:pt x="4053" y="10385"/>
                </a:lnTo>
                <a:lnTo>
                  <a:pt x="4068" y="10370"/>
                </a:lnTo>
                <a:lnTo>
                  <a:pt x="4080" y="10358"/>
                </a:lnTo>
                <a:lnTo>
                  <a:pt x="4088" y="10347"/>
                </a:lnTo>
                <a:lnTo>
                  <a:pt x="4093" y="10339"/>
                </a:lnTo>
                <a:lnTo>
                  <a:pt x="4095" y="10332"/>
                </a:lnTo>
                <a:lnTo>
                  <a:pt x="4097" y="10323"/>
                </a:lnTo>
                <a:lnTo>
                  <a:pt x="4097" y="10315"/>
                </a:lnTo>
                <a:lnTo>
                  <a:pt x="4095" y="10307"/>
                </a:lnTo>
                <a:lnTo>
                  <a:pt x="4093" y="10297"/>
                </a:lnTo>
                <a:lnTo>
                  <a:pt x="4088" y="10289"/>
                </a:lnTo>
                <a:lnTo>
                  <a:pt x="4081" y="10278"/>
                </a:lnTo>
                <a:lnTo>
                  <a:pt x="4072" y="10269"/>
                </a:lnTo>
                <a:lnTo>
                  <a:pt x="4067" y="10264"/>
                </a:lnTo>
                <a:lnTo>
                  <a:pt x="4062" y="10259"/>
                </a:lnTo>
                <a:lnTo>
                  <a:pt x="4057" y="10255"/>
                </a:lnTo>
                <a:lnTo>
                  <a:pt x="4052" y="10252"/>
                </a:lnTo>
                <a:lnTo>
                  <a:pt x="4046" y="10250"/>
                </a:lnTo>
                <a:lnTo>
                  <a:pt x="4041" y="10248"/>
                </a:lnTo>
                <a:lnTo>
                  <a:pt x="4036" y="10247"/>
                </a:lnTo>
                <a:lnTo>
                  <a:pt x="4031" y="10246"/>
                </a:lnTo>
                <a:lnTo>
                  <a:pt x="4024" y="10246"/>
                </a:lnTo>
                <a:lnTo>
                  <a:pt x="4018" y="10247"/>
                </a:lnTo>
                <a:lnTo>
                  <a:pt x="4012" y="10248"/>
                </a:lnTo>
                <a:lnTo>
                  <a:pt x="4004" y="10250"/>
                </a:lnTo>
                <a:lnTo>
                  <a:pt x="3989" y="10256"/>
                </a:lnTo>
                <a:lnTo>
                  <a:pt x="3971" y="10265"/>
                </a:lnTo>
                <a:close/>
                <a:moveTo>
                  <a:pt x="3983" y="10453"/>
                </a:moveTo>
                <a:lnTo>
                  <a:pt x="3970" y="10448"/>
                </a:lnTo>
                <a:lnTo>
                  <a:pt x="3956" y="10441"/>
                </a:lnTo>
                <a:lnTo>
                  <a:pt x="3941" y="10432"/>
                </a:lnTo>
                <a:lnTo>
                  <a:pt x="3922" y="10421"/>
                </a:lnTo>
                <a:lnTo>
                  <a:pt x="3901" y="10411"/>
                </a:lnTo>
                <a:lnTo>
                  <a:pt x="3882" y="10403"/>
                </a:lnTo>
                <a:lnTo>
                  <a:pt x="3874" y="10401"/>
                </a:lnTo>
                <a:lnTo>
                  <a:pt x="3866" y="10399"/>
                </a:lnTo>
                <a:lnTo>
                  <a:pt x="3859" y="10397"/>
                </a:lnTo>
                <a:lnTo>
                  <a:pt x="3853" y="10397"/>
                </a:lnTo>
                <a:lnTo>
                  <a:pt x="3848" y="10399"/>
                </a:lnTo>
                <a:lnTo>
                  <a:pt x="3841" y="10400"/>
                </a:lnTo>
                <a:lnTo>
                  <a:pt x="3836" y="10402"/>
                </a:lnTo>
                <a:lnTo>
                  <a:pt x="3830" y="10404"/>
                </a:lnTo>
                <a:lnTo>
                  <a:pt x="3819" y="10410"/>
                </a:lnTo>
                <a:lnTo>
                  <a:pt x="3809" y="10419"/>
                </a:lnTo>
                <a:lnTo>
                  <a:pt x="3803" y="10425"/>
                </a:lnTo>
                <a:lnTo>
                  <a:pt x="3799" y="10431"/>
                </a:lnTo>
                <a:lnTo>
                  <a:pt x="3793" y="10436"/>
                </a:lnTo>
                <a:lnTo>
                  <a:pt x="3790" y="10442"/>
                </a:lnTo>
                <a:lnTo>
                  <a:pt x="3787" y="10449"/>
                </a:lnTo>
                <a:lnTo>
                  <a:pt x="3784" y="10456"/>
                </a:lnTo>
                <a:lnTo>
                  <a:pt x="3782" y="10462"/>
                </a:lnTo>
                <a:lnTo>
                  <a:pt x="3781" y="10469"/>
                </a:lnTo>
                <a:lnTo>
                  <a:pt x="3780" y="10476"/>
                </a:lnTo>
                <a:lnTo>
                  <a:pt x="3780" y="10482"/>
                </a:lnTo>
                <a:lnTo>
                  <a:pt x="3781" y="10488"/>
                </a:lnTo>
                <a:lnTo>
                  <a:pt x="3782" y="10495"/>
                </a:lnTo>
                <a:lnTo>
                  <a:pt x="3784" y="10500"/>
                </a:lnTo>
                <a:lnTo>
                  <a:pt x="3787" y="10505"/>
                </a:lnTo>
                <a:lnTo>
                  <a:pt x="3790" y="10510"/>
                </a:lnTo>
                <a:lnTo>
                  <a:pt x="3794" y="10515"/>
                </a:lnTo>
                <a:lnTo>
                  <a:pt x="3799" y="10519"/>
                </a:lnTo>
                <a:lnTo>
                  <a:pt x="3803" y="10523"/>
                </a:lnTo>
                <a:lnTo>
                  <a:pt x="3808" y="10526"/>
                </a:lnTo>
                <a:lnTo>
                  <a:pt x="3813" y="10528"/>
                </a:lnTo>
                <a:lnTo>
                  <a:pt x="3825" y="10532"/>
                </a:lnTo>
                <a:lnTo>
                  <a:pt x="3838" y="10535"/>
                </a:lnTo>
                <a:lnTo>
                  <a:pt x="3852" y="10536"/>
                </a:lnTo>
                <a:lnTo>
                  <a:pt x="3865" y="10535"/>
                </a:lnTo>
                <a:lnTo>
                  <a:pt x="3878" y="10533"/>
                </a:lnTo>
                <a:lnTo>
                  <a:pt x="3891" y="10528"/>
                </a:lnTo>
                <a:lnTo>
                  <a:pt x="3903" y="10521"/>
                </a:lnTo>
                <a:lnTo>
                  <a:pt x="3920" y="10509"/>
                </a:lnTo>
                <a:lnTo>
                  <a:pt x="3939" y="10494"/>
                </a:lnTo>
                <a:lnTo>
                  <a:pt x="3961" y="10474"/>
                </a:lnTo>
                <a:lnTo>
                  <a:pt x="3983" y="10453"/>
                </a:lnTo>
                <a:close/>
                <a:moveTo>
                  <a:pt x="3934" y="9670"/>
                </a:moveTo>
                <a:lnTo>
                  <a:pt x="3732" y="9874"/>
                </a:lnTo>
                <a:lnTo>
                  <a:pt x="3756" y="9869"/>
                </a:lnTo>
                <a:lnTo>
                  <a:pt x="3778" y="9867"/>
                </a:lnTo>
                <a:lnTo>
                  <a:pt x="3788" y="9865"/>
                </a:lnTo>
                <a:lnTo>
                  <a:pt x="3798" y="9867"/>
                </a:lnTo>
                <a:lnTo>
                  <a:pt x="3808" y="9867"/>
                </a:lnTo>
                <a:lnTo>
                  <a:pt x="3816" y="9869"/>
                </a:lnTo>
                <a:lnTo>
                  <a:pt x="3826" y="9871"/>
                </a:lnTo>
                <a:lnTo>
                  <a:pt x="3834" y="9873"/>
                </a:lnTo>
                <a:lnTo>
                  <a:pt x="3842" y="9876"/>
                </a:lnTo>
                <a:lnTo>
                  <a:pt x="3851" y="9880"/>
                </a:lnTo>
                <a:lnTo>
                  <a:pt x="3858" y="9884"/>
                </a:lnTo>
                <a:lnTo>
                  <a:pt x="3865" y="9890"/>
                </a:lnTo>
                <a:lnTo>
                  <a:pt x="3873" y="9895"/>
                </a:lnTo>
                <a:lnTo>
                  <a:pt x="3879" y="9901"/>
                </a:lnTo>
                <a:lnTo>
                  <a:pt x="3887" y="9909"/>
                </a:lnTo>
                <a:lnTo>
                  <a:pt x="3895" y="9919"/>
                </a:lnTo>
                <a:lnTo>
                  <a:pt x="3901" y="9928"/>
                </a:lnTo>
                <a:lnTo>
                  <a:pt x="3905" y="9938"/>
                </a:lnTo>
                <a:lnTo>
                  <a:pt x="3909" y="9947"/>
                </a:lnTo>
                <a:lnTo>
                  <a:pt x="3912" y="9957"/>
                </a:lnTo>
                <a:lnTo>
                  <a:pt x="3915" y="9968"/>
                </a:lnTo>
                <a:lnTo>
                  <a:pt x="3916" y="9978"/>
                </a:lnTo>
                <a:lnTo>
                  <a:pt x="3916" y="9990"/>
                </a:lnTo>
                <a:lnTo>
                  <a:pt x="3916" y="10001"/>
                </a:lnTo>
                <a:lnTo>
                  <a:pt x="3914" y="10012"/>
                </a:lnTo>
                <a:lnTo>
                  <a:pt x="3910" y="10023"/>
                </a:lnTo>
                <a:lnTo>
                  <a:pt x="3907" y="10035"/>
                </a:lnTo>
                <a:lnTo>
                  <a:pt x="3902" y="10047"/>
                </a:lnTo>
                <a:lnTo>
                  <a:pt x="3897" y="10059"/>
                </a:lnTo>
                <a:lnTo>
                  <a:pt x="3891" y="10070"/>
                </a:lnTo>
                <a:lnTo>
                  <a:pt x="3884" y="10080"/>
                </a:lnTo>
                <a:lnTo>
                  <a:pt x="3877" y="10090"/>
                </a:lnTo>
                <a:lnTo>
                  <a:pt x="3869" y="10102"/>
                </a:lnTo>
                <a:lnTo>
                  <a:pt x="3858" y="10113"/>
                </a:lnTo>
                <a:lnTo>
                  <a:pt x="3833" y="10141"/>
                </a:lnTo>
                <a:lnTo>
                  <a:pt x="3803" y="10173"/>
                </a:lnTo>
                <a:lnTo>
                  <a:pt x="3569" y="10408"/>
                </a:lnTo>
                <a:lnTo>
                  <a:pt x="3492" y="10333"/>
                </a:lnTo>
                <a:lnTo>
                  <a:pt x="3703" y="10120"/>
                </a:lnTo>
                <a:lnTo>
                  <a:pt x="3736" y="10087"/>
                </a:lnTo>
                <a:lnTo>
                  <a:pt x="3761" y="10059"/>
                </a:lnTo>
                <a:lnTo>
                  <a:pt x="3770" y="10047"/>
                </a:lnTo>
                <a:lnTo>
                  <a:pt x="3778" y="10037"/>
                </a:lnTo>
                <a:lnTo>
                  <a:pt x="3784" y="10027"/>
                </a:lnTo>
                <a:lnTo>
                  <a:pt x="3787" y="10020"/>
                </a:lnTo>
                <a:lnTo>
                  <a:pt x="3790" y="10012"/>
                </a:lnTo>
                <a:lnTo>
                  <a:pt x="3791" y="10002"/>
                </a:lnTo>
                <a:lnTo>
                  <a:pt x="3791" y="9994"/>
                </a:lnTo>
                <a:lnTo>
                  <a:pt x="3790" y="9987"/>
                </a:lnTo>
                <a:lnTo>
                  <a:pt x="3788" y="9978"/>
                </a:lnTo>
                <a:lnTo>
                  <a:pt x="3784" y="9971"/>
                </a:lnTo>
                <a:lnTo>
                  <a:pt x="3779" y="9964"/>
                </a:lnTo>
                <a:lnTo>
                  <a:pt x="3772" y="9956"/>
                </a:lnTo>
                <a:lnTo>
                  <a:pt x="3765" y="9950"/>
                </a:lnTo>
                <a:lnTo>
                  <a:pt x="3757" y="9944"/>
                </a:lnTo>
                <a:lnTo>
                  <a:pt x="3748" y="9940"/>
                </a:lnTo>
                <a:lnTo>
                  <a:pt x="3740" y="9938"/>
                </a:lnTo>
                <a:lnTo>
                  <a:pt x="3731" y="9935"/>
                </a:lnTo>
                <a:lnTo>
                  <a:pt x="3721" y="9935"/>
                </a:lnTo>
                <a:lnTo>
                  <a:pt x="3711" y="9935"/>
                </a:lnTo>
                <a:lnTo>
                  <a:pt x="3700" y="9938"/>
                </a:lnTo>
                <a:lnTo>
                  <a:pt x="3689" y="9942"/>
                </a:lnTo>
                <a:lnTo>
                  <a:pt x="3676" y="9947"/>
                </a:lnTo>
                <a:lnTo>
                  <a:pt x="3664" y="9955"/>
                </a:lnTo>
                <a:lnTo>
                  <a:pt x="3649" y="9965"/>
                </a:lnTo>
                <a:lnTo>
                  <a:pt x="3634" y="9976"/>
                </a:lnTo>
                <a:lnTo>
                  <a:pt x="3618" y="9990"/>
                </a:lnTo>
                <a:lnTo>
                  <a:pt x="3601" y="10006"/>
                </a:lnTo>
                <a:lnTo>
                  <a:pt x="3583" y="10022"/>
                </a:lnTo>
                <a:lnTo>
                  <a:pt x="3384" y="10223"/>
                </a:lnTo>
                <a:lnTo>
                  <a:pt x="3307" y="10148"/>
                </a:lnTo>
                <a:lnTo>
                  <a:pt x="3858" y="9595"/>
                </a:lnTo>
                <a:lnTo>
                  <a:pt x="3934" y="9670"/>
                </a:lnTo>
                <a:close/>
                <a:moveTo>
                  <a:pt x="3374" y="9810"/>
                </a:moveTo>
                <a:lnTo>
                  <a:pt x="3417" y="9922"/>
                </a:lnTo>
                <a:lnTo>
                  <a:pt x="3389" y="9940"/>
                </a:lnTo>
                <a:lnTo>
                  <a:pt x="3363" y="9954"/>
                </a:lnTo>
                <a:lnTo>
                  <a:pt x="3337" y="9967"/>
                </a:lnTo>
                <a:lnTo>
                  <a:pt x="3313" y="9977"/>
                </a:lnTo>
                <a:lnTo>
                  <a:pt x="3288" y="9986"/>
                </a:lnTo>
                <a:lnTo>
                  <a:pt x="3264" y="9992"/>
                </a:lnTo>
                <a:lnTo>
                  <a:pt x="3253" y="9994"/>
                </a:lnTo>
                <a:lnTo>
                  <a:pt x="3242" y="9995"/>
                </a:lnTo>
                <a:lnTo>
                  <a:pt x="3231" y="9996"/>
                </a:lnTo>
                <a:lnTo>
                  <a:pt x="3221" y="9996"/>
                </a:lnTo>
                <a:lnTo>
                  <a:pt x="3200" y="9996"/>
                </a:lnTo>
                <a:lnTo>
                  <a:pt x="3180" y="9993"/>
                </a:lnTo>
                <a:lnTo>
                  <a:pt x="3160" y="9988"/>
                </a:lnTo>
                <a:lnTo>
                  <a:pt x="3142" y="9981"/>
                </a:lnTo>
                <a:lnTo>
                  <a:pt x="3124" y="9973"/>
                </a:lnTo>
                <a:lnTo>
                  <a:pt x="3107" y="9962"/>
                </a:lnTo>
                <a:lnTo>
                  <a:pt x="3090" y="9949"/>
                </a:lnTo>
                <a:lnTo>
                  <a:pt x="3074" y="9935"/>
                </a:lnTo>
                <a:lnTo>
                  <a:pt x="3066" y="9925"/>
                </a:lnTo>
                <a:lnTo>
                  <a:pt x="3056" y="9915"/>
                </a:lnTo>
                <a:lnTo>
                  <a:pt x="3049" y="9904"/>
                </a:lnTo>
                <a:lnTo>
                  <a:pt x="3042" y="9894"/>
                </a:lnTo>
                <a:lnTo>
                  <a:pt x="3037" y="9883"/>
                </a:lnTo>
                <a:lnTo>
                  <a:pt x="3030" y="9872"/>
                </a:lnTo>
                <a:lnTo>
                  <a:pt x="3026" y="9860"/>
                </a:lnTo>
                <a:lnTo>
                  <a:pt x="3022" y="9848"/>
                </a:lnTo>
                <a:lnTo>
                  <a:pt x="3019" y="9835"/>
                </a:lnTo>
                <a:lnTo>
                  <a:pt x="3017" y="9823"/>
                </a:lnTo>
                <a:lnTo>
                  <a:pt x="3015" y="9810"/>
                </a:lnTo>
                <a:lnTo>
                  <a:pt x="3015" y="9798"/>
                </a:lnTo>
                <a:lnTo>
                  <a:pt x="3014" y="9784"/>
                </a:lnTo>
                <a:lnTo>
                  <a:pt x="3015" y="9769"/>
                </a:lnTo>
                <a:lnTo>
                  <a:pt x="3016" y="9756"/>
                </a:lnTo>
                <a:lnTo>
                  <a:pt x="3019" y="9741"/>
                </a:lnTo>
                <a:lnTo>
                  <a:pt x="3022" y="9724"/>
                </a:lnTo>
                <a:lnTo>
                  <a:pt x="3026" y="9708"/>
                </a:lnTo>
                <a:lnTo>
                  <a:pt x="3031" y="9691"/>
                </a:lnTo>
                <a:lnTo>
                  <a:pt x="3038" y="9674"/>
                </a:lnTo>
                <a:lnTo>
                  <a:pt x="3044" y="9657"/>
                </a:lnTo>
                <a:lnTo>
                  <a:pt x="3052" y="9641"/>
                </a:lnTo>
                <a:lnTo>
                  <a:pt x="3061" y="9624"/>
                </a:lnTo>
                <a:lnTo>
                  <a:pt x="3070" y="9607"/>
                </a:lnTo>
                <a:lnTo>
                  <a:pt x="3080" y="9591"/>
                </a:lnTo>
                <a:lnTo>
                  <a:pt x="3091" y="9574"/>
                </a:lnTo>
                <a:lnTo>
                  <a:pt x="3103" y="9557"/>
                </a:lnTo>
                <a:lnTo>
                  <a:pt x="3116" y="9540"/>
                </a:lnTo>
                <a:lnTo>
                  <a:pt x="3131" y="9525"/>
                </a:lnTo>
                <a:lnTo>
                  <a:pt x="3145" y="9508"/>
                </a:lnTo>
                <a:lnTo>
                  <a:pt x="3160" y="9491"/>
                </a:lnTo>
                <a:lnTo>
                  <a:pt x="3177" y="9475"/>
                </a:lnTo>
                <a:lnTo>
                  <a:pt x="3194" y="9457"/>
                </a:lnTo>
                <a:lnTo>
                  <a:pt x="3212" y="9441"/>
                </a:lnTo>
                <a:lnTo>
                  <a:pt x="3230" y="9425"/>
                </a:lnTo>
                <a:lnTo>
                  <a:pt x="3248" y="9411"/>
                </a:lnTo>
                <a:lnTo>
                  <a:pt x="3264" y="9398"/>
                </a:lnTo>
                <a:lnTo>
                  <a:pt x="3282" y="9386"/>
                </a:lnTo>
                <a:lnTo>
                  <a:pt x="3300" y="9373"/>
                </a:lnTo>
                <a:lnTo>
                  <a:pt x="3317" y="9363"/>
                </a:lnTo>
                <a:lnTo>
                  <a:pt x="3334" y="9353"/>
                </a:lnTo>
                <a:lnTo>
                  <a:pt x="3351" y="9344"/>
                </a:lnTo>
                <a:lnTo>
                  <a:pt x="3369" y="9337"/>
                </a:lnTo>
                <a:lnTo>
                  <a:pt x="3386" y="9329"/>
                </a:lnTo>
                <a:lnTo>
                  <a:pt x="3403" y="9323"/>
                </a:lnTo>
                <a:lnTo>
                  <a:pt x="3420" y="9318"/>
                </a:lnTo>
                <a:lnTo>
                  <a:pt x="3437" y="9314"/>
                </a:lnTo>
                <a:lnTo>
                  <a:pt x="3455" y="9310"/>
                </a:lnTo>
                <a:lnTo>
                  <a:pt x="3468" y="9307"/>
                </a:lnTo>
                <a:lnTo>
                  <a:pt x="3483" y="9306"/>
                </a:lnTo>
                <a:lnTo>
                  <a:pt x="3498" y="9306"/>
                </a:lnTo>
                <a:lnTo>
                  <a:pt x="3511" y="9306"/>
                </a:lnTo>
                <a:lnTo>
                  <a:pt x="3524" y="9307"/>
                </a:lnTo>
                <a:lnTo>
                  <a:pt x="3537" y="9309"/>
                </a:lnTo>
                <a:lnTo>
                  <a:pt x="3550" y="9312"/>
                </a:lnTo>
                <a:lnTo>
                  <a:pt x="3562" y="9315"/>
                </a:lnTo>
                <a:lnTo>
                  <a:pt x="3575" y="9319"/>
                </a:lnTo>
                <a:lnTo>
                  <a:pt x="3587" y="9324"/>
                </a:lnTo>
                <a:lnTo>
                  <a:pt x="3599" y="9330"/>
                </a:lnTo>
                <a:lnTo>
                  <a:pt x="3610" y="9337"/>
                </a:lnTo>
                <a:lnTo>
                  <a:pt x="3621" y="9344"/>
                </a:lnTo>
                <a:lnTo>
                  <a:pt x="3632" y="9352"/>
                </a:lnTo>
                <a:lnTo>
                  <a:pt x="3643" y="9362"/>
                </a:lnTo>
                <a:lnTo>
                  <a:pt x="3653" y="9371"/>
                </a:lnTo>
                <a:lnTo>
                  <a:pt x="3661" y="9379"/>
                </a:lnTo>
                <a:lnTo>
                  <a:pt x="3669" y="9389"/>
                </a:lnTo>
                <a:lnTo>
                  <a:pt x="3675" y="9397"/>
                </a:lnTo>
                <a:lnTo>
                  <a:pt x="3681" y="9407"/>
                </a:lnTo>
                <a:lnTo>
                  <a:pt x="3687" y="9416"/>
                </a:lnTo>
                <a:lnTo>
                  <a:pt x="3692" y="9425"/>
                </a:lnTo>
                <a:lnTo>
                  <a:pt x="3697" y="9436"/>
                </a:lnTo>
                <a:lnTo>
                  <a:pt x="3700" y="9445"/>
                </a:lnTo>
                <a:lnTo>
                  <a:pt x="3704" y="9456"/>
                </a:lnTo>
                <a:lnTo>
                  <a:pt x="3707" y="9466"/>
                </a:lnTo>
                <a:lnTo>
                  <a:pt x="3709" y="9478"/>
                </a:lnTo>
                <a:lnTo>
                  <a:pt x="3711" y="9488"/>
                </a:lnTo>
                <a:lnTo>
                  <a:pt x="3712" y="9500"/>
                </a:lnTo>
                <a:lnTo>
                  <a:pt x="3713" y="9511"/>
                </a:lnTo>
                <a:lnTo>
                  <a:pt x="3712" y="9523"/>
                </a:lnTo>
                <a:lnTo>
                  <a:pt x="3712" y="9535"/>
                </a:lnTo>
                <a:lnTo>
                  <a:pt x="3710" y="9552"/>
                </a:lnTo>
                <a:lnTo>
                  <a:pt x="3706" y="9571"/>
                </a:lnTo>
                <a:lnTo>
                  <a:pt x="3700" y="9589"/>
                </a:lnTo>
                <a:lnTo>
                  <a:pt x="3693" y="9608"/>
                </a:lnTo>
                <a:lnTo>
                  <a:pt x="3685" y="9628"/>
                </a:lnTo>
                <a:lnTo>
                  <a:pt x="3674" y="9648"/>
                </a:lnTo>
                <a:lnTo>
                  <a:pt x="3662" y="9669"/>
                </a:lnTo>
                <a:lnTo>
                  <a:pt x="3648" y="9691"/>
                </a:lnTo>
                <a:lnTo>
                  <a:pt x="3542" y="9638"/>
                </a:lnTo>
                <a:lnTo>
                  <a:pt x="3552" y="9625"/>
                </a:lnTo>
                <a:lnTo>
                  <a:pt x="3559" y="9613"/>
                </a:lnTo>
                <a:lnTo>
                  <a:pt x="3567" y="9599"/>
                </a:lnTo>
                <a:lnTo>
                  <a:pt x="3572" y="9587"/>
                </a:lnTo>
                <a:lnTo>
                  <a:pt x="3576" y="9575"/>
                </a:lnTo>
                <a:lnTo>
                  <a:pt x="3579" y="9562"/>
                </a:lnTo>
                <a:lnTo>
                  <a:pt x="3581" y="9551"/>
                </a:lnTo>
                <a:lnTo>
                  <a:pt x="3582" y="9539"/>
                </a:lnTo>
                <a:lnTo>
                  <a:pt x="3582" y="9528"/>
                </a:lnTo>
                <a:lnTo>
                  <a:pt x="3581" y="9516"/>
                </a:lnTo>
                <a:lnTo>
                  <a:pt x="3579" y="9507"/>
                </a:lnTo>
                <a:lnTo>
                  <a:pt x="3576" y="9497"/>
                </a:lnTo>
                <a:lnTo>
                  <a:pt x="3572" y="9487"/>
                </a:lnTo>
                <a:lnTo>
                  <a:pt x="3567" y="9479"/>
                </a:lnTo>
                <a:lnTo>
                  <a:pt x="3560" y="9470"/>
                </a:lnTo>
                <a:lnTo>
                  <a:pt x="3553" y="9462"/>
                </a:lnTo>
                <a:lnTo>
                  <a:pt x="3541" y="9452"/>
                </a:lnTo>
                <a:lnTo>
                  <a:pt x="3530" y="9443"/>
                </a:lnTo>
                <a:lnTo>
                  <a:pt x="3516" y="9437"/>
                </a:lnTo>
                <a:lnTo>
                  <a:pt x="3503" y="9433"/>
                </a:lnTo>
                <a:lnTo>
                  <a:pt x="3488" y="9431"/>
                </a:lnTo>
                <a:lnTo>
                  <a:pt x="3472" y="9430"/>
                </a:lnTo>
                <a:lnTo>
                  <a:pt x="3456" y="9431"/>
                </a:lnTo>
                <a:lnTo>
                  <a:pt x="3438" y="9434"/>
                </a:lnTo>
                <a:lnTo>
                  <a:pt x="3430" y="9436"/>
                </a:lnTo>
                <a:lnTo>
                  <a:pt x="3420" y="9439"/>
                </a:lnTo>
                <a:lnTo>
                  <a:pt x="3411" y="9442"/>
                </a:lnTo>
                <a:lnTo>
                  <a:pt x="3400" y="9447"/>
                </a:lnTo>
                <a:lnTo>
                  <a:pt x="3380" y="9458"/>
                </a:lnTo>
                <a:lnTo>
                  <a:pt x="3360" y="9470"/>
                </a:lnTo>
                <a:lnTo>
                  <a:pt x="3338" y="9486"/>
                </a:lnTo>
                <a:lnTo>
                  <a:pt x="3315" y="9505"/>
                </a:lnTo>
                <a:lnTo>
                  <a:pt x="3291" y="9526"/>
                </a:lnTo>
                <a:lnTo>
                  <a:pt x="3265" y="9550"/>
                </a:lnTo>
                <a:lnTo>
                  <a:pt x="3241" y="9575"/>
                </a:lnTo>
                <a:lnTo>
                  <a:pt x="3218" y="9600"/>
                </a:lnTo>
                <a:lnTo>
                  <a:pt x="3200" y="9623"/>
                </a:lnTo>
                <a:lnTo>
                  <a:pt x="3183" y="9645"/>
                </a:lnTo>
                <a:lnTo>
                  <a:pt x="3169" y="9667"/>
                </a:lnTo>
                <a:lnTo>
                  <a:pt x="3158" y="9687"/>
                </a:lnTo>
                <a:lnTo>
                  <a:pt x="3154" y="9697"/>
                </a:lnTo>
                <a:lnTo>
                  <a:pt x="3149" y="9707"/>
                </a:lnTo>
                <a:lnTo>
                  <a:pt x="3146" y="9716"/>
                </a:lnTo>
                <a:lnTo>
                  <a:pt x="3143" y="9724"/>
                </a:lnTo>
                <a:lnTo>
                  <a:pt x="3140" y="9742"/>
                </a:lnTo>
                <a:lnTo>
                  <a:pt x="3139" y="9759"/>
                </a:lnTo>
                <a:lnTo>
                  <a:pt x="3139" y="9773"/>
                </a:lnTo>
                <a:lnTo>
                  <a:pt x="3141" y="9789"/>
                </a:lnTo>
                <a:lnTo>
                  <a:pt x="3145" y="9803"/>
                </a:lnTo>
                <a:lnTo>
                  <a:pt x="3152" y="9815"/>
                </a:lnTo>
                <a:lnTo>
                  <a:pt x="3159" y="9828"/>
                </a:lnTo>
                <a:lnTo>
                  <a:pt x="3169" y="9839"/>
                </a:lnTo>
                <a:lnTo>
                  <a:pt x="3178" y="9847"/>
                </a:lnTo>
                <a:lnTo>
                  <a:pt x="3186" y="9853"/>
                </a:lnTo>
                <a:lnTo>
                  <a:pt x="3195" y="9857"/>
                </a:lnTo>
                <a:lnTo>
                  <a:pt x="3206" y="9861"/>
                </a:lnTo>
                <a:lnTo>
                  <a:pt x="3216" y="9864"/>
                </a:lnTo>
                <a:lnTo>
                  <a:pt x="3227" y="9865"/>
                </a:lnTo>
                <a:lnTo>
                  <a:pt x="3239" y="9867"/>
                </a:lnTo>
                <a:lnTo>
                  <a:pt x="3252" y="9865"/>
                </a:lnTo>
                <a:lnTo>
                  <a:pt x="3264" y="9863"/>
                </a:lnTo>
                <a:lnTo>
                  <a:pt x="3278" y="9860"/>
                </a:lnTo>
                <a:lnTo>
                  <a:pt x="3293" y="9856"/>
                </a:lnTo>
                <a:lnTo>
                  <a:pt x="3307" y="9850"/>
                </a:lnTo>
                <a:lnTo>
                  <a:pt x="3323" y="9841"/>
                </a:lnTo>
                <a:lnTo>
                  <a:pt x="3340" y="9833"/>
                </a:lnTo>
                <a:lnTo>
                  <a:pt x="3356" y="9823"/>
                </a:lnTo>
                <a:lnTo>
                  <a:pt x="3374" y="9810"/>
                </a:lnTo>
                <a:close/>
                <a:moveTo>
                  <a:pt x="2647" y="9475"/>
                </a:moveTo>
                <a:lnTo>
                  <a:pt x="2574" y="9396"/>
                </a:lnTo>
                <a:lnTo>
                  <a:pt x="2985" y="9008"/>
                </a:lnTo>
                <a:lnTo>
                  <a:pt x="3054" y="9081"/>
                </a:lnTo>
                <a:lnTo>
                  <a:pt x="2996" y="9136"/>
                </a:lnTo>
                <a:lnTo>
                  <a:pt x="3023" y="9128"/>
                </a:lnTo>
                <a:lnTo>
                  <a:pt x="3046" y="9121"/>
                </a:lnTo>
                <a:lnTo>
                  <a:pt x="3056" y="9119"/>
                </a:lnTo>
                <a:lnTo>
                  <a:pt x="3066" y="9118"/>
                </a:lnTo>
                <a:lnTo>
                  <a:pt x="3074" y="9118"/>
                </a:lnTo>
                <a:lnTo>
                  <a:pt x="3082" y="9118"/>
                </a:lnTo>
                <a:lnTo>
                  <a:pt x="3088" y="9119"/>
                </a:lnTo>
                <a:lnTo>
                  <a:pt x="3094" y="9120"/>
                </a:lnTo>
                <a:lnTo>
                  <a:pt x="3100" y="9122"/>
                </a:lnTo>
                <a:lnTo>
                  <a:pt x="3107" y="9124"/>
                </a:lnTo>
                <a:lnTo>
                  <a:pt x="3112" y="9128"/>
                </a:lnTo>
                <a:lnTo>
                  <a:pt x="3117" y="9131"/>
                </a:lnTo>
                <a:lnTo>
                  <a:pt x="3122" y="9135"/>
                </a:lnTo>
                <a:lnTo>
                  <a:pt x="3126" y="9139"/>
                </a:lnTo>
                <a:lnTo>
                  <a:pt x="3133" y="9146"/>
                </a:lnTo>
                <a:lnTo>
                  <a:pt x="3138" y="9154"/>
                </a:lnTo>
                <a:lnTo>
                  <a:pt x="3142" y="9162"/>
                </a:lnTo>
                <a:lnTo>
                  <a:pt x="3146" y="9170"/>
                </a:lnTo>
                <a:lnTo>
                  <a:pt x="3149" y="9180"/>
                </a:lnTo>
                <a:lnTo>
                  <a:pt x="3152" y="9189"/>
                </a:lnTo>
                <a:lnTo>
                  <a:pt x="3154" y="9200"/>
                </a:lnTo>
                <a:lnTo>
                  <a:pt x="3154" y="9210"/>
                </a:lnTo>
                <a:lnTo>
                  <a:pt x="3037" y="9275"/>
                </a:lnTo>
                <a:lnTo>
                  <a:pt x="3036" y="9267"/>
                </a:lnTo>
                <a:lnTo>
                  <a:pt x="3034" y="9258"/>
                </a:lnTo>
                <a:lnTo>
                  <a:pt x="3033" y="9251"/>
                </a:lnTo>
                <a:lnTo>
                  <a:pt x="3031" y="9244"/>
                </a:lnTo>
                <a:lnTo>
                  <a:pt x="3029" y="9237"/>
                </a:lnTo>
                <a:lnTo>
                  <a:pt x="3026" y="9232"/>
                </a:lnTo>
                <a:lnTo>
                  <a:pt x="3023" y="9227"/>
                </a:lnTo>
                <a:lnTo>
                  <a:pt x="3020" y="9222"/>
                </a:lnTo>
                <a:lnTo>
                  <a:pt x="3016" y="9217"/>
                </a:lnTo>
                <a:lnTo>
                  <a:pt x="3011" y="9214"/>
                </a:lnTo>
                <a:lnTo>
                  <a:pt x="3006" y="9212"/>
                </a:lnTo>
                <a:lnTo>
                  <a:pt x="3002" y="9210"/>
                </a:lnTo>
                <a:lnTo>
                  <a:pt x="2997" y="9208"/>
                </a:lnTo>
                <a:lnTo>
                  <a:pt x="2991" y="9207"/>
                </a:lnTo>
                <a:lnTo>
                  <a:pt x="2985" y="9206"/>
                </a:lnTo>
                <a:lnTo>
                  <a:pt x="2979" y="9206"/>
                </a:lnTo>
                <a:lnTo>
                  <a:pt x="2972" y="9207"/>
                </a:lnTo>
                <a:lnTo>
                  <a:pt x="2965" y="9208"/>
                </a:lnTo>
                <a:lnTo>
                  <a:pt x="2957" y="9210"/>
                </a:lnTo>
                <a:lnTo>
                  <a:pt x="2950" y="9213"/>
                </a:lnTo>
                <a:lnTo>
                  <a:pt x="2932" y="9223"/>
                </a:lnTo>
                <a:lnTo>
                  <a:pt x="2912" y="9235"/>
                </a:lnTo>
                <a:lnTo>
                  <a:pt x="2888" y="9253"/>
                </a:lnTo>
                <a:lnTo>
                  <a:pt x="2857" y="9279"/>
                </a:lnTo>
                <a:lnTo>
                  <a:pt x="2819" y="9313"/>
                </a:lnTo>
                <a:lnTo>
                  <a:pt x="2774" y="9354"/>
                </a:lnTo>
                <a:lnTo>
                  <a:pt x="2647" y="9475"/>
                </a:lnTo>
                <a:close/>
                <a:moveTo>
                  <a:pt x="2456" y="8834"/>
                </a:moveTo>
                <a:lnTo>
                  <a:pt x="2472" y="8820"/>
                </a:lnTo>
                <a:lnTo>
                  <a:pt x="2488" y="8808"/>
                </a:lnTo>
                <a:lnTo>
                  <a:pt x="2505" y="8797"/>
                </a:lnTo>
                <a:lnTo>
                  <a:pt x="2520" y="8787"/>
                </a:lnTo>
                <a:lnTo>
                  <a:pt x="2537" y="8776"/>
                </a:lnTo>
                <a:lnTo>
                  <a:pt x="2554" y="8768"/>
                </a:lnTo>
                <a:lnTo>
                  <a:pt x="2571" y="8761"/>
                </a:lnTo>
                <a:lnTo>
                  <a:pt x="2588" y="8754"/>
                </a:lnTo>
                <a:lnTo>
                  <a:pt x="2606" y="8749"/>
                </a:lnTo>
                <a:lnTo>
                  <a:pt x="2623" y="8745"/>
                </a:lnTo>
                <a:lnTo>
                  <a:pt x="2639" y="8741"/>
                </a:lnTo>
                <a:lnTo>
                  <a:pt x="2655" y="8739"/>
                </a:lnTo>
                <a:lnTo>
                  <a:pt x="2671" y="8739"/>
                </a:lnTo>
                <a:lnTo>
                  <a:pt x="2685" y="8739"/>
                </a:lnTo>
                <a:lnTo>
                  <a:pt x="2701" y="8740"/>
                </a:lnTo>
                <a:lnTo>
                  <a:pt x="2715" y="8742"/>
                </a:lnTo>
                <a:lnTo>
                  <a:pt x="2729" y="8746"/>
                </a:lnTo>
                <a:lnTo>
                  <a:pt x="2742" y="8750"/>
                </a:lnTo>
                <a:lnTo>
                  <a:pt x="2754" y="8756"/>
                </a:lnTo>
                <a:lnTo>
                  <a:pt x="2767" y="8762"/>
                </a:lnTo>
                <a:lnTo>
                  <a:pt x="2778" y="8769"/>
                </a:lnTo>
                <a:lnTo>
                  <a:pt x="2790" y="8777"/>
                </a:lnTo>
                <a:lnTo>
                  <a:pt x="2800" y="8787"/>
                </a:lnTo>
                <a:lnTo>
                  <a:pt x="2811" y="8797"/>
                </a:lnTo>
                <a:lnTo>
                  <a:pt x="2818" y="8807"/>
                </a:lnTo>
                <a:lnTo>
                  <a:pt x="2825" y="8816"/>
                </a:lnTo>
                <a:lnTo>
                  <a:pt x="2832" y="8826"/>
                </a:lnTo>
                <a:lnTo>
                  <a:pt x="2837" y="8835"/>
                </a:lnTo>
                <a:lnTo>
                  <a:pt x="2842" y="8845"/>
                </a:lnTo>
                <a:lnTo>
                  <a:pt x="2846" y="8856"/>
                </a:lnTo>
                <a:lnTo>
                  <a:pt x="2849" y="8866"/>
                </a:lnTo>
                <a:lnTo>
                  <a:pt x="2853" y="8877"/>
                </a:lnTo>
                <a:lnTo>
                  <a:pt x="2855" y="8887"/>
                </a:lnTo>
                <a:lnTo>
                  <a:pt x="2856" y="8899"/>
                </a:lnTo>
                <a:lnTo>
                  <a:pt x="2856" y="8910"/>
                </a:lnTo>
                <a:lnTo>
                  <a:pt x="2856" y="8922"/>
                </a:lnTo>
                <a:lnTo>
                  <a:pt x="2855" y="8933"/>
                </a:lnTo>
                <a:lnTo>
                  <a:pt x="2854" y="8946"/>
                </a:lnTo>
                <a:lnTo>
                  <a:pt x="2851" y="8957"/>
                </a:lnTo>
                <a:lnTo>
                  <a:pt x="2847" y="8970"/>
                </a:lnTo>
                <a:lnTo>
                  <a:pt x="2840" y="8995"/>
                </a:lnTo>
                <a:lnTo>
                  <a:pt x="2830" y="9019"/>
                </a:lnTo>
                <a:lnTo>
                  <a:pt x="2818" y="9042"/>
                </a:lnTo>
                <a:lnTo>
                  <a:pt x="2805" y="9065"/>
                </a:lnTo>
                <a:lnTo>
                  <a:pt x="2790" y="9087"/>
                </a:lnTo>
                <a:lnTo>
                  <a:pt x="2772" y="9108"/>
                </a:lnTo>
                <a:lnTo>
                  <a:pt x="2753" y="9129"/>
                </a:lnTo>
                <a:lnTo>
                  <a:pt x="2732" y="9148"/>
                </a:lnTo>
                <a:lnTo>
                  <a:pt x="2716" y="9162"/>
                </a:lnTo>
                <a:lnTo>
                  <a:pt x="2700" y="9176"/>
                </a:lnTo>
                <a:lnTo>
                  <a:pt x="2683" y="9187"/>
                </a:lnTo>
                <a:lnTo>
                  <a:pt x="2666" y="9199"/>
                </a:lnTo>
                <a:lnTo>
                  <a:pt x="2649" y="9208"/>
                </a:lnTo>
                <a:lnTo>
                  <a:pt x="2631" y="9217"/>
                </a:lnTo>
                <a:lnTo>
                  <a:pt x="2613" y="9225"/>
                </a:lnTo>
                <a:lnTo>
                  <a:pt x="2595" y="9232"/>
                </a:lnTo>
                <a:lnTo>
                  <a:pt x="2578" y="9237"/>
                </a:lnTo>
                <a:lnTo>
                  <a:pt x="2561" y="9243"/>
                </a:lnTo>
                <a:lnTo>
                  <a:pt x="2544" y="9246"/>
                </a:lnTo>
                <a:lnTo>
                  <a:pt x="2528" y="9248"/>
                </a:lnTo>
                <a:lnTo>
                  <a:pt x="2512" y="9250"/>
                </a:lnTo>
                <a:lnTo>
                  <a:pt x="2496" y="9250"/>
                </a:lnTo>
                <a:lnTo>
                  <a:pt x="2480" y="9249"/>
                </a:lnTo>
                <a:lnTo>
                  <a:pt x="2466" y="9246"/>
                </a:lnTo>
                <a:lnTo>
                  <a:pt x="2452" y="9243"/>
                </a:lnTo>
                <a:lnTo>
                  <a:pt x="2439" y="9238"/>
                </a:lnTo>
                <a:lnTo>
                  <a:pt x="2425" y="9233"/>
                </a:lnTo>
                <a:lnTo>
                  <a:pt x="2414" y="9227"/>
                </a:lnTo>
                <a:lnTo>
                  <a:pt x="2402" y="9220"/>
                </a:lnTo>
                <a:lnTo>
                  <a:pt x="2391" y="9211"/>
                </a:lnTo>
                <a:lnTo>
                  <a:pt x="2380" y="9203"/>
                </a:lnTo>
                <a:lnTo>
                  <a:pt x="2371" y="9192"/>
                </a:lnTo>
                <a:lnTo>
                  <a:pt x="2363" y="9184"/>
                </a:lnTo>
                <a:lnTo>
                  <a:pt x="2357" y="9176"/>
                </a:lnTo>
                <a:lnTo>
                  <a:pt x="2351" y="9166"/>
                </a:lnTo>
                <a:lnTo>
                  <a:pt x="2346" y="9157"/>
                </a:lnTo>
                <a:lnTo>
                  <a:pt x="2340" y="9147"/>
                </a:lnTo>
                <a:lnTo>
                  <a:pt x="2336" y="9138"/>
                </a:lnTo>
                <a:lnTo>
                  <a:pt x="2333" y="9129"/>
                </a:lnTo>
                <a:lnTo>
                  <a:pt x="2330" y="9118"/>
                </a:lnTo>
                <a:lnTo>
                  <a:pt x="2328" y="9108"/>
                </a:lnTo>
                <a:lnTo>
                  <a:pt x="2326" y="9097"/>
                </a:lnTo>
                <a:lnTo>
                  <a:pt x="2325" y="9087"/>
                </a:lnTo>
                <a:lnTo>
                  <a:pt x="2325" y="9075"/>
                </a:lnTo>
                <a:lnTo>
                  <a:pt x="2325" y="9064"/>
                </a:lnTo>
                <a:lnTo>
                  <a:pt x="2326" y="9052"/>
                </a:lnTo>
                <a:lnTo>
                  <a:pt x="2327" y="9041"/>
                </a:lnTo>
                <a:lnTo>
                  <a:pt x="2329" y="9028"/>
                </a:lnTo>
                <a:lnTo>
                  <a:pt x="2332" y="9017"/>
                </a:lnTo>
                <a:lnTo>
                  <a:pt x="2335" y="9004"/>
                </a:lnTo>
                <a:lnTo>
                  <a:pt x="2339" y="8993"/>
                </a:lnTo>
                <a:lnTo>
                  <a:pt x="2345" y="8980"/>
                </a:lnTo>
                <a:lnTo>
                  <a:pt x="2350" y="8968"/>
                </a:lnTo>
                <a:lnTo>
                  <a:pt x="2356" y="8956"/>
                </a:lnTo>
                <a:lnTo>
                  <a:pt x="2362" y="8944"/>
                </a:lnTo>
                <a:lnTo>
                  <a:pt x="2371" y="8931"/>
                </a:lnTo>
                <a:lnTo>
                  <a:pt x="2379" y="8920"/>
                </a:lnTo>
                <a:lnTo>
                  <a:pt x="2387" y="8907"/>
                </a:lnTo>
                <a:lnTo>
                  <a:pt x="2398" y="8895"/>
                </a:lnTo>
                <a:lnTo>
                  <a:pt x="2408" y="8883"/>
                </a:lnTo>
                <a:lnTo>
                  <a:pt x="2431" y="8858"/>
                </a:lnTo>
                <a:lnTo>
                  <a:pt x="2456" y="8834"/>
                </a:lnTo>
                <a:close/>
                <a:moveTo>
                  <a:pt x="2524" y="8921"/>
                </a:moveTo>
                <a:lnTo>
                  <a:pt x="2509" y="8935"/>
                </a:lnTo>
                <a:lnTo>
                  <a:pt x="2495" y="8949"/>
                </a:lnTo>
                <a:lnTo>
                  <a:pt x="2484" y="8963"/>
                </a:lnTo>
                <a:lnTo>
                  <a:pt x="2473" y="8977"/>
                </a:lnTo>
                <a:lnTo>
                  <a:pt x="2464" y="8991"/>
                </a:lnTo>
                <a:lnTo>
                  <a:pt x="2456" y="9003"/>
                </a:lnTo>
                <a:lnTo>
                  <a:pt x="2451" y="9017"/>
                </a:lnTo>
                <a:lnTo>
                  <a:pt x="2447" y="9029"/>
                </a:lnTo>
                <a:lnTo>
                  <a:pt x="2444" y="9042"/>
                </a:lnTo>
                <a:lnTo>
                  <a:pt x="2443" y="9053"/>
                </a:lnTo>
                <a:lnTo>
                  <a:pt x="2443" y="9065"/>
                </a:lnTo>
                <a:lnTo>
                  <a:pt x="2444" y="9075"/>
                </a:lnTo>
                <a:lnTo>
                  <a:pt x="2447" y="9086"/>
                </a:lnTo>
                <a:lnTo>
                  <a:pt x="2450" y="9095"/>
                </a:lnTo>
                <a:lnTo>
                  <a:pt x="2455" y="9104"/>
                </a:lnTo>
                <a:lnTo>
                  <a:pt x="2462" y="9112"/>
                </a:lnTo>
                <a:lnTo>
                  <a:pt x="2469" y="9118"/>
                </a:lnTo>
                <a:lnTo>
                  <a:pt x="2477" y="9124"/>
                </a:lnTo>
                <a:lnTo>
                  <a:pt x="2486" y="9129"/>
                </a:lnTo>
                <a:lnTo>
                  <a:pt x="2495" y="9132"/>
                </a:lnTo>
                <a:lnTo>
                  <a:pt x="2506" y="9134"/>
                </a:lnTo>
                <a:lnTo>
                  <a:pt x="2516" y="9135"/>
                </a:lnTo>
                <a:lnTo>
                  <a:pt x="2529" y="9135"/>
                </a:lnTo>
                <a:lnTo>
                  <a:pt x="2541" y="9134"/>
                </a:lnTo>
                <a:lnTo>
                  <a:pt x="2554" y="9131"/>
                </a:lnTo>
                <a:lnTo>
                  <a:pt x="2567" y="9127"/>
                </a:lnTo>
                <a:lnTo>
                  <a:pt x="2582" y="9120"/>
                </a:lnTo>
                <a:lnTo>
                  <a:pt x="2597" y="9113"/>
                </a:lnTo>
                <a:lnTo>
                  <a:pt x="2611" y="9104"/>
                </a:lnTo>
                <a:lnTo>
                  <a:pt x="2626" y="9093"/>
                </a:lnTo>
                <a:lnTo>
                  <a:pt x="2641" y="9082"/>
                </a:lnTo>
                <a:lnTo>
                  <a:pt x="2657" y="9068"/>
                </a:lnTo>
                <a:lnTo>
                  <a:pt x="2672" y="9053"/>
                </a:lnTo>
                <a:lnTo>
                  <a:pt x="2685" y="9040"/>
                </a:lnTo>
                <a:lnTo>
                  <a:pt x="2697" y="9026"/>
                </a:lnTo>
                <a:lnTo>
                  <a:pt x="2707" y="9013"/>
                </a:lnTo>
                <a:lnTo>
                  <a:pt x="2717" y="8999"/>
                </a:lnTo>
                <a:lnTo>
                  <a:pt x="2723" y="8986"/>
                </a:lnTo>
                <a:lnTo>
                  <a:pt x="2729" y="8973"/>
                </a:lnTo>
                <a:lnTo>
                  <a:pt x="2733" y="8960"/>
                </a:lnTo>
                <a:lnTo>
                  <a:pt x="2736" y="8948"/>
                </a:lnTo>
                <a:lnTo>
                  <a:pt x="2738" y="8935"/>
                </a:lnTo>
                <a:lnTo>
                  <a:pt x="2738" y="8925"/>
                </a:lnTo>
                <a:lnTo>
                  <a:pt x="2737" y="8914"/>
                </a:lnTo>
                <a:lnTo>
                  <a:pt x="2734" y="8904"/>
                </a:lnTo>
                <a:lnTo>
                  <a:pt x="2730" y="8895"/>
                </a:lnTo>
                <a:lnTo>
                  <a:pt x="2725" y="8886"/>
                </a:lnTo>
                <a:lnTo>
                  <a:pt x="2719" y="8878"/>
                </a:lnTo>
                <a:lnTo>
                  <a:pt x="2713" y="8872"/>
                </a:lnTo>
                <a:lnTo>
                  <a:pt x="2704" y="8865"/>
                </a:lnTo>
                <a:lnTo>
                  <a:pt x="2696" y="8861"/>
                </a:lnTo>
                <a:lnTo>
                  <a:pt x="2685" y="8858"/>
                </a:lnTo>
                <a:lnTo>
                  <a:pt x="2676" y="8856"/>
                </a:lnTo>
                <a:lnTo>
                  <a:pt x="2664" y="8855"/>
                </a:lnTo>
                <a:lnTo>
                  <a:pt x="2653" y="8855"/>
                </a:lnTo>
                <a:lnTo>
                  <a:pt x="2639" y="8856"/>
                </a:lnTo>
                <a:lnTo>
                  <a:pt x="2627" y="8859"/>
                </a:lnTo>
                <a:lnTo>
                  <a:pt x="2613" y="8863"/>
                </a:lnTo>
                <a:lnTo>
                  <a:pt x="2599" y="8869"/>
                </a:lnTo>
                <a:lnTo>
                  <a:pt x="2585" y="8877"/>
                </a:lnTo>
                <a:lnTo>
                  <a:pt x="2570" y="8885"/>
                </a:lnTo>
                <a:lnTo>
                  <a:pt x="2555" y="8896"/>
                </a:lnTo>
                <a:lnTo>
                  <a:pt x="2540" y="8908"/>
                </a:lnTo>
                <a:lnTo>
                  <a:pt x="2524" y="8921"/>
                </a:lnTo>
                <a:close/>
                <a:moveTo>
                  <a:pt x="2488" y="8445"/>
                </a:moveTo>
                <a:lnTo>
                  <a:pt x="2526" y="8491"/>
                </a:lnTo>
                <a:lnTo>
                  <a:pt x="2559" y="8463"/>
                </a:lnTo>
                <a:lnTo>
                  <a:pt x="2587" y="8441"/>
                </a:lnTo>
                <a:lnTo>
                  <a:pt x="2611" y="8422"/>
                </a:lnTo>
                <a:lnTo>
                  <a:pt x="2623" y="8415"/>
                </a:lnTo>
                <a:lnTo>
                  <a:pt x="2633" y="8409"/>
                </a:lnTo>
                <a:lnTo>
                  <a:pt x="2644" y="8404"/>
                </a:lnTo>
                <a:lnTo>
                  <a:pt x="2652" y="8400"/>
                </a:lnTo>
                <a:lnTo>
                  <a:pt x="2661" y="8397"/>
                </a:lnTo>
                <a:lnTo>
                  <a:pt x="2670" y="8395"/>
                </a:lnTo>
                <a:lnTo>
                  <a:pt x="2678" y="8394"/>
                </a:lnTo>
                <a:lnTo>
                  <a:pt x="2686" y="8393"/>
                </a:lnTo>
                <a:lnTo>
                  <a:pt x="2695" y="8393"/>
                </a:lnTo>
                <a:lnTo>
                  <a:pt x="2703" y="8394"/>
                </a:lnTo>
                <a:lnTo>
                  <a:pt x="2713" y="8395"/>
                </a:lnTo>
                <a:lnTo>
                  <a:pt x="2721" y="8397"/>
                </a:lnTo>
                <a:lnTo>
                  <a:pt x="2728" y="8399"/>
                </a:lnTo>
                <a:lnTo>
                  <a:pt x="2737" y="8402"/>
                </a:lnTo>
                <a:lnTo>
                  <a:pt x="2745" y="8406"/>
                </a:lnTo>
                <a:lnTo>
                  <a:pt x="2752" y="8412"/>
                </a:lnTo>
                <a:lnTo>
                  <a:pt x="2760" y="8417"/>
                </a:lnTo>
                <a:lnTo>
                  <a:pt x="2767" y="8423"/>
                </a:lnTo>
                <a:lnTo>
                  <a:pt x="2774" y="8430"/>
                </a:lnTo>
                <a:lnTo>
                  <a:pt x="2782" y="8438"/>
                </a:lnTo>
                <a:lnTo>
                  <a:pt x="2788" y="8446"/>
                </a:lnTo>
                <a:lnTo>
                  <a:pt x="2795" y="8456"/>
                </a:lnTo>
                <a:lnTo>
                  <a:pt x="2801" y="8465"/>
                </a:lnTo>
                <a:lnTo>
                  <a:pt x="2807" y="8475"/>
                </a:lnTo>
                <a:lnTo>
                  <a:pt x="2812" y="8485"/>
                </a:lnTo>
                <a:lnTo>
                  <a:pt x="2816" y="8496"/>
                </a:lnTo>
                <a:lnTo>
                  <a:pt x="2820" y="8507"/>
                </a:lnTo>
                <a:lnTo>
                  <a:pt x="2824" y="8518"/>
                </a:lnTo>
                <a:lnTo>
                  <a:pt x="2736" y="8575"/>
                </a:lnTo>
                <a:lnTo>
                  <a:pt x="2730" y="8563"/>
                </a:lnTo>
                <a:lnTo>
                  <a:pt x="2724" y="8552"/>
                </a:lnTo>
                <a:lnTo>
                  <a:pt x="2717" y="8541"/>
                </a:lnTo>
                <a:lnTo>
                  <a:pt x="2709" y="8532"/>
                </a:lnTo>
                <a:lnTo>
                  <a:pt x="2706" y="8528"/>
                </a:lnTo>
                <a:lnTo>
                  <a:pt x="2702" y="8525"/>
                </a:lnTo>
                <a:lnTo>
                  <a:pt x="2698" y="8521"/>
                </a:lnTo>
                <a:lnTo>
                  <a:pt x="2695" y="8519"/>
                </a:lnTo>
                <a:lnTo>
                  <a:pt x="2691" y="8517"/>
                </a:lnTo>
                <a:lnTo>
                  <a:pt x="2686" y="8516"/>
                </a:lnTo>
                <a:lnTo>
                  <a:pt x="2681" y="8516"/>
                </a:lnTo>
                <a:lnTo>
                  <a:pt x="2677" y="8516"/>
                </a:lnTo>
                <a:lnTo>
                  <a:pt x="2673" y="8517"/>
                </a:lnTo>
                <a:lnTo>
                  <a:pt x="2668" y="8518"/>
                </a:lnTo>
                <a:lnTo>
                  <a:pt x="2661" y="8521"/>
                </a:lnTo>
                <a:lnTo>
                  <a:pt x="2655" y="8525"/>
                </a:lnTo>
                <a:lnTo>
                  <a:pt x="2641" y="8534"/>
                </a:lnTo>
                <a:lnTo>
                  <a:pt x="2626" y="8546"/>
                </a:lnTo>
                <a:lnTo>
                  <a:pt x="2595" y="8573"/>
                </a:lnTo>
                <a:lnTo>
                  <a:pt x="2647" y="8633"/>
                </a:lnTo>
                <a:lnTo>
                  <a:pt x="2558" y="8710"/>
                </a:lnTo>
                <a:lnTo>
                  <a:pt x="2506" y="8648"/>
                </a:lnTo>
                <a:lnTo>
                  <a:pt x="2164" y="8938"/>
                </a:lnTo>
                <a:lnTo>
                  <a:pt x="2095" y="8857"/>
                </a:lnTo>
                <a:lnTo>
                  <a:pt x="2437" y="8567"/>
                </a:lnTo>
                <a:lnTo>
                  <a:pt x="2398" y="8521"/>
                </a:lnTo>
                <a:lnTo>
                  <a:pt x="2488" y="8445"/>
                </a:lnTo>
                <a:close/>
                <a:moveTo>
                  <a:pt x="1875" y="8590"/>
                </a:moveTo>
                <a:lnTo>
                  <a:pt x="1816" y="8510"/>
                </a:lnTo>
                <a:lnTo>
                  <a:pt x="1883" y="8461"/>
                </a:lnTo>
                <a:lnTo>
                  <a:pt x="1869" y="8463"/>
                </a:lnTo>
                <a:lnTo>
                  <a:pt x="1856" y="8464"/>
                </a:lnTo>
                <a:lnTo>
                  <a:pt x="1845" y="8464"/>
                </a:lnTo>
                <a:lnTo>
                  <a:pt x="1832" y="8464"/>
                </a:lnTo>
                <a:lnTo>
                  <a:pt x="1822" y="8464"/>
                </a:lnTo>
                <a:lnTo>
                  <a:pt x="1810" y="8462"/>
                </a:lnTo>
                <a:lnTo>
                  <a:pt x="1800" y="8460"/>
                </a:lnTo>
                <a:lnTo>
                  <a:pt x="1791" y="8457"/>
                </a:lnTo>
                <a:lnTo>
                  <a:pt x="1780" y="8453"/>
                </a:lnTo>
                <a:lnTo>
                  <a:pt x="1772" y="8449"/>
                </a:lnTo>
                <a:lnTo>
                  <a:pt x="1763" y="8445"/>
                </a:lnTo>
                <a:lnTo>
                  <a:pt x="1755" y="8441"/>
                </a:lnTo>
                <a:lnTo>
                  <a:pt x="1748" y="8435"/>
                </a:lnTo>
                <a:lnTo>
                  <a:pt x="1742" y="8429"/>
                </a:lnTo>
                <a:lnTo>
                  <a:pt x="1735" y="8423"/>
                </a:lnTo>
                <a:lnTo>
                  <a:pt x="1730" y="8416"/>
                </a:lnTo>
                <a:lnTo>
                  <a:pt x="1725" y="8410"/>
                </a:lnTo>
                <a:lnTo>
                  <a:pt x="1721" y="8402"/>
                </a:lnTo>
                <a:lnTo>
                  <a:pt x="1717" y="8395"/>
                </a:lnTo>
                <a:lnTo>
                  <a:pt x="1714" y="8387"/>
                </a:lnTo>
                <a:lnTo>
                  <a:pt x="1711" y="8379"/>
                </a:lnTo>
                <a:lnTo>
                  <a:pt x="1710" y="8371"/>
                </a:lnTo>
                <a:lnTo>
                  <a:pt x="1708" y="8363"/>
                </a:lnTo>
                <a:lnTo>
                  <a:pt x="1707" y="8353"/>
                </a:lnTo>
                <a:lnTo>
                  <a:pt x="1707" y="8345"/>
                </a:lnTo>
                <a:lnTo>
                  <a:pt x="1708" y="8335"/>
                </a:lnTo>
                <a:lnTo>
                  <a:pt x="1708" y="8326"/>
                </a:lnTo>
                <a:lnTo>
                  <a:pt x="1710" y="8317"/>
                </a:lnTo>
                <a:lnTo>
                  <a:pt x="1714" y="8296"/>
                </a:lnTo>
                <a:lnTo>
                  <a:pt x="1722" y="8275"/>
                </a:lnTo>
                <a:lnTo>
                  <a:pt x="1726" y="8264"/>
                </a:lnTo>
                <a:lnTo>
                  <a:pt x="1731" y="8253"/>
                </a:lnTo>
                <a:lnTo>
                  <a:pt x="1736" y="8242"/>
                </a:lnTo>
                <a:lnTo>
                  <a:pt x="1743" y="8232"/>
                </a:lnTo>
                <a:lnTo>
                  <a:pt x="1750" y="8220"/>
                </a:lnTo>
                <a:lnTo>
                  <a:pt x="1757" y="8210"/>
                </a:lnTo>
                <a:lnTo>
                  <a:pt x="1766" y="8199"/>
                </a:lnTo>
                <a:lnTo>
                  <a:pt x="1774" y="8188"/>
                </a:lnTo>
                <a:lnTo>
                  <a:pt x="1794" y="8167"/>
                </a:lnTo>
                <a:lnTo>
                  <a:pt x="1817" y="8145"/>
                </a:lnTo>
                <a:lnTo>
                  <a:pt x="1842" y="8124"/>
                </a:lnTo>
                <a:lnTo>
                  <a:pt x="1869" y="8102"/>
                </a:lnTo>
                <a:lnTo>
                  <a:pt x="1897" y="8082"/>
                </a:lnTo>
                <a:lnTo>
                  <a:pt x="1925" y="8065"/>
                </a:lnTo>
                <a:lnTo>
                  <a:pt x="1953" y="8049"/>
                </a:lnTo>
                <a:lnTo>
                  <a:pt x="1979" y="8036"/>
                </a:lnTo>
                <a:lnTo>
                  <a:pt x="1991" y="8031"/>
                </a:lnTo>
                <a:lnTo>
                  <a:pt x="2004" y="8026"/>
                </a:lnTo>
                <a:lnTo>
                  <a:pt x="2016" y="8022"/>
                </a:lnTo>
                <a:lnTo>
                  <a:pt x="2028" y="8019"/>
                </a:lnTo>
                <a:lnTo>
                  <a:pt x="2039" y="8016"/>
                </a:lnTo>
                <a:lnTo>
                  <a:pt x="2052" y="8013"/>
                </a:lnTo>
                <a:lnTo>
                  <a:pt x="2062" y="8012"/>
                </a:lnTo>
                <a:lnTo>
                  <a:pt x="2074" y="8011"/>
                </a:lnTo>
                <a:lnTo>
                  <a:pt x="2096" y="8011"/>
                </a:lnTo>
                <a:lnTo>
                  <a:pt x="2116" y="8013"/>
                </a:lnTo>
                <a:lnTo>
                  <a:pt x="2125" y="8014"/>
                </a:lnTo>
                <a:lnTo>
                  <a:pt x="2135" y="8017"/>
                </a:lnTo>
                <a:lnTo>
                  <a:pt x="2143" y="8020"/>
                </a:lnTo>
                <a:lnTo>
                  <a:pt x="2151" y="8023"/>
                </a:lnTo>
                <a:lnTo>
                  <a:pt x="2160" y="8026"/>
                </a:lnTo>
                <a:lnTo>
                  <a:pt x="2167" y="8030"/>
                </a:lnTo>
                <a:lnTo>
                  <a:pt x="2174" y="8034"/>
                </a:lnTo>
                <a:lnTo>
                  <a:pt x="2182" y="8040"/>
                </a:lnTo>
                <a:lnTo>
                  <a:pt x="2188" y="8045"/>
                </a:lnTo>
                <a:lnTo>
                  <a:pt x="2194" y="8051"/>
                </a:lnTo>
                <a:lnTo>
                  <a:pt x="2200" y="8057"/>
                </a:lnTo>
                <a:lnTo>
                  <a:pt x="2206" y="8065"/>
                </a:lnTo>
                <a:lnTo>
                  <a:pt x="2211" y="8072"/>
                </a:lnTo>
                <a:lnTo>
                  <a:pt x="2215" y="8079"/>
                </a:lnTo>
                <a:lnTo>
                  <a:pt x="2218" y="8087"/>
                </a:lnTo>
                <a:lnTo>
                  <a:pt x="2221" y="8094"/>
                </a:lnTo>
                <a:lnTo>
                  <a:pt x="2223" y="8102"/>
                </a:lnTo>
                <a:lnTo>
                  <a:pt x="2225" y="8111"/>
                </a:lnTo>
                <a:lnTo>
                  <a:pt x="2227" y="8119"/>
                </a:lnTo>
                <a:lnTo>
                  <a:pt x="2228" y="8127"/>
                </a:lnTo>
                <a:lnTo>
                  <a:pt x="2228" y="8137"/>
                </a:lnTo>
                <a:lnTo>
                  <a:pt x="2228" y="8146"/>
                </a:lnTo>
                <a:lnTo>
                  <a:pt x="2227" y="8156"/>
                </a:lnTo>
                <a:lnTo>
                  <a:pt x="2224" y="8165"/>
                </a:lnTo>
                <a:lnTo>
                  <a:pt x="2220" y="8185"/>
                </a:lnTo>
                <a:lnTo>
                  <a:pt x="2213" y="8207"/>
                </a:lnTo>
                <a:lnTo>
                  <a:pt x="2439" y="8039"/>
                </a:lnTo>
                <a:lnTo>
                  <a:pt x="2502" y="8124"/>
                </a:lnTo>
                <a:lnTo>
                  <a:pt x="1875" y="8590"/>
                </a:lnTo>
                <a:close/>
                <a:moveTo>
                  <a:pt x="1942" y="8185"/>
                </a:moveTo>
                <a:lnTo>
                  <a:pt x="1913" y="8207"/>
                </a:lnTo>
                <a:lnTo>
                  <a:pt x="1890" y="8228"/>
                </a:lnTo>
                <a:lnTo>
                  <a:pt x="1879" y="8237"/>
                </a:lnTo>
                <a:lnTo>
                  <a:pt x="1871" y="8245"/>
                </a:lnTo>
                <a:lnTo>
                  <a:pt x="1864" y="8254"/>
                </a:lnTo>
                <a:lnTo>
                  <a:pt x="1856" y="8262"/>
                </a:lnTo>
                <a:lnTo>
                  <a:pt x="1846" y="8278"/>
                </a:lnTo>
                <a:lnTo>
                  <a:pt x="1839" y="8294"/>
                </a:lnTo>
                <a:lnTo>
                  <a:pt x="1836" y="8301"/>
                </a:lnTo>
                <a:lnTo>
                  <a:pt x="1833" y="8308"/>
                </a:lnTo>
                <a:lnTo>
                  <a:pt x="1831" y="8315"/>
                </a:lnTo>
                <a:lnTo>
                  <a:pt x="1831" y="8322"/>
                </a:lnTo>
                <a:lnTo>
                  <a:pt x="1830" y="8329"/>
                </a:lnTo>
                <a:lnTo>
                  <a:pt x="1830" y="8335"/>
                </a:lnTo>
                <a:lnTo>
                  <a:pt x="1831" y="8343"/>
                </a:lnTo>
                <a:lnTo>
                  <a:pt x="1832" y="8349"/>
                </a:lnTo>
                <a:lnTo>
                  <a:pt x="1835" y="8355"/>
                </a:lnTo>
                <a:lnTo>
                  <a:pt x="1838" y="8360"/>
                </a:lnTo>
                <a:lnTo>
                  <a:pt x="1841" y="8367"/>
                </a:lnTo>
                <a:lnTo>
                  <a:pt x="1844" y="8372"/>
                </a:lnTo>
                <a:lnTo>
                  <a:pt x="1850" y="8378"/>
                </a:lnTo>
                <a:lnTo>
                  <a:pt x="1856" y="8383"/>
                </a:lnTo>
                <a:lnTo>
                  <a:pt x="1864" y="8389"/>
                </a:lnTo>
                <a:lnTo>
                  <a:pt x="1872" y="8392"/>
                </a:lnTo>
                <a:lnTo>
                  <a:pt x="1882" y="8394"/>
                </a:lnTo>
                <a:lnTo>
                  <a:pt x="1892" y="8395"/>
                </a:lnTo>
                <a:lnTo>
                  <a:pt x="1904" y="8396"/>
                </a:lnTo>
                <a:lnTo>
                  <a:pt x="1916" y="8395"/>
                </a:lnTo>
                <a:lnTo>
                  <a:pt x="1929" y="8393"/>
                </a:lnTo>
                <a:lnTo>
                  <a:pt x="1942" y="8390"/>
                </a:lnTo>
                <a:lnTo>
                  <a:pt x="1957" y="8384"/>
                </a:lnTo>
                <a:lnTo>
                  <a:pt x="1971" y="8378"/>
                </a:lnTo>
                <a:lnTo>
                  <a:pt x="1987" y="8370"/>
                </a:lnTo>
                <a:lnTo>
                  <a:pt x="2003" y="8360"/>
                </a:lnTo>
                <a:lnTo>
                  <a:pt x="2020" y="8350"/>
                </a:lnTo>
                <a:lnTo>
                  <a:pt x="2037" y="8337"/>
                </a:lnTo>
                <a:lnTo>
                  <a:pt x="2056" y="8323"/>
                </a:lnTo>
                <a:lnTo>
                  <a:pt x="2073" y="8309"/>
                </a:lnTo>
                <a:lnTo>
                  <a:pt x="2087" y="8296"/>
                </a:lnTo>
                <a:lnTo>
                  <a:pt x="2100" y="8282"/>
                </a:lnTo>
                <a:lnTo>
                  <a:pt x="2112" y="8270"/>
                </a:lnTo>
                <a:lnTo>
                  <a:pt x="2121" y="8257"/>
                </a:lnTo>
                <a:lnTo>
                  <a:pt x="2129" y="8244"/>
                </a:lnTo>
                <a:lnTo>
                  <a:pt x="2135" y="8233"/>
                </a:lnTo>
                <a:lnTo>
                  <a:pt x="2139" y="8221"/>
                </a:lnTo>
                <a:lnTo>
                  <a:pt x="2142" y="8211"/>
                </a:lnTo>
                <a:lnTo>
                  <a:pt x="2143" y="8201"/>
                </a:lnTo>
                <a:lnTo>
                  <a:pt x="2143" y="8191"/>
                </a:lnTo>
                <a:lnTo>
                  <a:pt x="2142" y="8182"/>
                </a:lnTo>
                <a:lnTo>
                  <a:pt x="2140" y="8172"/>
                </a:lnTo>
                <a:lnTo>
                  <a:pt x="2136" y="8164"/>
                </a:lnTo>
                <a:lnTo>
                  <a:pt x="2130" y="8156"/>
                </a:lnTo>
                <a:lnTo>
                  <a:pt x="2125" y="8149"/>
                </a:lnTo>
                <a:lnTo>
                  <a:pt x="2118" y="8143"/>
                </a:lnTo>
                <a:lnTo>
                  <a:pt x="2110" y="8138"/>
                </a:lnTo>
                <a:lnTo>
                  <a:pt x="2102" y="8135"/>
                </a:lnTo>
                <a:lnTo>
                  <a:pt x="2093" y="8132"/>
                </a:lnTo>
                <a:lnTo>
                  <a:pt x="2082" y="8130"/>
                </a:lnTo>
                <a:lnTo>
                  <a:pt x="2071" y="8129"/>
                </a:lnTo>
                <a:lnTo>
                  <a:pt x="2059" y="8130"/>
                </a:lnTo>
                <a:lnTo>
                  <a:pt x="2047" y="8133"/>
                </a:lnTo>
                <a:lnTo>
                  <a:pt x="2033" y="8136"/>
                </a:lnTo>
                <a:lnTo>
                  <a:pt x="2020" y="8140"/>
                </a:lnTo>
                <a:lnTo>
                  <a:pt x="2005" y="8146"/>
                </a:lnTo>
                <a:lnTo>
                  <a:pt x="1990" y="8153"/>
                </a:lnTo>
                <a:lnTo>
                  <a:pt x="1975" y="8163"/>
                </a:lnTo>
                <a:lnTo>
                  <a:pt x="1959" y="8173"/>
                </a:lnTo>
                <a:lnTo>
                  <a:pt x="1942" y="8185"/>
                </a:lnTo>
                <a:close/>
                <a:moveTo>
                  <a:pt x="1682" y="8005"/>
                </a:moveTo>
                <a:lnTo>
                  <a:pt x="1716" y="8110"/>
                </a:lnTo>
                <a:lnTo>
                  <a:pt x="1696" y="8115"/>
                </a:lnTo>
                <a:lnTo>
                  <a:pt x="1676" y="8120"/>
                </a:lnTo>
                <a:lnTo>
                  <a:pt x="1657" y="8123"/>
                </a:lnTo>
                <a:lnTo>
                  <a:pt x="1639" y="8125"/>
                </a:lnTo>
                <a:lnTo>
                  <a:pt x="1621" y="8125"/>
                </a:lnTo>
                <a:lnTo>
                  <a:pt x="1605" y="8125"/>
                </a:lnTo>
                <a:lnTo>
                  <a:pt x="1589" y="8122"/>
                </a:lnTo>
                <a:lnTo>
                  <a:pt x="1574" y="8119"/>
                </a:lnTo>
                <a:lnTo>
                  <a:pt x="1560" y="8115"/>
                </a:lnTo>
                <a:lnTo>
                  <a:pt x="1546" y="8109"/>
                </a:lnTo>
                <a:lnTo>
                  <a:pt x="1534" y="8101"/>
                </a:lnTo>
                <a:lnTo>
                  <a:pt x="1521" y="8093"/>
                </a:lnTo>
                <a:lnTo>
                  <a:pt x="1509" y="8083"/>
                </a:lnTo>
                <a:lnTo>
                  <a:pt x="1500" y="8073"/>
                </a:lnTo>
                <a:lnTo>
                  <a:pt x="1490" y="8060"/>
                </a:lnTo>
                <a:lnTo>
                  <a:pt x="1481" y="8048"/>
                </a:lnTo>
                <a:lnTo>
                  <a:pt x="1475" y="8037"/>
                </a:lnTo>
                <a:lnTo>
                  <a:pt x="1471" y="8028"/>
                </a:lnTo>
                <a:lnTo>
                  <a:pt x="1467" y="8019"/>
                </a:lnTo>
                <a:lnTo>
                  <a:pt x="1462" y="8009"/>
                </a:lnTo>
                <a:lnTo>
                  <a:pt x="1459" y="8000"/>
                </a:lnTo>
                <a:lnTo>
                  <a:pt x="1457" y="7990"/>
                </a:lnTo>
                <a:lnTo>
                  <a:pt x="1455" y="7980"/>
                </a:lnTo>
                <a:lnTo>
                  <a:pt x="1454" y="7971"/>
                </a:lnTo>
                <a:lnTo>
                  <a:pt x="1453" y="7961"/>
                </a:lnTo>
                <a:lnTo>
                  <a:pt x="1453" y="7952"/>
                </a:lnTo>
                <a:lnTo>
                  <a:pt x="1454" y="7941"/>
                </a:lnTo>
                <a:lnTo>
                  <a:pt x="1455" y="7932"/>
                </a:lnTo>
                <a:lnTo>
                  <a:pt x="1457" y="7923"/>
                </a:lnTo>
                <a:lnTo>
                  <a:pt x="1459" y="7913"/>
                </a:lnTo>
                <a:lnTo>
                  <a:pt x="1462" y="7903"/>
                </a:lnTo>
                <a:lnTo>
                  <a:pt x="1467" y="7893"/>
                </a:lnTo>
                <a:lnTo>
                  <a:pt x="1472" y="7882"/>
                </a:lnTo>
                <a:lnTo>
                  <a:pt x="1477" y="7871"/>
                </a:lnTo>
                <a:lnTo>
                  <a:pt x="1483" y="7860"/>
                </a:lnTo>
                <a:lnTo>
                  <a:pt x="1491" y="7848"/>
                </a:lnTo>
                <a:lnTo>
                  <a:pt x="1499" y="7838"/>
                </a:lnTo>
                <a:lnTo>
                  <a:pt x="1507" y="7827"/>
                </a:lnTo>
                <a:lnTo>
                  <a:pt x="1516" y="7817"/>
                </a:lnTo>
                <a:lnTo>
                  <a:pt x="1525" y="7806"/>
                </a:lnTo>
                <a:lnTo>
                  <a:pt x="1536" y="7796"/>
                </a:lnTo>
                <a:lnTo>
                  <a:pt x="1547" y="7786"/>
                </a:lnTo>
                <a:lnTo>
                  <a:pt x="1559" y="7775"/>
                </a:lnTo>
                <a:lnTo>
                  <a:pt x="1571" y="7766"/>
                </a:lnTo>
                <a:lnTo>
                  <a:pt x="1597" y="7746"/>
                </a:lnTo>
                <a:lnTo>
                  <a:pt x="1627" y="7727"/>
                </a:lnTo>
                <a:lnTo>
                  <a:pt x="1657" y="7709"/>
                </a:lnTo>
                <a:lnTo>
                  <a:pt x="1686" y="7695"/>
                </a:lnTo>
                <a:lnTo>
                  <a:pt x="1701" y="7688"/>
                </a:lnTo>
                <a:lnTo>
                  <a:pt x="1714" y="7682"/>
                </a:lnTo>
                <a:lnTo>
                  <a:pt x="1729" y="7677"/>
                </a:lnTo>
                <a:lnTo>
                  <a:pt x="1743" y="7672"/>
                </a:lnTo>
                <a:lnTo>
                  <a:pt x="1757" y="7669"/>
                </a:lnTo>
                <a:lnTo>
                  <a:pt x="1771" y="7664"/>
                </a:lnTo>
                <a:lnTo>
                  <a:pt x="1784" y="7662"/>
                </a:lnTo>
                <a:lnTo>
                  <a:pt x="1798" y="7659"/>
                </a:lnTo>
                <a:lnTo>
                  <a:pt x="1812" y="7658"/>
                </a:lnTo>
                <a:lnTo>
                  <a:pt x="1824" y="7657"/>
                </a:lnTo>
                <a:lnTo>
                  <a:pt x="1838" y="7657"/>
                </a:lnTo>
                <a:lnTo>
                  <a:pt x="1850" y="7657"/>
                </a:lnTo>
                <a:lnTo>
                  <a:pt x="1861" y="7658"/>
                </a:lnTo>
                <a:lnTo>
                  <a:pt x="1871" y="7659"/>
                </a:lnTo>
                <a:lnTo>
                  <a:pt x="1882" y="7661"/>
                </a:lnTo>
                <a:lnTo>
                  <a:pt x="1891" y="7663"/>
                </a:lnTo>
                <a:lnTo>
                  <a:pt x="1900" y="7665"/>
                </a:lnTo>
                <a:lnTo>
                  <a:pt x="1910" y="7669"/>
                </a:lnTo>
                <a:lnTo>
                  <a:pt x="1918" y="7673"/>
                </a:lnTo>
                <a:lnTo>
                  <a:pt x="1927" y="7677"/>
                </a:lnTo>
                <a:lnTo>
                  <a:pt x="1934" y="7681"/>
                </a:lnTo>
                <a:lnTo>
                  <a:pt x="1941" y="7686"/>
                </a:lnTo>
                <a:lnTo>
                  <a:pt x="1948" y="7693"/>
                </a:lnTo>
                <a:lnTo>
                  <a:pt x="1956" y="7699"/>
                </a:lnTo>
                <a:lnTo>
                  <a:pt x="1962" y="7705"/>
                </a:lnTo>
                <a:lnTo>
                  <a:pt x="1967" y="7712"/>
                </a:lnTo>
                <a:lnTo>
                  <a:pt x="1974" y="7720"/>
                </a:lnTo>
                <a:lnTo>
                  <a:pt x="1979" y="7728"/>
                </a:lnTo>
                <a:lnTo>
                  <a:pt x="1984" y="7736"/>
                </a:lnTo>
                <a:lnTo>
                  <a:pt x="1989" y="7746"/>
                </a:lnTo>
                <a:lnTo>
                  <a:pt x="1993" y="7755"/>
                </a:lnTo>
                <a:lnTo>
                  <a:pt x="1997" y="7765"/>
                </a:lnTo>
                <a:lnTo>
                  <a:pt x="2000" y="7774"/>
                </a:lnTo>
                <a:lnTo>
                  <a:pt x="2002" y="7785"/>
                </a:lnTo>
                <a:lnTo>
                  <a:pt x="2003" y="7794"/>
                </a:lnTo>
                <a:lnTo>
                  <a:pt x="2004" y="7803"/>
                </a:lnTo>
                <a:lnTo>
                  <a:pt x="2004" y="7813"/>
                </a:lnTo>
                <a:lnTo>
                  <a:pt x="2004" y="7823"/>
                </a:lnTo>
                <a:lnTo>
                  <a:pt x="2003" y="7833"/>
                </a:lnTo>
                <a:lnTo>
                  <a:pt x="2001" y="7842"/>
                </a:lnTo>
                <a:lnTo>
                  <a:pt x="1999" y="7852"/>
                </a:lnTo>
                <a:lnTo>
                  <a:pt x="1996" y="7862"/>
                </a:lnTo>
                <a:lnTo>
                  <a:pt x="1992" y="7872"/>
                </a:lnTo>
                <a:lnTo>
                  <a:pt x="1987" y="7883"/>
                </a:lnTo>
                <a:lnTo>
                  <a:pt x="1982" y="7894"/>
                </a:lnTo>
                <a:lnTo>
                  <a:pt x="1976" y="7906"/>
                </a:lnTo>
                <a:lnTo>
                  <a:pt x="1968" y="7917"/>
                </a:lnTo>
                <a:lnTo>
                  <a:pt x="1961" y="7928"/>
                </a:lnTo>
                <a:lnTo>
                  <a:pt x="1952" y="7939"/>
                </a:lnTo>
                <a:lnTo>
                  <a:pt x="1942" y="7951"/>
                </a:lnTo>
                <a:lnTo>
                  <a:pt x="1933" y="7962"/>
                </a:lnTo>
                <a:lnTo>
                  <a:pt x="1921" y="7974"/>
                </a:lnTo>
                <a:lnTo>
                  <a:pt x="1910" y="7984"/>
                </a:lnTo>
                <a:lnTo>
                  <a:pt x="1897" y="7996"/>
                </a:lnTo>
                <a:lnTo>
                  <a:pt x="1884" y="8006"/>
                </a:lnTo>
                <a:lnTo>
                  <a:pt x="1870" y="8018"/>
                </a:lnTo>
                <a:lnTo>
                  <a:pt x="1840" y="8040"/>
                </a:lnTo>
                <a:lnTo>
                  <a:pt x="1806" y="8062"/>
                </a:lnTo>
                <a:lnTo>
                  <a:pt x="1792" y="8070"/>
                </a:lnTo>
                <a:lnTo>
                  <a:pt x="1651" y="7841"/>
                </a:lnTo>
                <a:lnTo>
                  <a:pt x="1637" y="7850"/>
                </a:lnTo>
                <a:lnTo>
                  <a:pt x="1624" y="7860"/>
                </a:lnTo>
                <a:lnTo>
                  <a:pt x="1613" y="7869"/>
                </a:lnTo>
                <a:lnTo>
                  <a:pt x="1604" y="7879"/>
                </a:lnTo>
                <a:lnTo>
                  <a:pt x="1595" y="7888"/>
                </a:lnTo>
                <a:lnTo>
                  <a:pt x="1587" y="7898"/>
                </a:lnTo>
                <a:lnTo>
                  <a:pt x="1581" y="7908"/>
                </a:lnTo>
                <a:lnTo>
                  <a:pt x="1575" y="7918"/>
                </a:lnTo>
                <a:lnTo>
                  <a:pt x="1572" y="7928"/>
                </a:lnTo>
                <a:lnTo>
                  <a:pt x="1569" y="7938"/>
                </a:lnTo>
                <a:lnTo>
                  <a:pt x="1568" y="7948"/>
                </a:lnTo>
                <a:lnTo>
                  <a:pt x="1567" y="7956"/>
                </a:lnTo>
                <a:lnTo>
                  <a:pt x="1568" y="7965"/>
                </a:lnTo>
                <a:lnTo>
                  <a:pt x="1570" y="7974"/>
                </a:lnTo>
                <a:lnTo>
                  <a:pt x="1572" y="7982"/>
                </a:lnTo>
                <a:lnTo>
                  <a:pt x="1576" y="7989"/>
                </a:lnTo>
                <a:lnTo>
                  <a:pt x="1581" y="7995"/>
                </a:lnTo>
                <a:lnTo>
                  <a:pt x="1585" y="7999"/>
                </a:lnTo>
                <a:lnTo>
                  <a:pt x="1589" y="8003"/>
                </a:lnTo>
                <a:lnTo>
                  <a:pt x="1593" y="8007"/>
                </a:lnTo>
                <a:lnTo>
                  <a:pt x="1598" y="8010"/>
                </a:lnTo>
                <a:lnTo>
                  <a:pt x="1605" y="8012"/>
                </a:lnTo>
                <a:lnTo>
                  <a:pt x="1610" y="8014"/>
                </a:lnTo>
                <a:lnTo>
                  <a:pt x="1616" y="8016"/>
                </a:lnTo>
                <a:lnTo>
                  <a:pt x="1623" y="8017"/>
                </a:lnTo>
                <a:lnTo>
                  <a:pt x="1631" y="8017"/>
                </a:lnTo>
                <a:lnTo>
                  <a:pt x="1638" y="8016"/>
                </a:lnTo>
                <a:lnTo>
                  <a:pt x="1646" y="8016"/>
                </a:lnTo>
                <a:lnTo>
                  <a:pt x="1663" y="8011"/>
                </a:lnTo>
                <a:lnTo>
                  <a:pt x="1682" y="8005"/>
                </a:lnTo>
                <a:close/>
                <a:moveTo>
                  <a:pt x="1814" y="7931"/>
                </a:moveTo>
                <a:lnTo>
                  <a:pt x="1827" y="7923"/>
                </a:lnTo>
                <a:lnTo>
                  <a:pt x="1839" y="7913"/>
                </a:lnTo>
                <a:lnTo>
                  <a:pt x="1850" y="7904"/>
                </a:lnTo>
                <a:lnTo>
                  <a:pt x="1860" y="7895"/>
                </a:lnTo>
                <a:lnTo>
                  <a:pt x="1868" y="7886"/>
                </a:lnTo>
                <a:lnTo>
                  <a:pt x="1875" y="7877"/>
                </a:lnTo>
                <a:lnTo>
                  <a:pt x="1881" y="7867"/>
                </a:lnTo>
                <a:lnTo>
                  <a:pt x="1886" y="7858"/>
                </a:lnTo>
                <a:lnTo>
                  <a:pt x="1889" y="7849"/>
                </a:lnTo>
                <a:lnTo>
                  <a:pt x="1891" y="7840"/>
                </a:lnTo>
                <a:lnTo>
                  <a:pt x="1893" y="7832"/>
                </a:lnTo>
                <a:lnTo>
                  <a:pt x="1893" y="7823"/>
                </a:lnTo>
                <a:lnTo>
                  <a:pt x="1893" y="7815"/>
                </a:lnTo>
                <a:lnTo>
                  <a:pt x="1891" y="7808"/>
                </a:lnTo>
                <a:lnTo>
                  <a:pt x="1888" y="7800"/>
                </a:lnTo>
                <a:lnTo>
                  <a:pt x="1885" y="7793"/>
                </a:lnTo>
                <a:lnTo>
                  <a:pt x="1879" y="7787"/>
                </a:lnTo>
                <a:lnTo>
                  <a:pt x="1874" y="7780"/>
                </a:lnTo>
                <a:lnTo>
                  <a:pt x="1868" y="7775"/>
                </a:lnTo>
                <a:lnTo>
                  <a:pt x="1861" y="7771"/>
                </a:lnTo>
                <a:lnTo>
                  <a:pt x="1853" y="7768"/>
                </a:lnTo>
                <a:lnTo>
                  <a:pt x="1844" y="7766"/>
                </a:lnTo>
                <a:lnTo>
                  <a:pt x="1836" y="7764"/>
                </a:lnTo>
                <a:lnTo>
                  <a:pt x="1825" y="7763"/>
                </a:lnTo>
                <a:lnTo>
                  <a:pt x="1815" y="7764"/>
                </a:lnTo>
                <a:lnTo>
                  <a:pt x="1803" y="7765"/>
                </a:lnTo>
                <a:lnTo>
                  <a:pt x="1792" y="7767"/>
                </a:lnTo>
                <a:lnTo>
                  <a:pt x="1780" y="7770"/>
                </a:lnTo>
                <a:lnTo>
                  <a:pt x="1768" y="7774"/>
                </a:lnTo>
                <a:lnTo>
                  <a:pt x="1755" y="7780"/>
                </a:lnTo>
                <a:lnTo>
                  <a:pt x="1743" y="7787"/>
                </a:lnTo>
                <a:lnTo>
                  <a:pt x="1729" y="7795"/>
                </a:lnTo>
                <a:lnTo>
                  <a:pt x="1814" y="7931"/>
                </a:lnTo>
                <a:close/>
                <a:moveTo>
                  <a:pt x="1458" y="7626"/>
                </a:moveTo>
                <a:lnTo>
                  <a:pt x="1486" y="7731"/>
                </a:lnTo>
                <a:lnTo>
                  <a:pt x="1466" y="7735"/>
                </a:lnTo>
                <a:lnTo>
                  <a:pt x="1446" y="7740"/>
                </a:lnTo>
                <a:lnTo>
                  <a:pt x="1426" y="7742"/>
                </a:lnTo>
                <a:lnTo>
                  <a:pt x="1408" y="7743"/>
                </a:lnTo>
                <a:lnTo>
                  <a:pt x="1390" y="7742"/>
                </a:lnTo>
                <a:lnTo>
                  <a:pt x="1374" y="7740"/>
                </a:lnTo>
                <a:lnTo>
                  <a:pt x="1358" y="7736"/>
                </a:lnTo>
                <a:lnTo>
                  <a:pt x="1343" y="7732"/>
                </a:lnTo>
                <a:lnTo>
                  <a:pt x="1330" y="7727"/>
                </a:lnTo>
                <a:lnTo>
                  <a:pt x="1316" y="7720"/>
                </a:lnTo>
                <a:lnTo>
                  <a:pt x="1304" y="7712"/>
                </a:lnTo>
                <a:lnTo>
                  <a:pt x="1292" y="7703"/>
                </a:lnTo>
                <a:lnTo>
                  <a:pt x="1282" y="7693"/>
                </a:lnTo>
                <a:lnTo>
                  <a:pt x="1272" y="7682"/>
                </a:lnTo>
                <a:lnTo>
                  <a:pt x="1263" y="7670"/>
                </a:lnTo>
                <a:lnTo>
                  <a:pt x="1255" y="7656"/>
                </a:lnTo>
                <a:lnTo>
                  <a:pt x="1250" y="7646"/>
                </a:lnTo>
                <a:lnTo>
                  <a:pt x="1246" y="7636"/>
                </a:lnTo>
                <a:lnTo>
                  <a:pt x="1242" y="7626"/>
                </a:lnTo>
                <a:lnTo>
                  <a:pt x="1239" y="7616"/>
                </a:lnTo>
                <a:lnTo>
                  <a:pt x="1237" y="7607"/>
                </a:lnTo>
                <a:lnTo>
                  <a:pt x="1235" y="7596"/>
                </a:lnTo>
                <a:lnTo>
                  <a:pt x="1232" y="7587"/>
                </a:lnTo>
                <a:lnTo>
                  <a:pt x="1232" y="7578"/>
                </a:lnTo>
                <a:lnTo>
                  <a:pt x="1232" y="7568"/>
                </a:lnTo>
                <a:lnTo>
                  <a:pt x="1232" y="7558"/>
                </a:lnTo>
                <a:lnTo>
                  <a:pt x="1235" y="7548"/>
                </a:lnTo>
                <a:lnTo>
                  <a:pt x="1236" y="7539"/>
                </a:lnTo>
                <a:lnTo>
                  <a:pt x="1239" y="7530"/>
                </a:lnTo>
                <a:lnTo>
                  <a:pt x="1242" y="7520"/>
                </a:lnTo>
                <a:lnTo>
                  <a:pt x="1245" y="7511"/>
                </a:lnTo>
                <a:lnTo>
                  <a:pt x="1249" y="7501"/>
                </a:lnTo>
                <a:lnTo>
                  <a:pt x="1255" y="7490"/>
                </a:lnTo>
                <a:lnTo>
                  <a:pt x="1262" y="7479"/>
                </a:lnTo>
                <a:lnTo>
                  <a:pt x="1269" y="7468"/>
                </a:lnTo>
                <a:lnTo>
                  <a:pt x="1276" y="7457"/>
                </a:lnTo>
                <a:lnTo>
                  <a:pt x="1285" y="7447"/>
                </a:lnTo>
                <a:lnTo>
                  <a:pt x="1294" y="7438"/>
                </a:lnTo>
                <a:lnTo>
                  <a:pt x="1304" y="7427"/>
                </a:lnTo>
                <a:lnTo>
                  <a:pt x="1314" y="7418"/>
                </a:lnTo>
                <a:lnTo>
                  <a:pt x="1324" y="7407"/>
                </a:lnTo>
                <a:lnTo>
                  <a:pt x="1336" y="7398"/>
                </a:lnTo>
                <a:lnTo>
                  <a:pt x="1348" y="7388"/>
                </a:lnTo>
                <a:lnTo>
                  <a:pt x="1361" y="7379"/>
                </a:lnTo>
                <a:lnTo>
                  <a:pt x="1389" y="7361"/>
                </a:lnTo>
                <a:lnTo>
                  <a:pt x="1420" y="7343"/>
                </a:lnTo>
                <a:lnTo>
                  <a:pt x="1450" y="7329"/>
                </a:lnTo>
                <a:lnTo>
                  <a:pt x="1480" y="7315"/>
                </a:lnTo>
                <a:lnTo>
                  <a:pt x="1495" y="7310"/>
                </a:lnTo>
                <a:lnTo>
                  <a:pt x="1509" y="7305"/>
                </a:lnTo>
                <a:lnTo>
                  <a:pt x="1524" y="7300"/>
                </a:lnTo>
                <a:lnTo>
                  <a:pt x="1539" y="7296"/>
                </a:lnTo>
                <a:lnTo>
                  <a:pt x="1552" y="7293"/>
                </a:lnTo>
                <a:lnTo>
                  <a:pt x="1567" y="7290"/>
                </a:lnTo>
                <a:lnTo>
                  <a:pt x="1581" y="7288"/>
                </a:lnTo>
                <a:lnTo>
                  <a:pt x="1594" y="7287"/>
                </a:lnTo>
                <a:lnTo>
                  <a:pt x="1608" y="7286"/>
                </a:lnTo>
                <a:lnTo>
                  <a:pt x="1620" y="7286"/>
                </a:lnTo>
                <a:lnTo>
                  <a:pt x="1634" y="7286"/>
                </a:lnTo>
                <a:lnTo>
                  <a:pt x="1646" y="7287"/>
                </a:lnTo>
                <a:lnTo>
                  <a:pt x="1657" y="7289"/>
                </a:lnTo>
                <a:lnTo>
                  <a:pt x="1667" y="7290"/>
                </a:lnTo>
                <a:lnTo>
                  <a:pt x="1678" y="7293"/>
                </a:lnTo>
                <a:lnTo>
                  <a:pt x="1687" y="7295"/>
                </a:lnTo>
                <a:lnTo>
                  <a:pt x="1696" y="7299"/>
                </a:lnTo>
                <a:lnTo>
                  <a:pt x="1705" y="7303"/>
                </a:lnTo>
                <a:lnTo>
                  <a:pt x="1713" y="7307"/>
                </a:lnTo>
                <a:lnTo>
                  <a:pt x="1721" y="7311"/>
                </a:lnTo>
                <a:lnTo>
                  <a:pt x="1729" y="7316"/>
                </a:lnTo>
                <a:lnTo>
                  <a:pt x="1735" y="7323"/>
                </a:lnTo>
                <a:lnTo>
                  <a:pt x="1743" y="7328"/>
                </a:lnTo>
                <a:lnTo>
                  <a:pt x="1749" y="7335"/>
                </a:lnTo>
                <a:lnTo>
                  <a:pt x="1755" y="7341"/>
                </a:lnTo>
                <a:lnTo>
                  <a:pt x="1760" y="7349"/>
                </a:lnTo>
                <a:lnTo>
                  <a:pt x="1766" y="7357"/>
                </a:lnTo>
                <a:lnTo>
                  <a:pt x="1771" y="7365"/>
                </a:lnTo>
                <a:lnTo>
                  <a:pt x="1775" y="7375"/>
                </a:lnTo>
                <a:lnTo>
                  <a:pt x="1779" y="7384"/>
                </a:lnTo>
                <a:lnTo>
                  <a:pt x="1783" y="7395"/>
                </a:lnTo>
                <a:lnTo>
                  <a:pt x="1785" y="7404"/>
                </a:lnTo>
                <a:lnTo>
                  <a:pt x="1789" y="7414"/>
                </a:lnTo>
                <a:lnTo>
                  <a:pt x="1790" y="7423"/>
                </a:lnTo>
                <a:lnTo>
                  <a:pt x="1791" y="7432"/>
                </a:lnTo>
                <a:lnTo>
                  <a:pt x="1791" y="7443"/>
                </a:lnTo>
                <a:lnTo>
                  <a:pt x="1791" y="7452"/>
                </a:lnTo>
                <a:lnTo>
                  <a:pt x="1790" y="7462"/>
                </a:lnTo>
                <a:lnTo>
                  <a:pt x="1789" y="7472"/>
                </a:lnTo>
                <a:lnTo>
                  <a:pt x="1785" y="7481"/>
                </a:lnTo>
                <a:lnTo>
                  <a:pt x="1783" y="7491"/>
                </a:lnTo>
                <a:lnTo>
                  <a:pt x="1779" y="7501"/>
                </a:lnTo>
                <a:lnTo>
                  <a:pt x="1775" y="7511"/>
                </a:lnTo>
                <a:lnTo>
                  <a:pt x="1771" y="7520"/>
                </a:lnTo>
                <a:lnTo>
                  <a:pt x="1765" y="7532"/>
                </a:lnTo>
                <a:lnTo>
                  <a:pt x="1757" y="7543"/>
                </a:lnTo>
                <a:lnTo>
                  <a:pt x="1749" y="7554"/>
                </a:lnTo>
                <a:lnTo>
                  <a:pt x="1740" y="7565"/>
                </a:lnTo>
                <a:lnTo>
                  <a:pt x="1731" y="7576"/>
                </a:lnTo>
                <a:lnTo>
                  <a:pt x="1722" y="7586"/>
                </a:lnTo>
                <a:lnTo>
                  <a:pt x="1710" y="7596"/>
                </a:lnTo>
                <a:lnTo>
                  <a:pt x="1699" y="7607"/>
                </a:lnTo>
                <a:lnTo>
                  <a:pt x="1686" y="7617"/>
                </a:lnTo>
                <a:lnTo>
                  <a:pt x="1674" y="7628"/>
                </a:lnTo>
                <a:lnTo>
                  <a:pt x="1660" y="7638"/>
                </a:lnTo>
                <a:lnTo>
                  <a:pt x="1645" y="7649"/>
                </a:lnTo>
                <a:lnTo>
                  <a:pt x="1613" y="7669"/>
                </a:lnTo>
                <a:lnTo>
                  <a:pt x="1578" y="7688"/>
                </a:lnTo>
                <a:lnTo>
                  <a:pt x="1564" y="7696"/>
                </a:lnTo>
                <a:lnTo>
                  <a:pt x="1436" y="7460"/>
                </a:lnTo>
                <a:lnTo>
                  <a:pt x="1422" y="7468"/>
                </a:lnTo>
                <a:lnTo>
                  <a:pt x="1409" y="7476"/>
                </a:lnTo>
                <a:lnTo>
                  <a:pt x="1398" y="7486"/>
                </a:lnTo>
                <a:lnTo>
                  <a:pt x="1387" y="7494"/>
                </a:lnTo>
                <a:lnTo>
                  <a:pt x="1378" y="7503"/>
                </a:lnTo>
                <a:lnTo>
                  <a:pt x="1369" y="7513"/>
                </a:lnTo>
                <a:lnTo>
                  <a:pt x="1363" y="7522"/>
                </a:lnTo>
                <a:lnTo>
                  <a:pt x="1357" y="7532"/>
                </a:lnTo>
                <a:lnTo>
                  <a:pt x="1353" y="7542"/>
                </a:lnTo>
                <a:lnTo>
                  <a:pt x="1350" y="7551"/>
                </a:lnTo>
                <a:lnTo>
                  <a:pt x="1347" y="7561"/>
                </a:lnTo>
                <a:lnTo>
                  <a:pt x="1346" y="7569"/>
                </a:lnTo>
                <a:lnTo>
                  <a:pt x="1346" y="7579"/>
                </a:lnTo>
                <a:lnTo>
                  <a:pt x="1347" y="7587"/>
                </a:lnTo>
                <a:lnTo>
                  <a:pt x="1351" y="7595"/>
                </a:lnTo>
                <a:lnTo>
                  <a:pt x="1354" y="7604"/>
                </a:lnTo>
                <a:lnTo>
                  <a:pt x="1357" y="7609"/>
                </a:lnTo>
                <a:lnTo>
                  <a:pt x="1361" y="7613"/>
                </a:lnTo>
                <a:lnTo>
                  <a:pt x="1365" y="7618"/>
                </a:lnTo>
                <a:lnTo>
                  <a:pt x="1369" y="7622"/>
                </a:lnTo>
                <a:lnTo>
                  <a:pt x="1375" y="7625"/>
                </a:lnTo>
                <a:lnTo>
                  <a:pt x="1380" y="7628"/>
                </a:lnTo>
                <a:lnTo>
                  <a:pt x="1386" y="7630"/>
                </a:lnTo>
                <a:lnTo>
                  <a:pt x="1392" y="7632"/>
                </a:lnTo>
                <a:lnTo>
                  <a:pt x="1399" y="7633"/>
                </a:lnTo>
                <a:lnTo>
                  <a:pt x="1406" y="7633"/>
                </a:lnTo>
                <a:lnTo>
                  <a:pt x="1413" y="7633"/>
                </a:lnTo>
                <a:lnTo>
                  <a:pt x="1422" y="7633"/>
                </a:lnTo>
                <a:lnTo>
                  <a:pt x="1438" y="7630"/>
                </a:lnTo>
                <a:lnTo>
                  <a:pt x="1458" y="7626"/>
                </a:lnTo>
                <a:close/>
                <a:moveTo>
                  <a:pt x="1594" y="7559"/>
                </a:moveTo>
                <a:lnTo>
                  <a:pt x="1608" y="7550"/>
                </a:lnTo>
                <a:lnTo>
                  <a:pt x="1620" y="7542"/>
                </a:lnTo>
                <a:lnTo>
                  <a:pt x="1632" y="7534"/>
                </a:lnTo>
                <a:lnTo>
                  <a:pt x="1641" y="7525"/>
                </a:lnTo>
                <a:lnTo>
                  <a:pt x="1651" y="7517"/>
                </a:lnTo>
                <a:lnTo>
                  <a:pt x="1658" y="7508"/>
                </a:lnTo>
                <a:lnTo>
                  <a:pt x="1664" y="7499"/>
                </a:lnTo>
                <a:lnTo>
                  <a:pt x="1669" y="7490"/>
                </a:lnTo>
                <a:lnTo>
                  <a:pt x="1674" y="7481"/>
                </a:lnTo>
                <a:lnTo>
                  <a:pt x="1677" y="7472"/>
                </a:lnTo>
                <a:lnTo>
                  <a:pt x="1679" y="7464"/>
                </a:lnTo>
                <a:lnTo>
                  <a:pt x="1680" y="7455"/>
                </a:lnTo>
                <a:lnTo>
                  <a:pt x="1680" y="7448"/>
                </a:lnTo>
                <a:lnTo>
                  <a:pt x="1678" y="7441"/>
                </a:lnTo>
                <a:lnTo>
                  <a:pt x="1676" y="7432"/>
                </a:lnTo>
                <a:lnTo>
                  <a:pt x="1673" y="7426"/>
                </a:lnTo>
                <a:lnTo>
                  <a:pt x="1668" y="7419"/>
                </a:lnTo>
                <a:lnTo>
                  <a:pt x="1663" y="7412"/>
                </a:lnTo>
                <a:lnTo>
                  <a:pt x="1657" y="7407"/>
                </a:lnTo>
                <a:lnTo>
                  <a:pt x="1651" y="7402"/>
                </a:lnTo>
                <a:lnTo>
                  <a:pt x="1642" y="7398"/>
                </a:lnTo>
                <a:lnTo>
                  <a:pt x="1634" y="7396"/>
                </a:lnTo>
                <a:lnTo>
                  <a:pt x="1624" y="7393"/>
                </a:lnTo>
                <a:lnTo>
                  <a:pt x="1615" y="7392"/>
                </a:lnTo>
                <a:lnTo>
                  <a:pt x="1605" y="7392"/>
                </a:lnTo>
                <a:lnTo>
                  <a:pt x="1593" y="7392"/>
                </a:lnTo>
                <a:lnTo>
                  <a:pt x="1582" y="7394"/>
                </a:lnTo>
                <a:lnTo>
                  <a:pt x="1569" y="7396"/>
                </a:lnTo>
                <a:lnTo>
                  <a:pt x="1558" y="7400"/>
                </a:lnTo>
                <a:lnTo>
                  <a:pt x="1544" y="7405"/>
                </a:lnTo>
                <a:lnTo>
                  <a:pt x="1531" y="7410"/>
                </a:lnTo>
                <a:lnTo>
                  <a:pt x="1518" y="7418"/>
                </a:lnTo>
                <a:lnTo>
                  <a:pt x="1594" y="7559"/>
                </a:lnTo>
                <a:close/>
                <a:moveTo>
                  <a:pt x="938" y="6985"/>
                </a:moveTo>
                <a:lnTo>
                  <a:pt x="1644" y="6652"/>
                </a:lnTo>
                <a:lnTo>
                  <a:pt x="1691" y="6752"/>
                </a:lnTo>
                <a:lnTo>
                  <a:pt x="1317" y="7180"/>
                </a:lnTo>
                <a:lnTo>
                  <a:pt x="1789" y="6958"/>
                </a:lnTo>
                <a:lnTo>
                  <a:pt x="1833" y="7053"/>
                </a:lnTo>
                <a:lnTo>
                  <a:pt x="1127" y="7386"/>
                </a:lnTo>
                <a:lnTo>
                  <a:pt x="1079" y="7284"/>
                </a:lnTo>
                <a:lnTo>
                  <a:pt x="1444" y="6863"/>
                </a:lnTo>
                <a:lnTo>
                  <a:pt x="983" y="7080"/>
                </a:lnTo>
                <a:lnTo>
                  <a:pt x="938" y="6985"/>
                </a:lnTo>
                <a:close/>
                <a:moveTo>
                  <a:pt x="822" y="6280"/>
                </a:moveTo>
                <a:lnTo>
                  <a:pt x="883" y="6370"/>
                </a:lnTo>
                <a:lnTo>
                  <a:pt x="874" y="6376"/>
                </a:lnTo>
                <a:lnTo>
                  <a:pt x="866" y="6382"/>
                </a:lnTo>
                <a:lnTo>
                  <a:pt x="857" y="6388"/>
                </a:lnTo>
                <a:lnTo>
                  <a:pt x="851" y="6394"/>
                </a:lnTo>
                <a:lnTo>
                  <a:pt x="845" y="6401"/>
                </a:lnTo>
                <a:lnTo>
                  <a:pt x="839" y="6408"/>
                </a:lnTo>
                <a:lnTo>
                  <a:pt x="835" y="6414"/>
                </a:lnTo>
                <a:lnTo>
                  <a:pt x="832" y="6422"/>
                </a:lnTo>
                <a:lnTo>
                  <a:pt x="829" y="6429"/>
                </a:lnTo>
                <a:lnTo>
                  <a:pt x="827" y="6436"/>
                </a:lnTo>
                <a:lnTo>
                  <a:pt x="826" y="6444"/>
                </a:lnTo>
                <a:lnTo>
                  <a:pt x="826" y="6451"/>
                </a:lnTo>
                <a:lnTo>
                  <a:pt x="826" y="6459"/>
                </a:lnTo>
                <a:lnTo>
                  <a:pt x="827" y="6468"/>
                </a:lnTo>
                <a:lnTo>
                  <a:pt x="829" y="6475"/>
                </a:lnTo>
                <a:lnTo>
                  <a:pt x="832" y="6483"/>
                </a:lnTo>
                <a:lnTo>
                  <a:pt x="836" y="6493"/>
                </a:lnTo>
                <a:lnTo>
                  <a:pt x="840" y="6500"/>
                </a:lnTo>
                <a:lnTo>
                  <a:pt x="845" y="6507"/>
                </a:lnTo>
                <a:lnTo>
                  <a:pt x="849" y="6514"/>
                </a:lnTo>
                <a:lnTo>
                  <a:pt x="854" y="6519"/>
                </a:lnTo>
                <a:lnTo>
                  <a:pt x="858" y="6524"/>
                </a:lnTo>
                <a:lnTo>
                  <a:pt x="863" y="6527"/>
                </a:lnTo>
                <a:lnTo>
                  <a:pt x="870" y="6531"/>
                </a:lnTo>
                <a:lnTo>
                  <a:pt x="875" y="6533"/>
                </a:lnTo>
                <a:lnTo>
                  <a:pt x="881" y="6536"/>
                </a:lnTo>
                <a:lnTo>
                  <a:pt x="888" y="6537"/>
                </a:lnTo>
                <a:lnTo>
                  <a:pt x="893" y="6537"/>
                </a:lnTo>
                <a:lnTo>
                  <a:pt x="899" y="6537"/>
                </a:lnTo>
                <a:lnTo>
                  <a:pt x="905" y="6536"/>
                </a:lnTo>
                <a:lnTo>
                  <a:pt x="912" y="6535"/>
                </a:lnTo>
                <a:lnTo>
                  <a:pt x="918" y="6532"/>
                </a:lnTo>
                <a:lnTo>
                  <a:pt x="926" y="6528"/>
                </a:lnTo>
                <a:lnTo>
                  <a:pt x="932" y="6524"/>
                </a:lnTo>
                <a:lnTo>
                  <a:pt x="938" y="6519"/>
                </a:lnTo>
                <a:lnTo>
                  <a:pt x="942" y="6514"/>
                </a:lnTo>
                <a:lnTo>
                  <a:pt x="945" y="6506"/>
                </a:lnTo>
                <a:lnTo>
                  <a:pt x="946" y="6498"/>
                </a:lnTo>
                <a:lnTo>
                  <a:pt x="947" y="6486"/>
                </a:lnTo>
                <a:lnTo>
                  <a:pt x="946" y="6474"/>
                </a:lnTo>
                <a:lnTo>
                  <a:pt x="944" y="6442"/>
                </a:lnTo>
                <a:lnTo>
                  <a:pt x="942" y="6411"/>
                </a:lnTo>
                <a:lnTo>
                  <a:pt x="942" y="6384"/>
                </a:lnTo>
                <a:lnTo>
                  <a:pt x="943" y="6360"/>
                </a:lnTo>
                <a:lnTo>
                  <a:pt x="944" y="6338"/>
                </a:lnTo>
                <a:lnTo>
                  <a:pt x="947" y="6319"/>
                </a:lnTo>
                <a:lnTo>
                  <a:pt x="950" y="6304"/>
                </a:lnTo>
                <a:lnTo>
                  <a:pt x="954" y="6290"/>
                </a:lnTo>
                <a:lnTo>
                  <a:pt x="962" y="6276"/>
                </a:lnTo>
                <a:lnTo>
                  <a:pt x="970" y="6263"/>
                </a:lnTo>
                <a:lnTo>
                  <a:pt x="981" y="6250"/>
                </a:lnTo>
                <a:lnTo>
                  <a:pt x="992" y="6239"/>
                </a:lnTo>
                <a:lnTo>
                  <a:pt x="1006" y="6228"/>
                </a:lnTo>
                <a:lnTo>
                  <a:pt x="1020" y="6219"/>
                </a:lnTo>
                <a:lnTo>
                  <a:pt x="1036" y="6211"/>
                </a:lnTo>
                <a:lnTo>
                  <a:pt x="1054" y="6202"/>
                </a:lnTo>
                <a:lnTo>
                  <a:pt x="1072" y="6196"/>
                </a:lnTo>
                <a:lnTo>
                  <a:pt x="1089" y="6192"/>
                </a:lnTo>
                <a:lnTo>
                  <a:pt x="1107" y="6189"/>
                </a:lnTo>
                <a:lnTo>
                  <a:pt x="1124" y="6186"/>
                </a:lnTo>
                <a:lnTo>
                  <a:pt x="1140" y="6186"/>
                </a:lnTo>
                <a:lnTo>
                  <a:pt x="1156" y="6189"/>
                </a:lnTo>
                <a:lnTo>
                  <a:pt x="1172" y="6192"/>
                </a:lnTo>
                <a:lnTo>
                  <a:pt x="1188" y="6197"/>
                </a:lnTo>
                <a:lnTo>
                  <a:pt x="1202" y="6203"/>
                </a:lnTo>
                <a:lnTo>
                  <a:pt x="1216" y="6212"/>
                </a:lnTo>
                <a:lnTo>
                  <a:pt x="1228" y="6221"/>
                </a:lnTo>
                <a:lnTo>
                  <a:pt x="1240" y="6234"/>
                </a:lnTo>
                <a:lnTo>
                  <a:pt x="1251" y="6246"/>
                </a:lnTo>
                <a:lnTo>
                  <a:pt x="1261" y="6262"/>
                </a:lnTo>
                <a:lnTo>
                  <a:pt x="1270" y="6278"/>
                </a:lnTo>
                <a:lnTo>
                  <a:pt x="1278" y="6297"/>
                </a:lnTo>
                <a:lnTo>
                  <a:pt x="1285" y="6315"/>
                </a:lnTo>
                <a:lnTo>
                  <a:pt x="1290" y="6333"/>
                </a:lnTo>
                <a:lnTo>
                  <a:pt x="1294" y="6350"/>
                </a:lnTo>
                <a:lnTo>
                  <a:pt x="1296" y="6365"/>
                </a:lnTo>
                <a:lnTo>
                  <a:pt x="1296" y="6381"/>
                </a:lnTo>
                <a:lnTo>
                  <a:pt x="1296" y="6396"/>
                </a:lnTo>
                <a:lnTo>
                  <a:pt x="1294" y="6409"/>
                </a:lnTo>
                <a:lnTo>
                  <a:pt x="1290" y="6423"/>
                </a:lnTo>
                <a:lnTo>
                  <a:pt x="1285" y="6435"/>
                </a:lnTo>
                <a:lnTo>
                  <a:pt x="1278" y="6448"/>
                </a:lnTo>
                <a:lnTo>
                  <a:pt x="1270" y="6460"/>
                </a:lnTo>
                <a:lnTo>
                  <a:pt x="1260" y="6472"/>
                </a:lnTo>
                <a:lnTo>
                  <a:pt x="1249" y="6484"/>
                </a:lnTo>
                <a:lnTo>
                  <a:pt x="1236" y="6496"/>
                </a:lnTo>
                <a:lnTo>
                  <a:pt x="1221" y="6507"/>
                </a:lnTo>
                <a:lnTo>
                  <a:pt x="1205" y="6519"/>
                </a:lnTo>
                <a:lnTo>
                  <a:pt x="1144" y="6434"/>
                </a:lnTo>
                <a:lnTo>
                  <a:pt x="1151" y="6430"/>
                </a:lnTo>
                <a:lnTo>
                  <a:pt x="1157" y="6425"/>
                </a:lnTo>
                <a:lnTo>
                  <a:pt x="1162" y="6420"/>
                </a:lnTo>
                <a:lnTo>
                  <a:pt x="1168" y="6414"/>
                </a:lnTo>
                <a:lnTo>
                  <a:pt x="1172" y="6409"/>
                </a:lnTo>
                <a:lnTo>
                  <a:pt x="1176" y="6403"/>
                </a:lnTo>
                <a:lnTo>
                  <a:pt x="1179" y="6398"/>
                </a:lnTo>
                <a:lnTo>
                  <a:pt x="1182" y="6391"/>
                </a:lnTo>
                <a:lnTo>
                  <a:pt x="1183" y="6385"/>
                </a:lnTo>
                <a:lnTo>
                  <a:pt x="1185" y="6380"/>
                </a:lnTo>
                <a:lnTo>
                  <a:pt x="1185" y="6373"/>
                </a:lnTo>
                <a:lnTo>
                  <a:pt x="1185" y="6366"/>
                </a:lnTo>
                <a:lnTo>
                  <a:pt x="1184" y="6360"/>
                </a:lnTo>
                <a:lnTo>
                  <a:pt x="1183" y="6353"/>
                </a:lnTo>
                <a:lnTo>
                  <a:pt x="1181" y="6345"/>
                </a:lnTo>
                <a:lnTo>
                  <a:pt x="1179" y="6338"/>
                </a:lnTo>
                <a:lnTo>
                  <a:pt x="1172" y="6321"/>
                </a:lnTo>
                <a:lnTo>
                  <a:pt x="1163" y="6308"/>
                </a:lnTo>
                <a:lnTo>
                  <a:pt x="1159" y="6303"/>
                </a:lnTo>
                <a:lnTo>
                  <a:pt x="1155" y="6298"/>
                </a:lnTo>
                <a:lnTo>
                  <a:pt x="1151" y="6294"/>
                </a:lnTo>
                <a:lnTo>
                  <a:pt x="1146" y="6291"/>
                </a:lnTo>
                <a:lnTo>
                  <a:pt x="1142" y="6289"/>
                </a:lnTo>
                <a:lnTo>
                  <a:pt x="1136" y="6287"/>
                </a:lnTo>
                <a:lnTo>
                  <a:pt x="1132" y="6286"/>
                </a:lnTo>
                <a:lnTo>
                  <a:pt x="1127" y="6285"/>
                </a:lnTo>
                <a:lnTo>
                  <a:pt x="1123" y="6285"/>
                </a:lnTo>
                <a:lnTo>
                  <a:pt x="1117" y="6286"/>
                </a:lnTo>
                <a:lnTo>
                  <a:pt x="1113" y="6287"/>
                </a:lnTo>
                <a:lnTo>
                  <a:pt x="1108" y="6288"/>
                </a:lnTo>
                <a:lnTo>
                  <a:pt x="1101" y="6292"/>
                </a:lnTo>
                <a:lnTo>
                  <a:pt x="1093" y="6298"/>
                </a:lnTo>
                <a:lnTo>
                  <a:pt x="1089" y="6305"/>
                </a:lnTo>
                <a:lnTo>
                  <a:pt x="1085" y="6314"/>
                </a:lnTo>
                <a:lnTo>
                  <a:pt x="1084" y="6319"/>
                </a:lnTo>
                <a:lnTo>
                  <a:pt x="1083" y="6328"/>
                </a:lnTo>
                <a:lnTo>
                  <a:pt x="1082" y="6337"/>
                </a:lnTo>
                <a:lnTo>
                  <a:pt x="1082" y="6348"/>
                </a:lnTo>
                <a:lnTo>
                  <a:pt x="1083" y="6379"/>
                </a:lnTo>
                <a:lnTo>
                  <a:pt x="1085" y="6416"/>
                </a:lnTo>
                <a:lnTo>
                  <a:pt x="1086" y="6439"/>
                </a:lnTo>
                <a:lnTo>
                  <a:pt x="1086" y="6460"/>
                </a:lnTo>
                <a:lnTo>
                  <a:pt x="1085" y="6480"/>
                </a:lnTo>
                <a:lnTo>
                  <a:pt x="1083" y="6498"/>
                </a:lnTo>
                <a:lnTo>
                  <a:pt x="1080" y="6515"/>
                </a:lnTo>
                <a:lnTo>
                  <a:pt x="1077" y="6530"/>
                </a:lnTo>
                <a:lnTo>
                  <a:pt x="1072" y="6544"/>
                </a:lnTo>
                <a:lnTo>
                  <a:pt x="1065" y="6555"/>
                </a:lnTo>
                <a:lnTo>
                  <a:pt x="1058" y="6566"/>
                </a:lnTo>
                <a:lnTo>
                  <a:pt x="1050" y="6576"/>
                </a:lnTo>
                <a:lnTo>
                  <a:pt x="1040" y="6586"/>
                </a:lnTo>
                <a:lnTo>
                  <a:pt x="1030" y="6595"/>
                </a:lnTo>
                <a:lnTo>
                  <a:pt x="1018" y="6604"/>
                </a:lnTo>
                <a:lnTo>
                  <a:pt x="1005" y="6612"/>
                </a:lnTo>
                <a:lnTo>
                  <a:pt x="991" y="6619"/>
                </a:lnTo>
                <a:lnTo>
                  <a:pt x="975" y="6625"/>
                </a:lnTo>
                <a:lnTo>
                  <a:pt x="957" y="6632"/>
                </a:lnTo>
                <a:lnTo>
                  <a:pt x="938" y="6637"/>
                </a:lnTo>
                <a:lnTo>
                  <a:pt x="920" y="6640"/>
                </a:lnTo>
                <a:lnTo>
                  <a:pt x="901" y="6642"/>
                </a:lnTo>
                <a:lnTo>
                  <a:pt x="883" y="6641"/>
                </a:lnTo>
                <a:lnTo>
                  <a:pt x="866" y="6639"/>
                </a:lnTo>
                <a:lnTo>
                  <a:pt x="849" y="6636"/>
                </a:lnTo>
                <a:lnTo>
                  <a:pt x="832" y="6630"/>
                </a:lnTo>
                <a:lnTo>
                  <a:pt x="815" y="6622"/>
                </a:lnTo>
                <a:lnTo>
                  <a:pt x="800" y="6614"/>
                </a:lnTo>
                <a:lnTo>
                  <a:pt x="786" y="6602"/>
                </a:lnTo>
                <a:lnTo>
                  <a:pt x="773" y="6590"/>
                </a:lnTo>
                <a:lnTo>
                  <a:pt x="761" y="6576"/>
                </a:lnTo>
                <a:lnTo>
                  <a:pt x="751" y="6561"/>
                </a:lnTo>
                <a:lnTo>
                  <a:pt x="740" y="6543"/>
                </a:lnTo>
                <a:lnTo>
                  <a:pt x="732" y="6524"/>
                </a:lnTo>
                <a:lnTo>
                  <a:pt x="726" y="6505"/>
                </a:lnTo>
                <a:lnTo>
                  <a:pt x="720" y="6488"/>
                </a:lnTo>
                <a:lnTo>
                  <a:pt x="717" y="6471"/>
                </a:lnTo>
                <a:lnTo>
                  <a:pt x="716" y="6453"/>
                </a:lnTo>
                <a:lnTo>
                  <a:pt x="716" y="6436"/>
                </a:lnTo>
                <a:lnTo>
                  <a:pt x="717" y="6420"/>
                </a:lnTo>
                <a:lnTo>
                  <a:pt x="720" y="6404"/>
                </a:lnTo>
                <a:lnTo>
                  <a:pt x="726" y="6388"/>
                </a:lnTo>
                <a:lnTo>
                  <a:pt x="732" y="6373"/>
                </a:lnTo>
                <a:lnTo>
                  <a:pt x="740" y="6358"/>
                </a:lnTo>
                <a:lnTo>
                  <a:pt x="750" y="6343"/>
                </a:lnTo>
                <a:lnTo>
                  <a:pt x="761" y="6330"/>
                </a:lnTo>
                <a:lnTo>
                  <a:pt x="774" y="6316"/>
                </a:lnTo>
                <a:lnTo>
                  <a:pt x="788" y="6304"/>
                </a:lnTo>
                <a:lnTo>
                  <a:pt x="804" y="6291"/>
                </a:lnTo>
                <a:lnTo>
                  <a:pt x="822" y="6280"/>
                </a:lnTo>
                <a:close/>
                <a:moveTo>
                  <a:pt x="673" y="5872"/>
                </a:moveTo>
                <a:lnTo>
                  <a:pt x="732" y="5965"/>
                </a:lnTo>
                <a:lnTo>
                  <a:pt x="722" y="5970"/>
                </a:lnTo>
                <a:lnTo>
                  <a:pt x="714" y="5976"/>
                </a:lnTo>
                <a:lnTo>
                  <a:pt x="706" y="5983"/>
                </a:lnTo>
                <a:lnTo>
                  <a:pt x="698" y="5988"/>
                </a:lnTo>
                <a:lnTo>
                  <a:pt x="693" y="5994"/>
                </a:lnTo>
                <a:lnTo>
                  <a:pt x="687" y="6002"/>
                </a:lnTo>
                <a:lnTo>
                  <a:pt x="683" y="6008"/>
                </a:lnTo>
                <a:lnTo>
                  <a:pt x="678" y="6015"/>
                </a:lnTo>
                <a:lnTo>
                  <a:pt x="675" y="6021"/>
                </a:lnTo>
                <a:lnTo>
                  <a:pt x="673" y="6029"/>
                </a:lnTo>
                <a:lnTo>
                  <a:pt x="672" y="6037"/>
                </a:lnTo>
                <a:lnTo>
                  <a:pt x="671" y="6044"/>
                </a:lnTo>
                <a:lnTo>
                  <a:pt x="672" y="6052"/>
                </a:lnTo>
                <a:lnTo>
                  <a:pt x="673" y="6060"/>
                </a:lnTo>
                <a:lnTo>
                  <a:pt x="675" y="6068"/>
                </a:lnTo>
                <a:lnTo>
                  <a:pt x="677" y="6077"/>
                </a:lnTo>
                <a:lnTo>
                  <a:pt x="681" y="6085"/>
                </a:lnTo>
                <a:lnTo>
                  <a:pt x="685" y="6093"/>
                </a:lnTo>
                <a:lnTo>
                  <a:pt x="689" y="6101"/>
                </a:lnTo>
                <a:lnTo>
                  <a:pt x="693" y="6107"/>
                </a:lnTo>
                <a:lnTo>
                  <a:pt x="697" y="6112"/>
                </a:lnTo>
                <a:lnTo>
                  <a:pt x="703" y="6118"/>
                </a:lnTo>
                <a:lnTo>
                  <a:pt x="708" y="6122"/>
                </a:lnTo>
                <a:lnTo>
                  <a:pt x="713" y="6125"/>
                </a:lnTo>
                <a:lnTo>
                  <a:pt x="719" y="6128"/>
                </a:lnTo>
                <a:lnTo>
                  <a:pt x="724" y="6130"/>
                </a:lnTo>
                <a:lnTo>
                  <a:pt x="731" y="6131"/>
                </a:lnTo>
                <a:lnTo>
                  <a:pt x="737" y="6132"/>
                </a:lnTo>
                <a:lnTo>
                  <a:pt x="742" y="6132"/>
                </a:lnTo>
                <a:lnTo>
                  <a:pt x="749" y="6131"/>
                </a:lnTo>
                <a:lnTo>
                  <a:pt x="755" y="6130"/>
                </a:lnTo>
                <a:lnTo>
                  <a:pt x="761" y="6128"/>
                </a:lnTo>
                <a:lnTo>
                  <a:pt x="769" y="6125"/>
                </a:lnTo>
                <a:lnTo>
                  <a:pt x="777" y="6121"/>
                </a:lnTo>
                <a:lnTo>
                  <a:pt x="782" y="6115"/>
                </a:lnTo>
                <a:lnTo>
                  <a:pt x="786" y="6110"/>
                </a:lnTo>
                <a:lnTo>
                  <a:pt x="789" y="6103"/>
                </a:lnTo>
                <a:lnTo>
                  <a:pt x="791" y="6095"/>
                </a:lnTo>
                <a:lnTo>
                  <a:pt x="792" y="6084"/>
                </a:lnTo>
                <a:lnTo>
                  <a:pt x="791" y="6070"/>
                </a:lnTo>
                <a:lnTo>
                  <a:pt x="790" y="6038"/>
                </a:lnTo>
                <a:lnTo>
                  <a:pt x="789" y="6008"/>
                </a:lnTo>
                <a:lnTo>
                  <a:pt x="790" y="5981"/>
                </a:lnTo>
                <a:lnTo>
                  <a:pt x="791" y="5957"/>
                </a:lnTo>
                <a:lnTo>
                  <a:pt x="793" y="5935"/>
                </a:lnTo>
                <a:lnTo>
                  <a:pt x="797" y="5916"/>
                </a:lnTo>
                <a:lnTo>
                  <a:pt x="801" y="5900"/>
                </a:lnTo>
                <a:lnTo>
                  <a:pt x="806" y="5888"/>
                </a:lnTo>
                <a:lnTo>
                  <a:pt x="813" y="5873"/>
                </a:lnTo>
                <a:lnTo>
                  <a:pt x="823" y="5860"/>
                </a:lnTo>
                <a:lnTo>
                  <a:pt x="833" y="5848"/>
                </a:lnTo>
                <a:lnTo>
                  <a:pt x="845" y="5837"/>
                </a:lnTo>
                <a:lnTo>
                  <a:pt x="858" y="5827"/>
                </a:lnTo>
                <a:lnTo>
                  <a:pt x="873" y="5819"/>
                </a:lnTo>
                <a:lnTo>
                  <a:pt x="890" y="5810"/>
                </a:lnTo>
                <a:lnTo>
                  <a:pt x="907" y="5803"/>
                </a:lnTo>
                <a:lnTo>
                  <a:pt x="926" y="5797"/>
                </a:lnTo>
                <a:lnTo>
                  <a:pt x="944" y="5792"/>
                </a:lnTo>
                <a:lnTo>
                  <a:pt x="961" y="5790"/>
                </a:lnTo>
                <a:lnTo>
                  <a:pt x="977" y="5788"/>
                </a:lnTo>
                <a:lnTo>
                  <a:pt x="994" y="5789"/>
                </a:lnTo>
                <a:lnTo>
                  <a:pt x="1011" y="5791"/>
                </a:lnTo>
                <a:lnTo>
                  <a:pt x="1026" y="5796"/>
                </a:lnTo>
                <a:lnTo>
                  <a:pt x="1041" y="5801"/>
                </a:lnTo>
                <a:lnTo>
                  <a:pt x="1056" y="5808"/>
                </a:lnTo>
                <a:lnTo>
                  <a:pt x="1069" y="5817"/>
                </a:lnTo>
                <a:lnTo>
                  <a:pt x="1081" y="5827"/>
                </a:lnTo>
                <a:lnTo>
                  <a:pt x="1092" y="5838"/>
                </a:lnTo>
                <a:lnTo>
                  <a:pt x="1103" y="5853"/>
                </a:lnTo>
                <a:lnTo>
                  <a:pt x="1113" y="5868"/>
                </a:lnTo>
                <a:lnTo>
                  <a:pt x="1122" y="5885"/>
                </a:lnTo>
                <a:lnTo>
                  <a:pt x="1129" y="5904"/>
                </a:lnTo>
                <a:lnTo>
                  <a:pt x="1135" y="5922"/>
                </a:lnTo>
                <a:lnTo>
                  <a:pt x="1139" y="5940"/>
                </a:lnTo>
                <a:lnTo>
                  <a:pt x="1143" y="5957"/>
                </a:lnTo>
                <a:lnTo>
                  <a:pt x="1145" y="5972"/>
                </a:lnTo>
                <a:lnTo>
                  <a:pt x="1145" y="5988"/>
                </a:lnTo>
                <a:lnTo>
                  <a:pt x="1144" y="6003"/>
                </a:lnTo>
                <a:lnTo>
                  <a:pt x="1142" y="6016"/>
                </a:lnTo>
                <a:lnTo>
                  <a:pt x="1137" y="6030"/>
                </a:lnTo>
                <a:lnTo>
                  <a:pt x="1131" y="6042"/>
                </a:lnTo>
                <a:lnTo>
                  <a:pt x="1125" y="6055"/>
                </a:lnTo>
                <a:lnTo>
                  <a:pt x="1115" y="6066"/>
                </a:lnTo>
                <a:lnTo>
                  <a:pt x="1106" y="6079"/>
                </a:lnTo>
                <a:lnTo>
                  <a:pt x="1093" y="6090"/>
                </a:lnTo>
                <a:lnTo>
                  <a:pt x="1081" y="6102"/>
                </a:lnTo>
                <a:lnTo>
                  <a:pt x="1065" y="6112"/>
                </a:lnTo>
                <a:lnTo>
                  <a:pt x="1050" y="6124"/>
                </a:lnTo>
                <a:lnTo>
                  <a:pt x="990" y="6037"/>
                </a:lnTo>
                <a:lnTo>
                  <a:pt x="997" y="6033"/>
                </a:lnTo>
                <a:lnTo>
                  <a:pt x="1004" y="6028"/>
                </a:lnTo>
                <a:lnTo>
                  <a:pt x="1010" y="6023"/>
                </a:lnTo>
                <a:lnTo>
                  <a:pt x="1015" y="6018"/>
                </a:lnTo>
                <a:lnTo>
                  <a:pt x="1019" y="6013"/>
                </a:lnTo>
                <a:lnTo>
                  <a:pt x="1023" y="6007"/>
                </a:lnTo>
                <a:lnTo>
                  <a:pt x="1027" y="6002"/>
                </a:lnTo>
                <a:lnTo>
                  <a:pt x="1030" y="5995"/>
                </a:lnTo>
                <a:lnTo>
                  <a:pt x="1032" y="5990"/>
                </a:lnTo>
                <a:lnTo>
                  <a:pt x="1033" y="5984"/>
                </a:lnTo>
                <a:lnTo>
                  <a:pt x="1034" y="5977"/>
                </a:lnTo>
                <a:lnTo>
                  <a:pt x="1034" y="5970"/>
                </a:lnTo>
                <a:lnTo>
                  <a:pt x="1034" y="5964"/>
                </a:lnTo>
                <a:lnTo>
                  <a:pt x="1033" y="5957"/>
                </a:lnTo>
                <a:lnTo>
                  <a:pt x="1031" y="5949"/>
                </a:lnTo>
                <a:lnTo>
                  <a:pt x="1029" y="5942"/>
                </a:lnTo>
                <a:lnTo>
                  <a:pt x="1021" y="5925"/>
                </a:lnTo>
                <a:lnTo>
                  <a:pt x="1014" y="5912"/>
                </a:lnTo>
                <a:lnTo>
                  <a:pt x="1010" y="5906"/>
                </a:lnTo>
                <a:lnTo>
                  <a:pt x="1006" y="5901"/>
                </a:lnTo>
                <a:lnTo>
                  <a:pt x="1001" y="5897"/>
                </a:lnTo>
                <a:lnTo>
                  <a:pt x="997" y="5894"/>
                </a:lnTo>
                <a:lnTo>
                  <a:pt x="992" y="5892"/>
                </a:lnTo>
                <a:lnTo>
                  <a:pt x="988" y="5890"/>
                </a:lnTo>
                <a:lnTo>
                  <a:pt x="984" y="5888"/>
                </a:lnTo>
                <a:lnTo>
                  <a:pt x="978" y="5888"/>
                </a:lnTo>
                <a:lnTo>
                  <a:pt x="974" y="5887"/>
                </a:lnTo>
                <a:lnTo>
                  <a:pt x="969" y="5888"/>
                </a:lnTo>
                <a:lnTo>
                  <a:pt x="964" y="5889"/>
                </a:lnTo>
                <a:lnTo>
                  <a:pt x="960" y="5890"/>
                </a:lnTo>
                <a:lnTo>
                  <a:pt x="951" y="5894"/>
                </a:lnTo>
                <a:lnTo>
                  <a:pt x="945" y="5899"/>
                </a:lnTo>
                <a:lnTo>
                  <a:pt x="940" y="5906"/>
                </a:lnTo>
                <a:lnTo>
                  <a:pt x="936" y="5915"/>
                </a:lnTo>
                <a:lnTo>
                  <a:pt x="935" y="5920"/>
                </a:lnTo>
                <a:lnTo>
                  <a:pt x="932" y="5928"/>
                </a:lnTo>
                <a:lnTo>
                  <a:pt x="932" y="5938"/>
                </a:lnTo>
                <a:lnTo>
                  <a:pt x="931" y="5950"/>
                </a:lnTo>
                <a:lnTo>
                  <a:pt x="931" y="5980"/>
                </a:lnTo>
                <a:lnTo>
                  <a:pt x="932" y="6017"/>
                </a:lnTo>
                <a:lnTo>
                  <a:pt x="932" y="6040"/>
                </a:lnTo>
                <a:lnTo>
                  <a:pt x="932" y="6061"/>
                </a:lnTo>
                <a:lnTo>
                  <a:pt x="930" y="6081"/>
                </a:lnTo>
                <a:lnTo>
                  <a:pt x="928" y="6099"/>
                </a:lnTo>
                <a:lnTo>
                  <a:pt x="924" y="6115"/>
                </a:lnTo>
                <a:lnTo>
                  <a:pt x="920" y="6131"/>
                </a:lnTo>
                <a:lnTo>
                  <a:pt x="915" y="6144"/>
                </a:lnTo>
                <a:lnTo>
                  <a:pt x="908" y="6156"/>
                </a:lnTo>
                <a:lnTo>
                  <a:pt x="901" y="6167"/>
                </a:lnTo>
                <a:lnTo>
                  <a:pt x="892" y="6176"/>
                </a:lnTo>
                <a:lnTo>
                  <a:pt x="882" y="6185"/>
                </a:lnTo>
                <a:lnTo>
                  <a:pt x="872" y="6195"/>
                </a:lnTo>
                <a:lnTo>
                  <a:pt x="859" y="6202"/>
                </a:lnTo>
                <a:lnTo>
                  <a:pt x="846" y="6209"/>
                </a:lnTo>
                <a:lnTo>
                  <a:pt x="832" y="6217"/>
                </a:lnTo>
                <a:lnTo>
                  <a:pt x="816" y="6223"/>
                </a:lnTo>
                <a:lnTo>
                  <a:pt x="798" y="6229"/>
                </a:lnTo>
                <a:lnTo>
                  <a:pt x="779" y="6234"/>
                </a:lnTo>
                <a:lnTo>
                  <a:pt x="760" y="6236"/>
                </a:lnTo>
                <a:lnTo>
                  <a:pt x="742" y="6237"/>
                </a:lnTo>
                <a:lnTo>
                  <a:pt x="723" y="6236"/>
                </a:lnTo>
                <a:lnTo>
                  <a:pt x="707" y="6234"/>
                </a:lnTo>
                <a:lnTo>
                  <a:pt x="689" y="6229"/>
                </a:lnTo>
                <a:lnTo>
                  <a:pt x="672" y="6223"/>
                </a:lnTo>
                <a:lnTo>
                  <a:pt x="657" y="6215"/>
                </a:lnTo>
                <a:lnTo>
                  <a:pt x="641" y="6205"/>
                </a:lnTo>
                <a:lnTo>
                  <a:pt x="627" y="6195"/>
                </a:lnTo>
                <a:lnTo>
                  <a:pt x="615" y="6181"/>
                </a:lnTo>
                <a:lnTo>
                  <a:pt x="603" y="6167"/>
                </a:lnTo>
                <a:lnTo>
                  <a:pt x="593" y="6151"/>
                </a:lnTo>
                <a:lnTo>
                  <a:pt x="584" y="6133"/>
                </a:lnTo>
                <a:lnTo>
                  <a:pt x="576" y="6113"/>
                </a:lnTo>
                <a:lnTo>
                  <a:pt x="570" y="6096"/>
                </a:lnTo>
                <a:lnTo>
                  <a:pt x="566" y="6078"/>
                </a:lnTo>
                <a:lnTo>
                  <a:pt x="564" y="6060"/>
                </a:lnTo>
                <a:lnTo>
                  <a:pt x="562" y="6043"/>
                </a:lnTo>
                <a:lnTo>
                  <a:pt x="562" y="6026"/>
                </a:lnTo>
                <a:lnTo>
                  <a:pt x="565" y="6010"/>
                </a:lnTo>
                <a:lnTo>
                  <a:pt x="569" y="5993"/>
                </a:lnTo>
                <a:lnTo>
                  <a:pt x="574" y="5977"/>
                </a:lnTo>
                <a:lnTo>
                  <a:pt x="581" y="5963"/>
                </a:lnTo>
                <a:lnTo>
                  <a:pt x="590" y="5948"/>
                </a:lnTo>
                <a:lnTo>
                  <a:pt x="599" y="5934"/>
                </a:lnTo>
                <a:lnTo>
                  <a:pt x="612" y="5920"/>
                </a:lnTo>
                <a:lnTo>
                  <a:pt x="624" y="5907"/>
                </a:lnTo>
                <a:lnTo>
                  <a:pt x="639" y="5895"/>
                </a:lnTo>
                <a:lnTo>
                  <a:pt x="655" y="5883"/>
                </a:lnTo>
                <a:lnTo>
                  <a:pt x="673" y="5872"/>
                </a:lnTo>
                <a:close/>
                <a:moveTo>
                  <a:pt x="641" y="5714"/>
                </a:moveTo>
                <a:lnTo>
                  <a:pt x="650" y="5824"/>
                </a:lnTo>
                <a:lnTo>
                  <a:pt x="629" y="5825"/>
                </a:lnTo>
                <a:lnTo>
                  <a:pt x="608" y="5825"/>
                </a:lnTo>
                <a:lnTo>
                  <a:pt x="590" y="5823"/>
                </a:lnTo>
                <a:lnTo>
                  <a:pt x="571" y="5821"/>
                </a:lnTo>
                <a:lnTo>
                  <a:pt x="554" y="5818"/>
                </a:lnTo>
                <a:lnTo>
                  <a:pt x="538" y="5812"/>
                </a:lnTo>
                <a:lnTo>
                  <a:pt x="523" y="5807"/>
                </a:lnTo>
                <a:lnTo>
                  <a:pt x="509" y="5800"/>
                </a:lnTo>
                <a:lnTo>
                  <a:pt x="497" y="5792"/>
                </a:lnTo>
                <a:lnTo>
                  <a:pt x="484" y="5783"/>
                </a:lnTo>
                <a:lnTo>
                  <a:pt x="474" y="5774"/>
                </a:lnTo>
                <a:lnTo>
                  <a:pt x="464" y="5762"/>
                </a:lnTo>
                <a:lnTo>
                  <a:pt x="456" y="5751"/>
                </a:lnTo>
                <a:lnTo>
                  <a:pt x="447" y="5738"/>
                </a:lnTo>
                <a:lnTo>
                  <a:pt x="441" y="5723"/>
                </a:lnTo>
                <a:lnTo>
                  <a:pt x="436" y="5709"/>
                </a:lnTo>
                <a:lnTo>
                  <a:pt x="432" y="5698"/>
                </a:lnTo>
                <a:lnTo>
                  <a:pt x="430" y="5688"/>
                </a:lnTo>
                <a:lnTo>
                  <a:pt x="428" y="5678"/>
                </a:lnTo>
                <a:lnTo>
                  <a:pt x="427" y="5668"/>
                </a:lnTo>
                <a:lnTo>
                  <a:pt x="426" y="5658"/>
                </a:lnTo>
                <a:lnTo>
                  <a:pt x="426" y="5647"/>
                </a:lnTo>
                <a:lnTo>
                  <a:pt x="426" y="5638"/>
                </a:lnTo>
                <a:lnTo>
                  <a:pt x="427" y="5628"/>
                </a:lnTo>
                <a:lnTo>
                  <a:pt x="429" y="5619"/>
                </a:lnTo>
                <a:lnTo>
                  <a:pt x="431" y="5610"/>
                </a:lnTo>
                <a:lnTo>
                  <a:pt x="434" y="5600"/>
                </a:lnTo>
                <a:lnTo>
                  <a:pt x="437" y="5591"/>
                </a:lnTo>
                <a:lnTo>
                  <a:pt x="441" y="5582"/>
                </a:lnTo>
                <a:lnTo>
                  <a:pt x="445" y="5573"/>
                </a:lnTo>
                <a:lnTo>
                  <a:pt x="451" y="5565"/>
                </a:lnTo>
                <a:lnTo>
                  <a:pt x="457" y="5556"/>
                </a:lnTo>
                <a:lnTo>
                  <a:pt x="464" y="5546"/>
                </a:lnTo>
                <a:lnTo>
                  <a:pt x="473" y="5536"/>
                </a:lnTo>
                <a:lnTo>
                  <a:pt x="481" y="5527"/>
                </a:lnTo>
                <a:lnTo>
                  <a:pt x="490" y="5518"/>
                </a:lnTo>
                <a:lnTo>
                  <a:pt x="501" y="5509"/>
                </a:lnTo>
                <a:lnTo>
                  <a:pt x="511" y="5501"/>
                </a:lnTo>
                <a:lnTo>
                  <a:pt x="523" y="5493"/>
                </a:lnTo>
                <a:lnTo>
                  <a:pt x="534" y="5484"/>
                </a:lnTo>
                <a:lnTo>
                  <a:pt x="547" y="5477"/>
                </a:lnTo>
                <a:lnTo>
                  <a:pt x="560" y="5470"/>
                </a:lnTo>
                <a:lnTo>
                  <a:pt x="574" y="5462"/>
                </a:lnTo>
                <a:lnTo>
                  <a:pt x="588" y="5456"/>
                </a:lnTo>
                <a:lnTo>
                  <a:pt x="618" y="5442"/>
                </a:lnTo>
                <a:lnTo>
                  <a:pt x="651" y="5431"/>
                </a:lnTo>
                <a:lnTo>
                  <a:pt x="685" y="5420"/>
                </a:lnTo>
                <a:lnTo>
                  <a:pt x="716" y="5413"/>
                </a:lnTo>
                <a:lnTo>
                  <a:pt x="732" y="5410"/>
                </a:lnTo>
                <a:lnTo>
                  <a:pt x="747" y="5408"/>
                </a:lnTo>
                <a:lnTo>
                  <a:pt x="762" y="5406"/>
                </a:lnTo>
                <a:lnTo>
                  <a:pt x="777" y="5405"/>
                </a:lnTo>
                <a:lnTo>
                  <a:pt x="791" y="5404"/>
                </a:lnTo>
                <a:lnTo>
                  <a:pt x="806" y="5404"/>
                </a:lnTo>
                <a:lnTo>
                  <a:pt x="820" y="5404"/>
                </a:lnTo>
                <a:lnTo>
                  <a:pt x="833" y="5405"/>
                </a:lnTo>
                <a:lnTo>
                  <a:pt x="847" y="5406"/>
                </a:lnTo>
                <a:lnTo>
                  <a:pt x="859" y="5408"/>
                </a:lnTo>
                <a:lnTo>
                  <a:pt x="872" y="5411"/>
                </a:lnTo>
                <a:lnTo>
                  <a:pt x="884" y="5414"/>
                </a:lnTo>
                <a:lnTo>
                  <a:pt x="895" y="5417"/>
                </a:lnTo>
                <a:lnTo>
                  <a:pt x="905" y="5421"/>
                </a:lnTo>
                <a:lnTo>
                  <a:pt x="915" y="5425"/>
                </a:lnTo>
                <a:lnTo>
                  <a:pt x="923" y="5430"/>
                </a:lnTo>
                <a:lnTo>
                  <a:pt x="931" y="5434"/>
                </a:lnTo>
                <a:lnTo>
                  <a:pt x="940" y="5439"/>
                </a:lnTo>
                <a:lnTo>
                  <a:pt x="947" y="5445"/>
                </a:lnTo>
                <a:lnTo>
                  <a:pt x="954" y="5451"/>
                </a:lnTo>
                <a:lnTo>
                  <a:pt x="961" y="5457"/>
                </a:lnTo>
                <a:lnTo>
                  <a:pt x="967" y="5464"/>
                </a:lnTo>
                <a:lnTo>
                  <a:pt x="972" y="5472"/>
                </a:lnTo>
                <a:lnTo>
                  <a:pt x="977" y="5479"/>
                </a:lnTo>
                <a:lnTo>
                  <a:pt x="982" y="5486"/>
                </a:lnTo>
                <a:lnTo>
                  <a:pt x="987" y="5495"/>
                </a:lnTo>
                <a:lnTo>
                  <a:pt x="990" y="5503"/>
                </a:lnTo>
                <a:lnTo>
                  <a:pt x="993" y="5512"/>
                </a:lnTo>
                <a:lnTo>
                  <a:pt x="996" y="5523"/>
                </a:lnTo>
                <a:lnTo>
                  <a:pt x="999" y="5533"/>
                </a:lnTo>
                <a:lnTo>
                  <a:pt x="1000" y="5543"/>
                </a:lnTo>
                <a:lnTo>
                  <a:pt x="1003" y="5553"/>
                </a:lnTo>
                <a:lnTo>
                  <a:pt x="1003" y="5563"/>
                </a:lnTo>
                <a:lnTo>
                  <a:pt x="1003" y="5573"/>
                </a:lnTo>
                <a:lnTo>
                  <a:pt x="1001" y="5582"/>
                </a:lnTo>
                <a:lnTo>
                  <a:pt x="1000" y="5592"/>
                </a:lnTo>
                <a:lnTo>
                  <a:pt x="998" y="5601"/>
                </a:lnTo>
                <a:lnTo>
                  <a:pt x="996" y="5611"/>
                </a:lnTo>
                <a:lnTo>
                  <a:pt x="992" y="5620"/>
                </a:lnTo>
                <a:lnTo>
                  <a:pt x="989" y="5629"/>
                </a:lnTo>
                <a:lnTo>
                  <a:pt x="984" y="5639"/>
                </a:lnTo>
                <a:lnTo>
                  <a:pt x="978" y="5647"/>
                </a:lnTo>
                <a:lnTo>
                  <a:pt x="973" y="5657"/>
                </a:lnTo>
                <a:lnTo>
                  <a:pt x="967" y="5665"/>
                </a:lnTo>
                <a:lnTo>
                  <a:pt x="959" y="5675"/>
                </a:lnTo>
                <a:lnTo>
                  <a:pt x="949" y="5685"/>
                </a:lnTo>
                <a:lnTo>
                  <a:pt x="940" y="5694"/>
                </a:lnTo>
                <a:lnTo>
                  <a:pt x="929" y="5704"/>
                </a:lnTo>
                <a:lnTo>
                  <a:pt x="919" y="5713"/>
                </a:lnTo>
                <a:lnTo>
                  <a:pt x="906" y="5721"/>
                </a:lnTo>
                <a:lnTo>
                  <a:pt x="895" y="5730"/>
                </a:lnTo>
                <a:lnTo>
                  <a:pt x="881" y="5738"/>
                </a:lnTo>
                <a:lnTo>
                  <a:pt x="867" y="5746"/>
                </a:lnTo>
                <a:lnTo>
                  <a:pt x="852" y="5755"/>
                </a:lnTo>
                <a:lnTo>
                  <a:pt x="837" y="5762"/>
                </a:lnTo>
                <a:lnTo>
                  <a:pt x="821" y="5769"/>
                </a:lnTo>
                <a:lnTo>
                  <a:pt x="786" y="5784"/>
                </a:lnTo>
                <a:lnTo>
                  <a:pt x="749" y="5797"/>
                </a:lnTo>
                <a:lnTo>
                  <a:pt x="733" y="5802"/>
                </a:lnTo>
                <a:lnTo>
                  <a:pt x="648" y="5548"/>
                </a:lnTo>
                <a:lnTo>
                  <a:pt x="632" y="5553"/>
                </a:lnTo>
                <a:lnTo>
                  <a:pt x="619" y="5559"/>
                </a:lnTo>
                <a:lnTo>
                  <a:pt x="605" y="5566"/>
                </a:lnTo>
                <a:lnTo>
                  <a:pt x="594" y="5573"/>
                </a:lnTo>
                <a:lnTo>
                  <a:pt x="582" y="5580"/>
                </a:lnTo>
                <a:lnTo>
                  <a:pt x="573" y="5589"/>
                </a:lnTo>
                <a:lnTo>
                  <a:pt x="565" y="5596"/>
                </a:lnTo>
                <a:lnTo>
                  <a:pt x="557" y="5605"/>
                </a:lnTo>
                <a:lnTo>
                  <a:pt x="551" y="5614"/>
                </a:lnTo>
                <a:lnTo>
                  <a:pt x="547" y="5623"/>
                </a:lnTo>
                <a:lnTo>
                  <a:pt x="543" y="5632"/>
                </a:lnTo>
                <a:lnTo>
                  <a:pt x="541" y="5640"/>
                </a:lnTo>
                <a:lnTo>
                  <a:pt x="538" y="5649"/>
                </a:lnTo>
                <a:lnTo>
                  <a:pt x="538" y="5658"/>
                </a:lnTo>
                <a:lnTo>
                  <a:pt x="539" y="5666"/>
                </a:lnTo>
                <a:lnTo>
                  <a:pt x="542" y="5674"/>
                </a:lnTo>
                <a:lnTo>
                  <a:pt x="545" y="5681"/>
                </a:lnTo>
                <a:lnTo>
                  <a:pt x="547" y="5686"/>
                </a:lnTo>
                <a:lnTo>
                  <a:pt x="550" y="5691"/>
                </a:lnTo>
                <a:lnTo>
                  <a:pt x="554" y="5695"/>
                </a:lnTo>
                <a:lnTo>
                  <a:pt x="558" y="5699"/>
                </a:lnTo>
                <a:lnTo>
                  <a:pt x="564" y="5704"/>
                </a:lnTo>
                <a:lnTo>
                  <a:pt x="569" y="5707"/>
                </a:lnTo>
                <a:lnTo>
                  <a:pt x="575" y="5709"/>
                </a:lnTo>
                <a:lnTo>
                  <a:pt x="581" y="5711"/>
                </a:lnTo>
                <a:lnTo>
                  <a:pt x="588" y="5713"/>
                </a:lnTo>
                <a:lnTo>
                  <a:pt x="596" y="5715"/>
                </a:lnTo>
                <a:lnTo>
                  <a:pt x="603" y="5715"/>
                </a:lnTo>
                <a:lnTo>
                  <a:pt x="621" y="5716"/>
                </a:lnTo>
                <a:lnTo>
                  <a:pt x="641" y="5714"/>
                </a:lnTo>
                <a:close/>
                <a:moveTo>
                  <a:pt x="786" y="5672"/>
                </a:moveTo>
                <a:lnTo>
                  <a:pt x="801" y="5667"/>
                </a:lnTo>
                <a:lnTo>
                  <a:pt x="814" y="5661"/>
                </a:lnTo>
                <a:lnTo>
                  <a:pt x="827" y="5655"/>
                </a:lnTo>
                <a:lnTo>
                  <a:pt x="838" y="5648"/>
                </a:lnTo>
                <a:lnTo>
                  <a:pt x="849" y="5641"/>
                </a:lnTo>
                <a:lnTo>
                  <a:pt x="858" y="5634"/>
                </a:lnTo>
                <a:lnTo>
                  <a:pt x="866" y="5626"/>
                </a:lnTo>
                <a:lnTo>
                  <a:pt x="873" y="5618"/>
                </a:lnTo>
                <a:lnTo>
                  <a:pt x="878" y="5610"/>
                </a:lnTo>
                <a:lnTo>
                  <a:pt x="882" y="5601"/>
                </a:lnTo>
                <a:lnTo>
                  <a:pt x="885" y="5594"/>
                </a:lnTo>
                <a:lnTo>
                  <a:pt x="889" y="5586"/>
                </a:lnTo>
                <a:lnTo>
                  <a:pt x="890" y="5578"/>
                </a:lnTo>
                <a:lnTo>
                  <a:pt x="890" y="5570"/>
                </a:lnTo>
                <a:lnTo>
                  <a:pt x="889" y="5563"/>
                </a:lnTo>
                <a:lnTo>
                  <a:pt x="886" y="5555"/>
                </a:lnTo>
                <a:lnTo>
                  <a:pt x="883" y="5547"/>
                </a:lnTo>
                <a:lnTo>
                  <a:pt x="879" y="5541"/>
                </a:lnTo>
                <a:lnTo>
                  <a:pt x="875" y="5533"/>
                </a:lnTo>
                <a:lnTo>
                  <a:pt x="869" y="5528"/>
                </a:lnTo>
                <a:lnTo>
                  <a:pt x="861" y="5523"/>
                </a:lnTo>
                <a:lnTo>
                  <a:pt x="854" y="5519"/>
                </a:lnTo>
                <a:lnTo>
                  <a:pt x="846" y="5514"/>
                </a:lnTo>
                <a:lnTo>
                  <a:pt x="835" y="5511"/>
                </a:lnTo>
                <a:lnTo>
                  <a:pt x="825" y="5509"/>
                </a:lnTo>
                <a:lnTo>
                  <a:pt x="814" y="5508"/>
                </a:lnTo>
                <a:lnTo>
                  <a:pt x="803" y="5507"/>
                </a:lnTo>
                <a:lnTo>
                  <a:pt x="790" y="5508"/>
                </a:lnTo>
                <a:lnTo>
                  <a:pt x="778" y="5509"/>
                </a:lnTo>
                <a:lnTo>
                  <a:pt x="764" y="5512"/>
                </a:lnTo>
                <a:lnTo>
                  <a:pt x="750" y="5516"/>
                </a:lnTo>
                <a:lnTo>
                  <a:pt x="735" y="5521"/>
                </a:lnTo>
                <a:lnTo>
                  <a:pt x="786" y="5672"/>
                </a:lnTo>
                <a:close/>
                <a:moveTo>
                  <a:pt x="411" y="5048"/>
                </a:moveTo>
                <a:lnTo>
                  <a:pt x="464" y="5146"/>
                </a:lnTo>
                <a:lnTo>
                  <a:pt x="455" y="5150"/>
                </a:lnTo>
                <a:lnTo>
                  <a:pt x="445" y="5155"/>
                </a:lnTo>
                <a:lnTo>
                  <a:pt x="437" y="5161"/>
                </a:lnTo>
                <a:lnTo>
                  <a:pt x="430" y="5166"/>
                </a:lnTo>
                <a:lnTo>
                  <a:pt x="423" y="5173"/>
                </a:lnTo>
                <a:lnTo>
                  <a:pt x="418" y="5179"/>
                </a:lnTo>
                <a:lnTo>
                  <a:pt x="413" y="5185"/>
                </a:lnTo>
                <a:lnTo>
                  <a:pt x="409" y="5192"/>
                </a:lnTo>
                <a:lnTo>
                  <a:pt x="406" y="5199"/>
                </a:lnTo>
                <a:lnTo>
                  <a:pt x="403" y="5206"/>
                </a:lnTo>
                <a:lnTo>
                  <a:pt x="401" y="5213"/>
                </a:lnTo>
                <a:lnTo>
                  <a:pt x="400" y="5221"/>
                </a:lnTo>
                <a:lnTo>
                  <a:pt x="399" y="5229"/>
                </a:lnTo>
                <a:lnTo>
                  <a:pt x="400" y="5236"/>
                </a:lnTo>
                <a:lnTo>
                  <a:pt x="401" y="5245"/>
                </a:lnTo>
                <a:lnTo>
                  <a:pt x="405" y="5253"/>
                </a:lnTo>
                <a:lnTo>
                  <a:pt x="407" y="5263"/>
                </a:lnTo>
                <a:lnTo>
                  <a:pt x="411" y="5271"/>
                </a:lnTo>
                <a:lnTo>
                  <a:pt x="414" y="5278"/>
                </a:lnTo>
                <a:lnTo>
                  <a:pt x="418" y="5285"/>
                </a:lnTo>
                <a:lnTo>
                  <a:pt x="422" y="5291"/>
                </a:lnTo>
                <a:lnTo>
                  <a:pt x="427" y="5296"/>
                </a:lnTo>
                <a:lnTo>
                  <a:pt x="432" y="5300"/>
                </a:lnTo>
                <a:lnTo>
                  <a:pt x="437" y="5303"/>
                </a:lnTo>
                <a:lnTo>
                  <a:pt x="443" y="5306"/>
                </a:lnTo>
                <a:lnTo>
                  <a:pt x="449" y="5310"/>
                </a:lnTo>
                <a:lnTo>
                  <a:pt x="455" y="5311"/>
                </a:lnTo>
                <a:lnTo>
                  <a:pt x="460" y="5312"/>
                </a:lnTo>
                <a:lnTo>
                  <a:pt x="466" y="5312"/>
                </a:lnTo>
                <a:lnTo>
                  <a:pt x="473" y="5312"/>
                </a:lnTo>
                <a:lnTo>
                  <a:pt x="479" y="5311"/>
                </a:lnTo>
                <a:lnTo>
                  <a:pt x="485" y="5310"/>
                </a:lnTo>
                <a:lnTo>
                  <a:pt x="493" y="5306"/>
                </a:lnTo>
                <a:lnTo>
                  <a:pt x="501" y="5302"/>
                </a:lnTo>
                <a:lnTo>
                  <a:pt x="506" y="5298"/>
                </a:lnTo>
                <a:lnTo>
                  <a:pt x="510" y="5293"/>
                </a:lnTo>
                <a:lnTo>
                  <a:pt x="514" y="5286"/>
                </a:lnTo>
                <a:lnTo>
                  <a:pt x="516" y="5277"/>
                </a:lnTo>
                <a:lnTo>
                  <a:pt x="518" y="5267"/>
                </a:lnTo>
                <a:lnTo>
                  <a:pt x="519" y="5254"/>
                </a:lnTo>
                <a:lnTo>
                  <a:pt x="519" y="5221"/>
                </a:lnTo>
                <a:lnTo>
                  <a:pt x="520" y="5190"/>
                </a:lnTo>
                <a:lnTo>
                  <a:pt x="522" y="5163"/>
                </a:lnTo>
                <a:lnTo>
                  <a:pt x="525" y="5139"/>
                </a:lnTo>
                <a:lnTo>
                  <a:pt x="528" y="5118"/>
                </a:lnTo>
                <a:lnTo>
                  <a:pt x="532" y="5100"/>
                </a:lnTo>
                <a:lnTo>
                  <a:pt x="537" y="5084"/>
                </a:lnTo>
                <a:lnTo>
                  <a:pt x="543" y="5071"/>
                </a:lnTo>
                <a:lnTo>
                  <a:pt x="551" y="5058"/>
                </a:lnTo>
                <a:lnTo>
                  <a:pt x="560" y="5045"/>
                </a:lnTo>
                <a:lnTo>
                  <a:pt x="572" y="5034"/>
                </a:lnTo>
                <a:lnTo>
                  <a:pt x="584" y="5023"/>
                </a:lnTo>
                <a:lnTo>
                  <a:pt x="598" y="5014"/>
                </a:lnTo>
                <a:lnTo>
                  <a:pt x="614" y="5005"/>
                </a:lnTo>
                <a:lnTo>
                  <a:pt x="630" y="4998"/>
                </a:lnTo>
                <a:lnTo>
                  <a:pt x="648" y="4992"/>
                </a:lnTo>
                <a:lnTo>
                  <a:pt x="667" y="4988"/>
                </a:lnTo>
                <a:lnTo>
                  <a:pt x="685" y="4985"/>
                </a:lnTo>
                <a:lnTo>
                  <a:pt x="703" y="4982"/>
                </a:lnTo>
                <a:lnTo>
                  <a:pt x="719" y="4982"/>
                </a:lnTo>
                <a:lnTo>
                  <a:pt x="736" y="4984"/>
                </a:lnTo>
                <a:lnTo>
                  <a:pt x="752" y="4987"/>
                </a:lnTo>
                <a:lnTo>
                  <a:pt x="767" y="4991"/>
                </a:lnTo>
                <a:lnTo>
                  <a:pt x="782" y="4997"/>
                </a:lnTo>
                <a:lnTo>
                  <a:pt x="796" y="5005"/>
                </a:lnTo>
                <a:lnTo>
                  <a:pt x="809" y="5015"/>
                </a:lnTo>
                <a:lnTo>
                  <a:pt x="821" y="5026"/>
                </a:lnTo>
                <a:lnTo>
                  <a:pt x="832" y="5039"/>
                </a:lnTo>
                <a:lnTo>
                  <a:pt x="842" y="5052"/>
                </a:lnTo>
                <a:lnTo>
                  <a:pt x="850" y="5068"/>
                </a:lnTo>
                <a:lnTo>
                  <a:pt x="858" y="5086"/>
                </a:lnTo>
                <a:lnTo>
                  <a:pt x="865" y="5105"/>
                </a:lnTo>
                <a:lnTo>
                  <a:pt x="870" y="5124"/>
                </a:lnTo>
                <a:lnTo>
                  <a:pt x="873" y="5141"/>
                </a:lnTo>
                <a:lnTo>
                  <a:pt x="875" y="5159"/>
                </a:lnTo>
                <a:lnTo>
                  <a:pt x="876" y="5175"/>
                </a:lnTo>
                <a:lnTo>
                  <a:pt x="876" y="5190"/>
                </a:lnTo>
                <a:lnTo>
                  <a:pt x="874" y="5205"/>
                </a:lnTo>
                <a:lnTo>
                  <a:pt x="870" y="5219"/>
                </a:lnTo>
                <a:lnTo>
                  <a:pt x="866" y="5231"/>
                </a:lnTo>
                <a:lnTo>
                  <a:pt x="859" y="5244"/>
                </a:lnTo>
                <a:lnTo>
                  <a:pt x="852" y="5255"/>
                </a:lnTo>
                <a:lnTo>
                  <a:pt x="843" y="5267"/>
                </a:lnTo>
                <a:lnTo>
                  <a:pt x="831" y="5278"/>
                </a:lnTo>
                <a:lnTo>
                  <a:pt x="819" y="5290"/>
                </a:lnTo>
                <a:lnTo>
                  <a:pt x="805" y="5300"/>
                </a:lnTo>
                <a:lnTo>
                  <a:pt x="789" y="5311"/>
                </a:lnTo>
                <a:lnTo>
                  <a:pt x="773" y="5320"/>
                </a:lnTo>
                <a:lnTo>
                  <a:pt x="718" y="5231"/>
                </a:lnTo>
                <a:lnTo>
                  <a:pt x="727" y="5227"/>
                </a:lnTo>
                <a:lnTo>
                  <a:pt x="733" y="5223"/>
                </a:lnTo>
                <a:lnTo>
                  <a:pt x="739" y="5218"/>
                </a:lnTo>
                <a:lnTo>
                  <a:pt x="744" y="5213"/>
                </a:lnTo>
                <a:lnTo>
                  <a:pt x="750" y="5208"/>
                </a:lnTo>
                <a:lnTo>
                  <a:pt x="754" y="5203"/>
                </a:lnTo>
                <a:lnTo>
                  <a:pt x="757" y="5198"/>
                </a:lnTo>
                <a:lnTo>
                  <a:pt x="760" y="5192"/>
                </a:lnTo>
                <a:lnTo>
                  <a:pt x="762" y="5185"/>
                </a:lnTo>
                <a:lnTo>
                  <a:pt x="764" y="5180"/>
                </a:lnTo>
                <a:lnTo>
                  <a:pt x="765" y="5174"/>
                </a:lnTo>
                <a:lnTo>
                  <a:pt x="766" y="5166"/>
                </a:lnTo>
                <a:lnTo>
                  <a:pt x="766" y="5160"/>
                </a:lnTo>
                <a:lnTo>
                  <a:pt x="765" y="5153"/>
                </a:lnTo>
                <a:lnTo>
                  <a:pt x="764" y="5146"/>
                </a:lnTo>
                <a:lnTo>
                  <a:pt x="762" y="5138"/>
                </a:lnTo>
                <a:lnTo>
                  <a:pt x="756" y="5121"/>
                </a:lnTo>
                <a:lnTo>
                  <a:pt x="749" y="5107"/>
                </a:lnTo>
                <a:lnTo>
                  <a:pt x="745" y="5101"/>
                </a:lnTo>
                <a:lnTo>
                  <a:pt x="741" y="5096"/>
                </a:lnTo>
                <a:lnTo>
                  <a:pt x="737" y="5092"/>
                </a:lnTo>
                <a:lnTo>
                  <a:pt x="733" y="5088"/>
                </a:lnTo>
                <a:lnTo>
                  <a:pt x="729" y="5086"/>
                </a:lnTo>
                <a:lnTo>
                  <a:pt x="724" y="5083"/>
                </a:lnTo>
                <a:lnTo>
                  <a:pt x="719" y="5082"/>
                </a:lnTo>
                <a:lnTo>
                  <a:pt x="715" y="5081"/>
                </a:lnTo>
                <a:lnTo>
                  <a:pt x="710" y="5080"/>
                </a:lnTo>
                <a:lnTo>
                  <a:pt x="706" y="5081"/>
                </a:lnTo>
                <a:lnTo>
                  <a:pt x="700" y="5081"/>
                </a:lnTo>
                <a:lnTo>
                  <a:pt x="696" y="5082"/>
                </a:lnTo>
                <a:lnTo>
                  <a:pt x="688" y="5086"/>
                </a:lnTo>
                <a:lnTo>
                  <a:pt x="681" y="5091"/>
                </a:lnTo>
                <a:lnTo>
                  <a:pt x="675" y="5097"/>
                </a:lnTo>
                <a:lnTo>
                  <a:pt x="670" y="5106"/>
                </a:lnTo>
                <a:lnTo>
                  <a:pt x="669" y="5111"/>
                </a:lnTo>
                <a:lnTo>
                  <a:pt x="667" y="5119"/>
                </a:lnTo>
                <a:lnTo>
                  <a:pt x="666" y="5129"/>
                </a:lnTo>
                <a:lnTo>
                  <a:pt x="665" y="5140"/>
                </a:lnTo>
                <a:lnTo>
                  <a:pt x="663" y="5171"/>
                </a:lnTo>
                <a:lnTo>
                  <a:pt x="662" y="5208"/>
                </a:lnTo>
                <a:lnTo>
                  <a:pt x="661" y="5231"/>
                </a:lnTo>
                <a:lnTo>
                  <a:pt x="659" y="5252"/>
                </a:lnTo>
                <a:lnTo>
                  <a:pt x="657" y="5272"/>
                </a:lnTo>
                <a:lnTo>
                  <a:pt x="653" y="5290"/>
                </a:lnTo>
                <a:lnTo>
                  <a:pt x="648" y="5305"/>
                </a:lnTo>
                <a:lnTo>
                  <a:pt x="643" y="5320"/>
                </a:lnTo>
                <a:lnTo>
                  <a:pt x="638" y="5334"/>
                </a:lnTo>
                <a:lnTo>
                  <a:pt x="630" y="5345"/>
                </a:lnTo>
                <a:lnTo>
                  <a:pt x="622" y="5356"/>
                </a:lnTo>
                <a:lnTo>
                  <a:pt x="613" y="5365"/>
                </a:lnTo>
                <a:lnTo>
                  <a:pt x="602" y="5373"/>
                </a:lnTo>
                <a:lnTo>
                  <a:pt x="592" y="5382"/>
                </a:lnTo>
                <a:lnTo>
                  <a:pt x="579" y="5389"/>
                </a:lnTo>
                <a:lnTo>
                  <a:pt x="566" y="5395"/>
                </a:lnTo>
                <a:lnTo>
                  <a:pt x="551" y="5402"/>
                </a:lnTo>
                <a:lnTo>
                  <a:pt x="535" y="5407"/>
                </a:lnTo>
                <a:lnTo>
                  <a:pt x="515" y="5412"/>
                </a:lnTo>
                <a:lnTo>
                  <a:pt x="497" y="5415"/>
                </a:lnTo>
                <a:lnTo>
                  <a:pt x="478" y="5417"/>
                </a:lnTo>
                <a:lnTo>
                  <a:pt x="460" y="5417"/>
                </a:lnTo>
                <a:lnTo>
                  <a:pt x="442" y="5415"/>
                </a:lnTo>
                <a:lnTo>
                  <a:pt x="424" y="5412"/>
                </a:lnTo>
                <a:lnTo>
                  <a:pt x="408" y="5406"/>
                </a:lnTo>
                <a:lnTo>
                  <a:pt x="391" y="5399"/>
                </a:lnTo>
                <a:lnTo>
                  <a:pt x="375" y="5390"/>
                </a:lnTo>
                <a:lnTo>
                  <a:pt x="361" y="5381"/>
                </a:lnTo>
                <a:lnTo>
                  <a:pt x="348" y="5368"/>
                </a:lnTo>
                <a:lnTo>
                  <a:pt x="336" y="5355"/>
                </a:lnTo>
                <a:lnTo>
                  <a:pt x="325" y="5340"/>
                </a:lnTo>
                <a:lnTo>
                  <a:pt x="316" y="5323"/>
                </a:lnTo>
                <a:lnTo>
                  <a:pt x="307" y="5305"/>
                </a:lnTo>
                <a:lnTo>
                  <a:pt x="301" y="5285"/>
                </a:lnTo>
                <a:lnTo>
                  <a:pt x="296" y="5267"/>
                </a:lnTo>
                <a:lnTo>
                  <a:pt x="293" y="5248"/>
                </a:lnTo>
                <a:lnTo>
                  <a:pt x="291" y="5230"/>
                </a:lnTo>
                <a:lnTo>
                  <a:pt x="291" y="5213"/>
                </a:lnTo>
                <a:lnTo>
                  <a:pt x="292" y="5197"/>
                </a:lnTo>
                <a:lnTo>
                  <a:pt x="295" y="5180"/>
                </a:lnTo>
                <a:lnTo>
                  <a:pt x="300" y="5164"/>
                </a:lnTo>
                <a:lnTo>
                  <a:pt x="306" y="5150"/>
                </a:lnTo>
                <a:lnTo>
                  <a:pt x="314" y="5134"/>
                </a:lnTo>
                <a:lnTo>
                  <a:pt x="323" y="5120"/>
                </a:lnTo>
                <a:lnTo>
                  <a:pt x="334" y="5107"/>
                </a:lnTo>
                <a:lnTo>
                  <a:pt x="346" y="5094"/>
                </a:lnTo>
                <a:lnTo>
                  <a:pt x="361" y="5082"/>
                </a:lnTo>
                <a:lnTo>
                  <a:pt x="375" y="5070"/>
                </a:lnTo>
                <a:lnTo>
                  <a:pt x="393" y="5059"/>
                </a:lnTo>
                <a:lnTo>
                  <a:pt x="411" y="5048"/>
                </a:lnTo>
                <a:close/>
                <a:moveTo>
                  <a:pt x="296" y="4632"/>
                </a:moveTo>
                <a:lnTo>
                  <a:pt x="346" y="4730"/>
                </a:lnTo>
                <a:lnTo>
                  <a:pt x="337" y="4735"/>
                </a:lnTo>
                <a:lnTo>
                  <a:pt x="327" y="4740"/>
                </a:lnTo>
                <a:lnTo>
                  <a:pt x="319" y="4745"/>
                </a:lnTo>
                <a:lnTo>
                  <a:pt x="312" y="4750"/>
                </a:lnTo>
                <a:lnTo>
                  <a:pt x="305" y="4757"/>
                </a:lnTo>
                <a:lnTo>
                  <a:pt x="299" y="4762"/>
                </a:lnTo>
                <a:lnTo>
                  <a:pt x="294" y="4768"/>
                </a:lnTo>
                <a:lnTo>
                  <a:pt x="290" y="4776"/>
                </a:lnTo>
                <a:lnTo>
                  <a:pt x="287" y="4782"/>
                </a:lnTo>
                <a:lnTo>
                  <a:pt x="283" y="4789"/>
                </a:lnTo>
                <a:lnTo>
                  <a:pt x="281" y="4796"/>
                </a:lnTo>
                <a:lnTo>
                  <a:pt x="280" y="4804"/>
                </a:lnTo>
                <a:lnTo>
                  <a:pt x="280" y="4812"/>
                </a:lnTo>
                <a:lnTo>
                  <a:pt x="280" y="4819"/>
                </a:lnTo>
                <a:lnTo>
                  <a:pt x="281" y="4828"/>
                </a:lnTo>
                <a:lnTo>
                  <a:pt x="283" y="4837"/>
                </a:lnTo>
                <a:lnTo>
                  <a:pt x="287" y="4846"/>
                </a:lnTo>
                <a:lnTo>
                  <a:pt x="290" y="4854"/>
                </a:lnTo>
                <a:lnTo>
                  <a:pt x="293" y="4861"/>
                </a:lnTo>
                <a:lnTo>
                  <a:pt x="297" y="4869"/>
                </a:lnTo>
                <a:lnTo>
                  <a:pt x="301" y="4874"/>
                </a:lnTo>
                <a:lnTo>
                  <a:pt x="305" y="4879"/>
                </a:lnTo>
                <a:lnTo>
                  <a:pt x="311" y="4884"/>
                </a:lnTo>
                <a:lnTo>
                  <a:pt x="316" y="4887"/>
                </a:lnTo>
                <a:lnTo>
                  <a:pt x="321" y="4890"/>
                </a:lnTo>
                <a:lnTo>
                  <a:pt x="326" y="4894"/>
                </a:lnTo>
                <a:lnTo>
                  <a:pt x="333" y="4896"/>
                </a:lnTo>
                <a:lnTo>
                  <a:pt x="338" y="4897"/>
                </a:lnTo>
                <a:lnTo>
                  <a:pt x="344" y="4897"/>
                </a:lnTo>
                <a:lnTo>
                  <a:pt x="350" y="4897"/>
                </a:lnTo>
                <a:lnTo>
                  <a:pt x="357" y="4896"/>
                </a:lnTo>
                <a:lnTo>
                  <a:pt x="363" y="4895"/>
                </a:lnTo>
                <a:lnTo>
                  <a:pt x="371" y="4892"/>
                </a:lnTo>
                <a:lnTo>
                  <a:pt x="378" y="4888"/>
                </a:lnTo>
                <a:lnTo>
                  <a:pt x="385" y="4884"/>
                </a:lnTo>
                <a:lnTo>
                  <a:pt x="389" y="4879"/>
                </a:lnTo>
                <a:lnTo>
                  <a:pt x="393" y="4872"/>
                </a:lnTo>
                <a:lnTo>
                  <a:pt x="395" y="4863"/>
                </a:lnTo>
                <a:lnTo>
                  <a:pt x="397" y="4853"/>
                </a:lnTo>
                <a:lnTo>
                  <a:pt x="397" y="4840"/>
                </a:lnTo>
                <a:lnTo>
                  <a:pt x="399" y="4807"/>
                </a:lnTo>
                <a:lnTo>
                  <a:pt x="400" y="4777"/>
                </a:lnTo>
                <a:lnTo>
                  <a:pt x="404" y="4749"/>
                </a:lnTo>
                <a:lnTo>
                  <a:pt x="407" y="4725"/>
                </a:lnTo>
                <a:lnTo>
                  <a:pt x="411" y="4704"/>
                </a:lnTo>
                <a:lnTo>
                  <a:pt x="415" y="4686"/>
                </a:lnTo>
                <a:lnTo>
                  <a:pt x="420" y="4670"/>
                </a:lnTo>
                <a:lnTo>
                  <a:pt x="427" y="4657"/>
                </a:lnTo>
                <a:lnTo>
                  <a:pt x="435" y="4645"/>
                </a:lnTo>
                <a:lnTo>
                  <a:pt x="445" y="4632"/>
                </a:lnTo>
                <a:lnTo>
                  <a:pt x="457" y="4622"/>
                </a:lnTo>
                <a:lnTo>
                  <a:pt x="469" y="4611"/>
                </a:lnTo>
                <a:lnTo>
                  <a:pt x="484" y="4602"/>
                </a:lnTo>
                <a:lnTo>
                  <a:pt x="499" y="4595"/>
                </a:lnTo>
                <a:lnTo>
                  <a:pt x="516" y="4587"/>
                </a:lnTo>
                <a:lnTo>
                  <a:pt x="534" y="4582"/>
                </a:lnTo>
                <a:lnTo>
                  <a:pt x="553" y="4577"/>
                </a:lnTo>
                <a:lnTo>
                  <a:pt x="571" y="4575"/>
                </a:lnTo>
                <a:lnTo>
                  <a:pt x="589" y="4573"/>
                </a:lnTo>
                <a:lnTo>
                  <a:pt x="605" y="4574"/>
                </a:lnTo>
                <a:lnTo>
                  <a:pt x="622" y="4575"/>
                </a:lnTo>
                <a:lnTo>
                  <a:pt x="638" y="4579"/>
                </a:lnTo>
                <a:lnTo>
                  <a:pt x="653" y="4584"/>
                </a:lnTo>
                <a:lnTo>
                  <a:pt x="668" y="4591"/>
                </a:lnTo>
                <a:lnTo>
                  <a:pt x="682" y="4599"/>
                </a:lnTo>
                <a:lnTo>
                  <a:pt x="694" y="4608"/>
                </a:lnTo>
                <a:lnTo>
                  <a:pt x="706" y="4620"/>
                </a:lnTo>
                <a:lnTo>
                  <a:pt x="716" y="4632"/>
                </a:lnTo>
                <a:lnTo>
                  <a:pt x="726" y="4647"/>
                </a:lnTo>
                <a:lnTo>
                  <a:pt x="734" y="4664"/>
                </a:lnTo>
                <a:lnTo>
                  <a:pt x="741" y="4680"/>
                </a:lnTo>
                <a:lnTo>
                  <a:pt x="747" y="4700"/>
                </a:lnTo>
                <a:lnTo>
                  <a:pt x="752" y="4719"/>
                </a:lnTo>
                <a:lnTo>
                  <a:pt x="755" y="4737"/>
                </a:lnTo>
                <a:lnTo>
                  <a:pt x="757" y="4754"/>
                </a:lnTo>
                <a:lnTo>
                  <a:pt x="757" y="4770"/>
                </a:lnTo>
                <a:lnTo>
                  <a:pt x="757" y="4785"/>
                </a:lnTo>
                <a:lnTo>
                  <a:pt x="754" y="4800"/>
                </a:lnTo>
                <a:lnTo>
                  <a:pt x="751" y="4813"/>
                </a:lnTo>
                <a:lnTo>
                  <a:pt x="745" y="4826"/>
                </a:lnTo>
                <a:lnTo>
                  <a:pt x="739" y="4838"/>
                </a:lnTo>
                <a:lnTo>
                  <a:pt x="731" y="4850"/>
                </a:lnTo>
                <a:lnTo>
                  <a:pt x="721" y="4861"/>
                </a:lnTo>
                <a:lnTo>
                  <a:pt x="710" y="4873"/>
                </a:lnTo>
                <a:lnTo>
                  <a:pt x="697" y="4883"/>
                </a:lnTo>
                <a:lnTo>
                  <a:pt x="684" y="4894"/>
                </a:lnTo>
                <a:lnTo>
                  <a:pt x="668" y="4903"/>
                </a:lnTo>
                <a:lnTo>
                  <a:pt x="650" y="4912"/>
                </a:lnTo>
                <a:lnTo>
                  <a:pt x="599" y="4823"/>
                </a:lnTo>
                <a:lnTo>
                  <a:pt x="606" y="4818"/>
                </a:lnTo>
                <a:lnTo>
                  <a:pt x="613" y="4814"/>
                </a:lnTo>
                <a:lnTo>
                  <a:pt x="619" y="4810"/>
                </a:lnTo>
                <a:lnTo>
                  <a:pt x="625" y="4805"/>
                </a:lnTo>
                <a:lnTo>
                  <a:pt x="629" y="4800"/>
                </a:lnTo>
                <a:lnTo>
                  <a:pt x="635" y="4794"/>
                </a:lnTo>
                <a:lnTo>
                  <a:pt x="638" y="4789"/>
                </a:lnTo>
                <a:lnTo>
                  <a:pt x="641" y="4784"/>
                </a:lnTo>
                <a:lnTo>
                  <a:pt x="644" y="4778"/>
                </a:lnTo>
                <a:lnTo>
                  <a:pt x="645" y="4772"/>
                </a:lnTo>
                <a:lnTo>
                  <a:pt x="647" y="4765"/>
                </a:lnTo>
                <a:lnTo>
                  <a:pt x="647" y="4759"/>
                </a:lnTo>
                <a:lnTo>
                  <a:pt x="647" y="4753"/>
                </a:lnTo>
                <a:lnTo>
                  <a:pt x="647" y="4745"/>
                </a:lnTo>
                <a:lnTo>
                  <a:pt x="646" y="4738"/>
                </a:lnTo>
                <a:lnTo>
                  <a:pt x="644" y="4731"/>
                </a:lnTo>
                <a:lnTo>
                  <a:pt x="639" y="4713"/>
                </a:lnTo>
                <a:lnTo>
                  <a:pt x="631" y="4699"/>
                </a:lnTo>
                <a:lnTo>
                  <a:pt x="628" y="4693"/>
                </a:lnTo>
                <a:lnTo>
                  <a:pt x="624" y="4688"/>
                </a:lnTo>
                <a:lnTo>
                  <a:pt x="621" y="4684"/>
                </a:lnTo>
                <a:lnTo>
                  <a:pt x="617" y="4679"/>
                </a:lnTo>
                <a:lnTo>
                  <a:pt x="612" y="4677"/>
                </a:lnTo>
                <a:lnTo>
                  <a:pt x="607" y="4674"/>
                </a:lnTo>
                <a:lnTo>
                  <a:pt x="603" y="4673"/>
                </a:lnTo>
                <a:lnTo>
                  <a:pt x="599" y="4672"/>
                </a:lnTo>
                <a:lnTo>
                  <a:pt x="594" y="4671"/>
                </a:lnTo>
                <a:lnTo>
                  <a:pt x="590" y="4671"/>
                </a:lnTo>
                <a:lnTo>
                  <a:pt x="584" y="4672"/>
                </a:lnTo>
                <a:lnTo>
                  <a:pt x="579" y="4673"/>
                </a:lnTo>
                <a:lnTo>
                  <a:pt x="571" y="4676"/>
                </a:lnTo>
                <a:lnTo>
                  <a:pt x="564" y="4680"/>
                </a:lnTo>
                <a:lnTo>
                  <a:pt x="558" y="4688"/>
                </a:lnTo>
                <a:lnTo>
                  <a:pt x="554" y="4696"/>
                </a:lnTo>
                <a:lnTo>
                  <a:pt x="552" y="4701"/>
                </a:lnTo>
                <a:lnTo>
                  <a:pt x="550" y="4709"/>
                </a:lnTo>
                <a:lnTo>
                  <a:pt x="548" y="4719"/>
                </a:lnTo>
                <a:lnTo>
                  <a:pt x="547" y="4731"/>
                </a:lnTo>
                <a:lnTo>
                  <a:pt x="544" y="4760"/>
                </a:lnTo>
                <a:lnTo>
                  <a:pt x="542" y="4797"/>
                </a:lnTo>
                <a:lnTo>
                  <a:pt x="541" y="4820"/>
                </a:lnTo>
                <a:lnTo>
                  <a:pt x="538" y="4841"/>
                </a:lnTo>
                <a:lnTo>
                  <a:pt x="535" y="4861"/>
                </a:lnTo>
                <a:lnTo>
                  <a:pt x="531" y="4879"/>
                </a:lnTo>
                <a:lnTo>
                  <a:pt x="527" y="4895"/>
                </a:lnTo>
                <a:lnTo>
                  <a:pt x="521" y="4909"/>
                </a:lnTo>
                <a:lnTo>
                  <a:pt x="514" y="4923"/>
                </a:lnTo>
                <a:lnTo>
                  <a:pt x="507" y="4934"/>
                </a:lnTo>
                <a:lnTo>
                  <a:pt x="499" y="4944"/>
                </a:lnTo>
                <a:lnTo>
                  <a:pt x="489" y="4953"/>
                </a:lnTo>
                <a:lnTo>
                  <a:pt x="479" y="4962"/>
                </a:lnTo>
                <a:lnTo>
                  <a:pt x="467" y="4970"/>
                </a:lnTo>
                <a:lnTo>
                  <a:pt x="455" y="4976"/>
                </a:lnTo>
                <a:lnTo>
                  <a:pt x="441" y="4982"/>
                </a:lnTo>
                <a:lnTo>
                  <a:pt x="427" y="4989"/>
                </a:lnTo>
                <a:lnTo>
                  <a:pt x="410" y="4993"/>
                </a:lnTo>
                <a:lnTo>
                  <a:pt x="391" y="4998"/>
                </a:lnTo>
                <a:lnTo>
                  <a:pt x="371" y="5001"/>
                </a:lnTo>
                <a:lnTo>
                  <a:pt x="353" y="5002"/>
                </a:lnTo>
                <a:lnTo>
                  <a:pt x="335" y="5001"/>
                </a:lnTo>
                <a:lnTo>
                  <a:pt x="317" y="4999"/>
                </a:lnTo>
                <a:lnTo>
                  <a:pt x="300" y="4995"/>
                </a:lnTo>
                <a:lnTo>
                  <a:pt x="283" y="4990"/>
                </a:lnTo>
                <a:lnTo>
                  <a:pt x="267" y="4982"/>
                </a:lnTo>
                <a:lnTo>
                  <a:pt x="251" y="4973"/>
                </a:lnTo>
                <a:lnTo>
                  <a:pt x="237" y="4963"/>
                </a:lnTo>
                <a:lnTo>
                  <a:pt x="224" y="4950"/>
                </a:lnTo>
                <a:lnTo>
                  <a:pt x="212" y="4936"/>
                </a:lnTo>
                <a:lnTo>
                  <a:pt x="203" y="4921"/>
                </a:lnTo>
                <a:lnTo>
                  <a:pt x="193" y="4904"/>
                </a:lnTo>
                <a:lnTo>
                  <a:pt x="186" y="4885"/>
                </a:lnTo>
                <a:lnTo>
                  <a:pt x="180" y="4865"/>
                </a:lnTo>
                <a:lnTo>
                  <a:pt x="175" y="4847"/>
                </a:lnTo>
                <a:lnTo>
                  <a:pt x="173" y="4829"/>
                </a:lnTo>
                <a:lnTo>
                  <a:pt x="170" y="4811"/>
                </a:lnTo>
                <a:lnTo>
                  <a:pt x="172" y="4794"/>
                </a:lnTo>
                <a:lnTo>
                  <a:pt x="173" y="4778"/>
                </a:lnTo>
                <a:lnTo>
                  <a:pt x="177" y="4761"/>
                </a:lnTo>
                <a:lnTo>
                  <a:pt x="181" y="4745"/>
                </a:lnTo>
                <a:lnTo>
                  <a:pt x="188" y="4730"/>
                </a:lnTo>
                <a:lnTo>
                  <a:pt x="197" y="4716"/>
                </a:lnTo>
                <a:lnTo>
                  <a:pt x="206" y="4701"/>
                </a:lnTo>
                <a:lnTo>
                  <a:pt x="218" y="4689"/>
                </a:lnTo>
                <a:lnTo>
                  <a:pt x="230" y="4676"/>
                </a:lnTo>
                <a:lnTo>
                  <a:pt x="244" y="4664"/>
                </a:lnTo>
                <a:lnTo>
                  <a:pt x="259" y="4652"/>
                </a:lnTo>
                <a:lnTo>
                  <a:pt x="277" y="4642"/>
                </a:lnTo>
                <a:lnTo>
                  <a:pt x="296" y="4632"/>
                </a:lnTo>
                <a:close/>
                <a:moveTo>
                  <a:pt x="132" y="4651"/>
                </a:moveTo>
                <a:lnTo>
                  <a:pt x="104" y="4532"/>
                </a:lnTo>
                <a:lnTo>
                  <a:pt x="265" y="4443"/>
                </a:lnTo>
                <a:lnTo>
                  <a:pt x="211" y="4226"/>
                </a:lnTo>
                <a:lnTo>
                  <a:pt x="28" y="4223"/>
                </a:lnTo>
                <a:lnTo>
                  <a:pt x="0" y="4107"/>
                </a:lnTo>
                <a:lnTo>
                  <a:pt x="810" y="4134"/>
                </a:lnTo>
                <a:lnTo>
                  <a:pt x="838" y="4250"/>
                </a:lnTo>
                <a:lnTo>
                  <a:pt x="132" y="4651"/>
                </a:lnTo>
                <a:close/>
                <a:moveTo>
                  <a:pt x="384" y="4376"/>
                </a:moveTo>
                <a:lnTo>
                  <a:pt x="647" y="4234"/>
                </a:lnTo>
                <a:lnTo>
                  <a:pt x="347" y="4229"/>
                </a:lnTo>
                <a:lnTo>
                  <a:pt x="384" y="4376"/>
                </a:lnTo>
                <a:close/>
                <a:moveTo>
                  <a:pt x="7754" y="11316"/>
                </a:moveTo>
                <a:lnTo>
                  <a:pt x="7658" y="11346"/>
                </a:lnTo>
                <a:lnTo>
                  <a:pt x="7651" y="11327"/>
                </a:lnTo>
                <a:lnTo>
                  <a:pt x="7645" y="11307"/>
                </a:lnTo>
                <a:lnTo>
                  <a:pt x="7642" y="11289"/>
                </a:lnTo>
                <a:lnTo>
                  <a:pt x="7639" y="11271"/>
                </a:lnTo>
                <a:lnTo>
                  <a:pt x="7638" y="11256"/>
                </a:lnTo>
                <a:lnTo>
                  <a:pt x="7638" y="11240"/>
                </a:lnTo>
                <a:lnTo>
                  <a:pt x="7639" y="11225"/>
                </a:lnTo>
                <a:lnTo>
                  <a:pt x="7642" y="11211"/>
                </a:lnTo>
                <a:lnTo>
                  <a:pt x="7646" y="11198"/>
                </a:lnTo>
                <a:lnTo>
                  <a:pt x="7652" y="11186"/>
                </a:lnTo>
                <a:lnTo>
                  <a:pt x="7660" y="11173"/>
                </a:lnTo>
                <a:lnTo>
                  <a:pt x="7669" y="11160"/>
                </a:lnTo>
                <a:lnTo>
                  <a:pt x="7680" y="11149"/>
                </a:lnTo>
                <a:lnTo>
                  <a:pt x="7692" y="11138"/>
                </a:lnTo>
                <a:lnTo>
                  <a:pt x="7706" y="11127"/>
                </a:lnTo>
                <a:lnTo>
                  <a:pt x="7721" y="11118"/>
                </a:lnTo>
                <a:lnTo>
                  <a:pt x="7736" y="11108"/>
                </a:lnTo>
                <a:lnTo>
                  <a:pt x="7750" y="11101"/>
                </a:lnTo>
                <a:lnTo>
                  <a:pt x="7762" y="11096"/>
                </a:lnTo>
                <a:lnTo>
                  <a:pt x="7775" y="11090"/>
                </a:lnTo>
                <a:lnTo>
                  <a:pt x="7787" y="11086"/>
                </a:lnTo>
                <a:lnTo>
                  <a:pt x="7799" y="11083"/>
                </a:lnTo>
                <a:lnTo>
                  <a:pt x="7810" y="11081"/>
                </a:lnTo>
                <a:lnTo>
                  <a:pt x="7821" y="11081"/>
                </a:lnTo>
                <a:lnTo>
                  <a:pt x="7831" y="11081"/>
                </a:lnTo>
                <a:lnTo>
                  <a:pt x="7842" y="11082"/>
                </a:lnTo>
                <a:lnTo>
                  <a:pt x="7851" y="11084"/>
                </a:lnTo>
                <a:lnTo>
                  <a:pt x="7860" y="11086"/>
                </a:lnTo>
                <a:lnTo>
                  <a:pt x="7870" y="11089"/>
                </a:lnTo>
                <a:lnTo>
                  <a:pt x="7879" y="11094"/>
                </a:lnTo>
                <a:lnTo>
                  <a:pt x="7888" y="11099"/>
                </a:lnTo>
                <a:lnTo>
                  <a:pt x="7896" y="11104"/>
                </a:lnTo>
                <a:lnTo>
                  <a:pt x="7904" y="11111"/>
                </a:lnTo>
                <a:lnTo>
                  <a:pt x="7914" y="11120"/>
                </a:lnTo>
                <a:lnTo>
                  <a:pt x="7923" y="11130"/>
                </a:lnTo>
                <a:lnTo>
                  <a:pt x="7934" y="11143"/>
                </a:lnTo>
                <a:lnTo>
                  <a:pt x="7945" y="11157"/>
                </a:lnTo>
                <a:lnTo>
                  <a:pt x="7957" y="11174"/>
                </a:lnTo>
                <a:lnTo>
                  <a:pt x="7968" y="11192"/>
                </a:lnTo>
                <a:lnTo>
                  <a:pt x="7982" y="11212"/>
                </a:lnTo>
                <a:lnTo>
                  <a:pt x="8073" y="11361"/>
                </a:lnTo>
                <a:lnTo>
                  <a:pt x="8091" y="11389"/>
                </a:lnTo>
                <a:lnTo>
                  <a:pt x="8108" y="11414"/>
                </a:lnTo>
                <a:lnTo>
                  <a:pt x="8123" y="11435"/>
                </a:lnTo>
                <a:lnTo>
                  <a:pt x="8135" y="11451"/>
                </a:lnTo>
                <a:lnTo>
                  <a:pt x="8148" y="11465"/>
                </a:lnTo>
                <a:lnTo>
                  <a:pt x="8161" y="11478"/>
                </a:lnTo>
                <a:lnTo>
                  <a:pt x="8176" y="11492"/>
                </a:lnTo>
                <a:lnTo>
                  <a:pt x="8192" y="11505"/>
                </a:lnTo>
                <a:lnTo>
                  <a:pt x="8102" y="11562"/>
                </a:lnTo>
                <a:lnTo>
                  <a:pt x="8057" y="11517"/>
                </a:lnTo>
                <a:lnTo>
                  <a:pt x="8055" y="11539"/>
                </a:lnTo>
                <a:lnTo>
                  <a:pt x="8051" y="11560"/>
                </a:lnTo>
                <a:lnTo>
                  <a:pt x="8047" y="11569"/>
                </a:lnTo>
                <a:lnTo>
                  <a:pt x="8044" y="11578"/>
                </a:lnTo>
                <a:lnTo>
                  <a:pt x="8041" y="11587"/>
                </a:lnTo>
                <a:lnTo>
                  <a:pt x="8037" y="11595"/>
                </a:lnTo>
                <a:lnTo>
                  <a:pt x="8033" y="11604"/>
                </a:lnTo>
                <a:lnTo>
                  <a:pt x="8028" y="11611"/>
                </a:lnTo>
                <a:lnTo>
                  <a:pt x="8022" y="11618"/>
                </a:lnTo>
                <a:lnTo>
                  <a:pt x="8017" y="11624"/>
                </a:lnTo>
                <a:lnTo>
                  <a:pt x="8011" y="11631"/>
                </a:lnTo>
                <a:lnTo>
                  <a:pt x="8005" y="11636"/>
                </a:lnTo>
                <a:lnTo>
                  <a:pt x="7997" y="11641"/>
                </a:lnTo>
                <a:lnTo>
                  <a:pt x="7990" y="11646"/>
                </a:lnTo>
                <a:lnTo>
                  <a:pt x="7977" y="11654"/>
                </a:lnTo>
                <a:lnTo>
                  <a:pt x="7965" y="11659"/>
                </a:lnTo>
                <a:lnTo>
                  <a:pt x="7952" y="11663"/>
                </a:lnTo>
                <a:lnTo>
                  <a:pt x="7939" y="11665"/>
                </a:lnTo>
                <a:lnTo>
                  <a:pt x="7925" y="11666"/>
                </a:lnTo>
                <a:lnTo>
                  <a:pt x="7912" y="11665"/>
                </a:lnTo>
                <a:lnTo>
                  <a:pt x="7898" y="11663"/>
                </a:lnTo>
                <a:lnTo>
                  <a:pt x="7884" y="11659"/>
                </a:lnTo>
                <a:lnTo>
                  <a:pt x="7871" y="11654"/>
                </a:lnTo>
                <a:lnTo>
                  <a:pt x="7857" y="11646"/>
                </a:lnTo>
                <a:lnTo>
                  <a:pt x="7845" y="11639"/>
                </a:lnTo>
                <a:lnTo>
                  <a:pt x="7832" y="11629"/>
                </a:lnTo>
                <a:lnTo>
                  <a:pt x="7821" y="11618"/>
                </a:lnTo>
                <a:lnTo>
                  <a:pt x="7809" y="11606"/>
                </a:lnTo>
                <a:lnTo>
                  <a:pt x="7799" y="11591"/>
                </a:lnTo>
                <a:lnTo>
                  <a:pt x="7788" y="11576"/>
                </a:lnTo>
                <a:lnTo>
                  <a:pt x="7777" y="11555"/>
                </a:lnTo>
                <a:lnTo>
                  <a:pt x="7767" y="11536"/>
                </a:lnTo>
                <a:lnTo>
                  <a:pt x="7764" y="11526"/>
                </a:lnTo>
                <a:lnTo>
                  <a:pt x="7761" y="11517"/>
                </a:lnTo>
                <a:lnTo>
                  <a:pt x="7759" y="11506"/>
                </a:lnTo>
                <a:lnTo>
                  <a:pt x="7757" y="11497"/>
                </a:lnTo>
                <a:lnTo>
                  <a:pt x="7756" y="11488"/>
                </a:lnTo>
                <a:lnTo>
                  <a:pt x="7755" y="11478"/>
                </a:lnTo>
                <a:lnTo>
                  <a:pt x="7755" y="11469"/>
                </a:lnTo>
                <a:lnTo>
                  <a:pt x="7756" y="11460"/>
                </a:lnTo>
                <a:lnTo>
                  <a:pt x="7757" y="11451"/>
                </a:lnTo>
                <a:lnTo>
                  <a:pt x="7758" y="11443"/>
                </a:lnTo>
                <a:lnTo>
                  <a:pt x="7760" y="11434"/>
                </a:lnTo>
                <a:lnTo>
                  <a:pt x="7763" y="11426"/>
                </a:lnTo>
                <a:lnTo>
                  <a:pt x="7767" y="11418"/>
                </a:lnTo>
                <a:lnTo>
                  <a:pt x="7772" y="11408"/>
                </a:lnTo>
                <a:lnTo>
                  <a:pt x="7777" y="11399"/>
                </a:lnTo>
                <a:lnTo>
                  <a:pt x="7783" y="11389"/>
                </a:lnTo>
                <a:lnTo>
                  <a:pt x="7800" y="11368"/>
                </a:lnTo>
                <a:lnTo>
                  <a:pt x="7819" y="11346"/>
                </a:lnTo>
                <a:lnTo>
                  <a:pt x="7843" y="11320"/>
                </a:lnTo>
                <a:lnTo>
                  <a:pt x="7862" y="11297"/>
                </a:lnTo>
                <a:lnTo>
                  <a:pt x="7877" y="11277"/>
                </a:lnTo>
                <a:lnTo>
                  <a:pt x="7888" y="11261"/>
                </a:lnTo>
                <a:lnTo>
                  <a:pt x="7876" y="11242"/>
                </a:lnTo>
                <a:lnTo>
                  <a:pt x="7866" y="11228"/>
                </a:lnTo>
                <a:lnTo>
                  <a:pt x="7857" y="11218"/>
                </a:lnTo>
                <a:lnTo>
                  <a:pt x="7850" y="11212"/>
                </a:lnTo>
                <a:lnTo>
                  <a:pt x="7844" y="11207"/>
                </a:lnTo>
                <a:lnTo>
                  <a:pt x="7836" y="11204"/>
                </a:lnTo>
                <a:lnTo>
                  <a:pt x="7828" y="11202"/>
                </a:lnTo>
                <a:lnTo>
                  <a:pt x="7820" y="11202"/>
                </a:lnTo>
                <a:lnTo>
                  <a:pt x="7810" y="11203"/>
                </a:lnTo>
                <a:lnTo>
                  <a:pt x="7800" y="11206"/>
                </a:lnTo>
                <a:lnTo>
                  <a:pt x="7788" y="11211"/>
                </a:lnTo>
                <a:lnTo>
                  <a:pt x="7777" y="11218"/>
                </a:lnTo>
                <a:lnTo>
                  <a:pt x="7766" y="11225"/>
                </a:lnTo>
                <a:lnTo>
                  <a:pt x="7757" y="11235"/>
                </a:lnTo>
                <a:lnTo>
                  <a:pt x="7754" y="11239"/>
                </a:lnTo>
                <a:lnTo>
                  <a:pt x="7751" y="11244"/>
                </a:lnTo>
                <a:lnTo>
                  <a:pt x="7749" y="11249"/>
                </a:lnTo>
                <a:lnTo>
                  <a:pt x="7746" y="11254"/>
                </a:lnTo>
                <a:lnTo>
                  <a:pt x="7745" y="11260"/>
                </a:lnTo>
                <a:lnTo>
                  <a:pt x="7744" y="11266"/>
                </a:lnTo>
                <a:lnTo>
                  <a:pt x="7744" y="11273"/>
                </a:lnTo>
                <a:lnTo>
                  <a:pt x="7745" y="11281"/>
                </a:lnTo>
                <a:lnTo>
                  <a:pt x="7748" y="11297"/>
                </a:lnTo>
                <a:lnTo>
                  <a:pt x="7754" y="11316"/>
                </a:lnTo>
                <a:close/>
                <a:moveTo>
                  <a:pt x="7939" y="11343"/>
                </a:moveTo>
                <a:lnTo>
                  <a:pt x="7931" y="11354"/>
                </a:lnTo>
                <a:lnTo>
                  <a:pt x="7922" y="11365"/>
                </a:lnTo>
                <a:lnTo>
                  <a:pt x="7911" y="11380"/>
                </a:lnTo>
                <a:lnTo>
                  <a:pt x="7897" y="11396"/>
                </a:lnTo>
                <a:lnTo>
                  <a:pt x="7881" y="11414"/>
                </a:lnTo>
                <a:lnTo>
                  <a:pt x="7871" y="11431"/>
                </a:lnTo>
                <a:lnTo>
                  <a:pt x="7867" y="11438"/>
                </a:lnTo>
                <a:lnTo>
                  <a:pt x="7862" y="11446"/>
                </a:lnTo>
                <a:lnTo>
                  <a:pt x="7860" y="11452"/>
                </a:lnTo>
                <a:lnTo>
                  <a:pt x="7859" y="11458"/>
                </a:lnTo>
                <a:lnTo>
                  <a:pt x="7858" y="11465"/>
                </a:lnTo>
                <a:lnTo>
                  <a:pt x="7858" y="11470"/>
                </a:lnTo>
                <a:lnTo>
                  <a:pt x="7859" y="11476"/>
                </a:lnTo>
                <a:lnTo>
                  <a:pt x="7860" y="11482"/>
                </a:lnTo>
                <a:lnTo>
                  <a:pt x="7865" y="11494"/>
                </a:lnTo>
                <a:lnTo>
                  <a:pt x="7871" y="11506"/>
                </a:lnTo>
                <a:lnTo>
                  <a:pt x="7875" y="11513"/>
                </a:lnTo>
                <a:lnTo>
                  <a:pt x="7880" y="11519"/>
                </a:lnTo>
                <a:lnTo>
                  <a:pt x="7885" y="11524"/>
                </a:lnTo>
                <a:lnTo>
                  <a:pt x="7891" y="11529"/>
                </a:lnTo>
                <a:lnTo>
                  <a:pt x="7896" y="11534"/>
                </a:lnTo>
                <a:lnTo>
                  <a:pt x="7902" y="11538"/>
                </a:lnTo>
                <a:lnTo>
                  <a:pt x="7907" y="11541"/>
                </a:lnTo>
                <a:lnTo>
                  <a:pt x="7915" y="11544"/>
                </a:lnTo>
                <a:lnTo>
                  <a:pt x="7921" y="11546"/>
                </a:lnTo>
                <a:lnTo>
                  <a:pt x="7927" y="11547"/>
                </a:lnTo>
                <a:lnTo>
                  <a:pt x="7934" y="11547"/>
                </a:lnTo>
                <a:lnTo>
                  <a:pt x="7940" y="11547"/>
                </a:lnTo>
                <a:lnTo>
                  <a:pt x="7945" y="11546"/>
                </a:lnTo>
                <a:lnTo>
                  <a:pt x="7951" y="11545"/>
                </a:lnTo>
                <a:lnTo>
                  <a:pt x="7957" y="11543"/>
                </a:lnTo>
                <a:lnTo>
                  <a:pt x="7962" y="11540"/>
                </a:lnTo>
                <a:lnTo>
                  <a:pt x="7967" y="11537"/>
                </a:lnTo>
                <a:lnTo>
                  <a:pt x="7971" y="11533"/>
                </a:lnTo>
                <a:lnTo>
                  <a:pt x="7975" y="11528"/>
                </a:lnTo>
                <a:lnTo>
                  <a:pt x="7980" y="11524"/>
                </a:lnTo>
                <a:lnTo>
                  <a:pt x="7986" y="11514"/>
                </a:lnTo>
                <a:lnTo>
                  <a:pt x="7991" y="11501"/>
                </a:lnTo>
                <a:lnTo>
                  <a:pt x="7995" y="11488"/>
                </a:lnTo>
                <a:lnTo>
                  <a:pt x="7996" y="11474"/>
                </a:lnTo>
                <a:lnTo>
                  <a:pt x="7996" y="11461"/>
                </a:lnTo>
                <a:lnTo>
                  <a:pt x="7995" y="11448"/>
                </a:lnTo>
                <a:lnTo>
                  <a:pt x="7990" y="11434"/>
                </a:lnTo>
                <a:lnTo>
                  <a:pt x="7982" y="11415"/>
                </a:lnTo>
                <a:lnTo>
                  <a:pt x="7970" y="11393"/>
                </a:lnTo>
                <a:lnTo>
                  <a:pt x="7956" y="11368"/>
                </a:lnTo>
                <a:lnTo>
                  <a:pt x="7939" y="11343"/>
                </a:lnTo>
                <a:close/>
                <a:moveTo>
                  <a:pt x="7628" y="11857"/>
                </a:moveTo>
                <a:lnTo>
                  <a:pt x="7191" y="11461"/>
                </a:lnTo>
                <a:lnTo>
                  <a:pt x="7288" y="11402"/>
                </a:lnTo>
                <a:lnTo>
                  <a:pt x="7504" y="11608"/>
                </a:lnTo>
                <a:lnTo>
                  <a:pt x="7574" y="11678"/>
                </a:lnTo>
                <a:lnTo>
                  <a:pt x="7543" y="11584"/>
                </a:lnTo>
                <a:lnTo>
                  <a:pt x="7456" y="11298"/>
                </a:lnTo>
                <a:lnTo>
                  <a:pt x="7549" y="11240"/>
                </a:lnTo>
                <a:lnTo>
                  <a:pt x="7710" y="11805"/>
                </a:lnTo>
                <a:lnTo>
                  <a:pt x="7628" y="118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6600"/>
          </a:p>
        </p:txBody>
      </p:sp>
      <p:sp>
        <p:nvSpPr>
          <p:cNvPr id="2" name="TextBox 1"/>
          <p:cNvSpPr txBox="1"/>
          <p:nvPr/>
        </p:nvSpPr>
        <p:spPr>
          <a:xfrm>
            <a:off x="3016806" y="20070538"/>
            <a:ext cx="3442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rajan Pro" pitchFamily="18" charset="0"/>
              </a:rPr>
              <a:t>Evidence Based Practice (EBP) Model Developed by OLOL Nurses</a:t>
            </a:r>
          </a:p>
        </p:txBody>
      </p:sp>
      <p:sp>
        <p:nvSpPr>
          <p:cNvPr id="418" name="Text Box 1510"/>
          <p:cNvSpPr txBox="1">
            <a:spLocks noChangeArrowheads="1"/>
          </p:cNvSpPr>
          <p:nvPr/>
        </p:nvSpPr>
        <p:spPr bwMode="auto">
          <a:xfrm>
            <a:off x="33149131" y="13809160"/>
            <a:ext cx="9881489" cy="5632311"/>
          </a:xfrm>
          <a:prstGeom prst="rect">
            <a:avLst/>
          </a:prstGeom>
          <a:solidFill>
            <a:srgbClr val="ED5B9D">
              <a:alpha val="10196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endParaRPr lang="en-US" sz="3000" b="1" dirty="0">
              <a:solidFill>
                <a:srgbClr val="00477F"/>
              </a:solidFill>
            </a:endParaRPr>
          </a:p>
        </p:txBody>
      </p:sp>
      <p:sp>
        <p:nvSpPr>
          <p:cNvPr id="419" name="Text Box 29"/>
          <p:cNvSpPr txBox="1">
            <a:spLocks noChangeArrowheads="1"/>
          </p:cNvSpPr>
          <p:nvPr/>
        </p:nvSpPr>
        <p:spPr bwMode="auto">
          <a:xfrm>
            <a:off x="33118926" y="12894760"/>
            <a:ext cx="10032514" cy="582927"/>
          </a:xfrm>
          <a:prstGeom prst="rect">
            <a:avLst/>
          </a:prstGeom>
          <a:solidFill>
            <a:srgbClr val="54C9EA"/>
          </a:solidFill>
          <a:ln w="76200">
            <a:noFill/>
          </a:ln>
          <a:extLst/>
        </p:spPr>
        <p:txBody>
          <a:bodyPr wrap="none" anchor="ctr"/>
          <a:lstStyle>
            <a:lvl1pPr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References</a:t>
            </a:r>
          </a:p>
        </p:txBody>
      </p:sp>
      <p:pic>
        <p:nvPicPr>
          <p:cNvPr id="423" name="Picture 312" descr="W:\Templates\Test Templates\Scientific Posters\Online\Custom School Templates\Our Lady of the Lake Univ\BlockLogo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4200" y="720442"/>
            <a:ext cx="8950965" cy="251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" name="Picture 311" descr="W:\Templates\Test Templates\Scientific Posters\Online\Custom School Templates\Our Lady of the Lake Univ\BlockLogo_notext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7433" y="19642609"/>
            <a:ext cx="2119566" cy="230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2FDE364-022C-4AFB-AB17-08708BB7E3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9939402"/>
            <a:ext cx="2125384" cy="170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8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645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Trajan Pro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 Delre</cp:lastModifiedBy>
  <cp:revision>33</cp:revision>
  <dcterms:created xsi:type="dcterms:W3CDTF">2013-05-14T19:30:29Z</dcterms:created>
  <dcterms:modified xsi:type="dcterms:W3CDTF">2018-02-21T18:08:30Z</dcterms:modified>
</cp:coreProperties>
</file>