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15789275" cy="32248475"/>
  <p:defaultTextStyle>
    <a:defPPr>
      <a:defRPr lang="en-US"/>
    </a:defPPr>
    <a:lvl1pPr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1pPr>
    <a:lvl2pPr marL="571500" indent="-1143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3pPr>
    <a:lvl4pPr marL="1714500" indent="-3429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4pPr>
    <a:lvl5pPr marL="2286000" indent="-457200" algn="l" rtl="0" eaLnBrk="0" fontAlgn="base" hangingPunct="0">
      <a:spcBef>
        <a:spcPct val="0"/>
      </a:spcBef>
      <a:spcAft>
        <a:spcPct val="0"/>
      </a:spcAft>
      <a:defRPr sz="3300" kern="1200">
        <a:solidFill>
          <a:schemeClr val="tx1"/>
        </a:solidFill>
        <a:latin typeface="Arial" panose="020B0604020202020204" pitchFamily="34" charset="0"/>
        <a:ea typeface="+mn-ea"/>
        <a:cs typeface="+mn-cs"/>
      </a:defRPr>
    </a:lvl5pPr>
    <a:lvl6pPr marL="2286000" algn="l" defTabSz="914400" rtl="0" eaLnBrk="1" latinLnBrk="0" hangingPunct="1">
      <a:defRPr sz="3300" kern="1200">
        <a:solidFill>
          <a:schemeClr val="tx1"/>
        </a:solidFill>
        <a:latin typeface="Arial" panose="020B0604020202020204" pitchFamily="34" charset="0"/>
        <a:ea typeface="+mn-ea"/>
        <a:cs typeface="+mn-cs"/>
      </a:defRPr>
    </a:lvl6pPr>
    <a:lvl7pPr marL="2743200" algn="l" defTabSz="914400" rtl="0" eaLnBrk="1" latinLnBrk="0" hangingPunct="1">
      <a:defRPr sz="3300" kern="1200">
        <a:solidFill>
          <a:schemeClr val="tx1"/>
        </a:solidFill>
        <a:latin typeface="Arial" panose="020B0604020202020204" pitchFamily="34" charset="0"/>
        <a:ea typeface="+mn-ea"/>
        <a:cs typeface="+mn-cs"/>
      </a:defRPr>
    </a:lvl7pPr>
    <a:lvl8pPr marL="3200400" algn="l" defTabSz="914400" rtl="0" eaLnBrk="1" latinLnBrk="0" hangingPunct="1">
      <a:defRPr sz="3300" kern="1200">
        <a:solidFill>
          <a:schemeClr val="tx1"/>
        </a:solidFill>
        <a:latin typeface="Arial" panose="020B0604020202020204" pitchFamily="34" charset="0"/>
        <a:ea typeface="+mn-ea"/>
        <a:cs typeface="+mn-cs"/>
      </a:defRPr>
    </a:lvl8pPr>
    <a:lvl9pPr marL="3657600" algn="l" defTabSz="914400" rtl="0" eaLnBrk="1" latinLnBrk="0" hangingPunct="1">
      <a:defRPr sz="3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E"/>
    <a:srgbClr val="073767"/>
    <a:srgbClr val="ED5B9D"/>
    <a:srgbClr val="30AA39"/>
    <a:srgbClr val="54C9EA"/>
    <a:srgbClr val="AFE3F3"/>
    <a:srgbClr val="A9C0D7"/>
    <a:srgbClr val="D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4" d="100"/>
          <a:sy n="24" d="100"/>
        </p:scale>
        <p:origin x="2034" y="7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8" y="10226677"/>
            <a:ext cx="37306250" cy="7054851"/>
          </a:xfrm>
        </p:spPr>
        <p:txBody>
          <a:bodyPr/>
          <a:lstStyle/>
          <a:p>
            <a:r>
              <a:rPr lang="en-US"/>
              <a:t>Click to edit Master title style</a:t>
            </a:r>
          </a:p>
        </p:txBody>
      </p:sp>
      <p:sp>
        <p:nvSpPr>
          <p:cNvPr id="3" name="Subtitle 2"/>
          <p:cNvSpPr>
            <a:spLocks noGrp="1"/>
          </p:cNvSpPr>
          <p:nvPr>
            <p:ph type="subTitle" idx="1"/>
          </p:nvPr>
        </p:nvSpPr>
        <p:spPr>
          <a:xfrm>
            <a:off x="6583362" y="18653127"/>
            <a:ext cx="30724476" cy="8413751"/>
          </a:xfrm>
        </p:spPr>
        <p:txBody>
          <a:bodyPr/>
          <a:lstStyle>
            <a:lvl1pPr marL="0" indent="0" algn="ctr">
              <a:buNone/>
              <a:defRPr/>
            </a:lvl1pPr>
            <a:lvl2pPr marL="571500" indent="0" algn="ctr">
              <a:buNone/>
              <a:defRPr/>
            </a:lvl2pPr>
            <a:lvl3pPr marL="1143000" indent="0" algn="ctr">
              <a:buNone/>
              <a:defRPr/>
            </a:lvl3pPr>
            <a:lvl4pPr marL="1714500" indent="0" algn="ctr">
              <a:buNone/>
              <a:defRPr/>
            </a:lvl4pPr>
            <a:lvl5pPr marL="2286000" indent="0" algn="ctr">
              <a:buNone/>
              <a:defRPr/>
            </a:lvl5pPr>
            <a:lvl6pPr marL="2857500" indent="0" algn="ctr">
              <a:buNone/>
              <a:defRPr/>
            </a:lvl6pPr>
            <a:lvl7pPr marL="3429000" indent="0" algn="ctr">
              <a:buNone/>
              <a:defRPr/>
            </a:lvl7pPr>
            <a:lvl8pPr marL="4000500" indent="0" algn="ctr">
              <a:buNone/>
              <a:defRPr/>
            </a:lvl8pPr>
            <a:lvl9pPr marL="45720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227B71D-3506-45BB-BBAF-F0AAE1B062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AE7690E-97CC-4F7E-8DED-BDCC2B2193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1D01FE2-C5A1-4E55-81ED-D6AE75600CBB}"/>
              </a:ext>
            </a:extLst>
          </p:cNvPr>
          <p:cNvSpPr>
            <a:spLocks noGrp="1" noChangeArrowheads="1"/>
          </p:cNvSpPr>
          <p:nvPr>
            <p:ph type="sldNum" sz="quarter" idx="12"/>
          </p:nvPr>
        </p:nvSpPr>
        <p:spPr>
          <a:ln/>
        </p:spPr>
        <p:txBody>
          <a:bodyPr/>
          <a:lstStyle>
            <a:lvl1pPr>
              <a:defRPr/>
            </a:lvl1pPr>
          </a:lstStyle>
          <a:p>
            <a:pPr>
              <a:defRPr/>
            </a:pPr>
            <a:fld id="{C483DBC8-DE48-4B5E-A4C4-0EF94E8A4E80}" type="slidenum">
              <a:rPr lang="en-US" altLang="en-US"/>
              <a:pPr>
                <a:defRPr/>
              </a:pPr>
              <a:t>‹#›</a:t>
            </a:fld>
            <a:endParaRPr lang="en-US" altLang="en-US"/>
          </a:p>
        </p:txBody>
      </p:sp>
    </p:spTree>
    <p:extLst>
      <p:ext uri="{BB962C8B-B14F-4D97-AF65-F5344CB8AC3E}">
        <p14:creationId xmlns:p14="http://schemas.microsoft.com/office/powerpoint/2010/main" val="208687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4B432FB-9EFF-4FC7-BB85-CA62F8FE30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D8CBE0A-D220-4986-9D68-B9F535C01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ABD5D2-B85E-44EB-9C6F-CF84DDE28806}"/>
              </a:ext>
            </a:extLst>
          </p:cNvPr>
          <p:cNvSpPr>
            <a:spLocks noGrp="1" noChangeArrowheads="1"/>
          </p:cNvSpPr>
          <p:nvPr>
            <p:ph type="sldNum" sz="quarter" idx="12"/>
          </p:nvPr>
        </p:nvSpPr>
        <p:spPr>
          <a:ln/>
        </p:spPr>
        <p:txBody>
          <a:bodyPr/>
          <a:lstStyle>
            <a:lvl1pPr>
              <a:defRPr/>
            </a:lvl1pPr>
          </a:lstStyle>
          <a:p>
            <a:pPr>
              <a:defRPr/>
            </a:pPr>
            <a:fld id="{18EDA96C-34FD-4E37-AE2A-DF2DFFC186AD}" type="slidenum">
              <a:rPr lang="en-US" altLang="en-US"/>
              <a:pPr>
                <a:defRPr/>
              </a:pPr>
              <a:t>‹#›</a:t>
            </a:fld>
            <a:endParaRPr lang="en-US" altLang="en-US"/>
          </a:p>
        </p:txBody>
      </p:sp>
    </p:spTree>
    <p:extLst>
      <p:ext uri="{BB962C8B-B14F-4D97-AF65-F5344CB8AC3E}">
        <p14:creationId xmlns:p14="http://schemas.microsoft.com/office/powerpoint/2010/main" val="33196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8" y="1317625"/>
            <a:ext cx="9874250"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2" y="1317625"/>
            <a:ext cx="29475112"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69ECE6-82B0-4EE8-A2AC-0D239D8C7A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F924DB-A5F4-4344-B84C-BE81020D93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2BAC77-F876-42B8-AEC7-EFD75DDFD92C}"/>
              </a:ext>
            </a:extLst>
          </p:cNvPr>
          <p:cNvSpPr>
            <a:spLocks noGrp="1" noChangeArrowheads="1"/>
          </p:cNvSpPr>
          <p:nvPr>
            <p:ph type="sldNum" sz="quarter" idx="12"/>
          </p:nvPr>
        </p:nvSpPr>
        <p:spPr>
          <a:ln/>
        </p:spPr>
        <p:txBody>
          <a:bodyPr/>
          <a:lstStyle>
            <a:lvl1pPr>
              <a:defRPr/>
            </a:lvl1pPr>
          </a:lstStyle>
          <a:p>
            <a:pPr>
              <a:defRPr/>
            </a:pPr>
            <a:fld id="{DD361884-10BD-452B-9366-76951B084141}" type="slidenum">
              <a:rPr lang="en-US" altLang="en-US"/>
              <a:pPr>
                <a:defRPr/>
              </a:pPr>
              <a:t>‹#›</a:t>
            </a:fld>
            <a:endParaRPr lang="en-US" altLang="en-US"/>
          </a:p>
        </p:txBody>
      </p:sp>
    </p:spTree>
    <p:extLst>
      <p:ext uri="{BB962C8B-B14F-4D97-AF65-F5344CB8AC3E}">
        <p14:creationId xmlns:p14="http://schemas.microsoft.com/office/powerpoint/2010/main" val="58717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CB170AC-032C-4173-B18B-4D6D083BD0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DF2B386-D2EF-445C-BE7F-95F93166C4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F056810-A029-4697-85AC-DB292DE83E93}"/>
              </a:ext>
            </a:extLst>
          </p:cNvPr>
          <p:cNvSpPr>
            <a:spLocks noGrp="1" noChangeArrowheads="1"/>
          </p:cNvSpPr>
          <p:nvPr>
            <p:ph type="sldNum" sz="quarter" idx="12"/>
          </p:nvPr>
        </p:nvSpPr>
        <p:spPr>
          <a:ln/>
        </p:spPr>
        <p:txBody>
          <a:bodyPr/>
          <a:lstStyle>
            <a:lvl1pPr>
              <a:defRPr/>
            </a:lvl1pPr>
          </a:lstStyle>
          <a:p>
            <a:pPr>
              <a:defRPr/>
            </a:pPr>
            <a:fld id="{4D74D57C-CE8E-4CBD-9638-ABDF7DBAA30D}" type="slidenum">
              <a:rPr lang="en-US" altLang="en-US"/>
              <a:pPr>
                <a:defRPr/>
              </a:pPr>
              <a:t>‹#›</a:t>
            </a:fld>
            <a:endParaRPr lang="en-US" altLang="en-US"/>
          </a:p>
        </p:txBody>
      </p:sp>
    </p:spTree>
    <p:extLst>
      <p:ext uri="{BB962C8B-B14F-4D97-AF65-F5344CB8AC3E}">
        <p14:creationId xmlns:p14="http://schemas.microsoft.com/office/powerpoint/2010/main" val="423436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40"/>
            <a:ext cx="37307838" cy="6537326"/>
          </a:xfrm>
        </p:spPr>
        <p:txBody>
          <a:bodyPr anchor="t"/>
          <a:lstStyle>
            <a:lvl1pPr algn="l">
              <a:defRPr sz="5000" b="1" cap="all"/>
            </a:lvl1pPr>
          </a:lstStyle>
          <a:p>
            <a:r>
              <a:rPr lang="en-US"/>
              <a:t>Click to edit Master title style</a:t>
            </a:r>
          </a:p>
        </p:txBody>
      </p:sp>
      <p:sp>
        <p:nvSpPr>
          <p:cNvPr id="3" name="Text Placeholder 2"/>
          <p:cNvSpPr>
            <a:spLocks noGrp="1"/>
          </p:cNvSpPr>
          <p:nvPr>
            <p:ph type="body" idx="1"/>
          </p:nvPr>
        </p:nvSpPr>
        <p:spPr>
          <a:xfrm>
            <a:off x="3467101" y="13952538"/>
            <a:ext cx="37307838" cy="7200900"/>
          </a:xfrm>
        </p:spPr>
        <p:txBody>
          <a:bodyPr anchor="b"/>
          <a:lstStyle>
            <a:lvl1pPr marL="0" indent="0">
              <a:buNone/>
              <a:defRPr sz="2500"/>
            </a:lvl1pPr>
            <a:lvl2pPr marL="571500" indent="0">
              <a:buNone/>
              <a:defRPr sz="2300"/>
            </a:lvl2pPr>
            <a:lvl3pPr marL="1143000" indent="0">
              <a:buNone/>
              <a:defRPr sz="2000"/>
            </a:lvl3pPr>
            <a:lvl4pPr marL="1714500" indent="0">
              <a:buNone/>
              <a:defRPr sz="1800"/>
            </a:lvl4pPr>
            <a:lvl5pPr marL="2286000" indent="0">
              <a:buNone/>
              <a:defRPr sz="1800"/>
            </a:lvl5pPr>
            <a:lvl6pPr marL="2857500" indent="0">
              <a:buNone/>
              <a:defRPr sz="1800"/>
            </a:lvl6pPr>
            <a:lvl7pPr marL="3429000" indent="0">
              <a:buNone/>
              <a:defRPr sz="1800"/>
            </a:lvl7pPr>
            <a:lvl8pPr marL="4000500" indent="0">
              <a:buNone/>
              <a:defRPr sz="1800"/>
            </a:lvl8pPr>
            <a:lvl9pPr marL="4572000" indent="0">
              <a:buNone/>
              <a:defRPr sz="1800"/>
            </a:lvl9pPr>
          </a:lstStyle>
          <a:p>
            <a:pPr lvl="0"/>
            <a:r>
              <a:rPr lang="en-US"/>
              <a:t>Click to edit Master text styles</a:t>
            </a:r>
          </a:p>
        </p:txBody>
      </p:sp>
      <p:sp>
        <p:nvSpPr>
          <p:cNvPr id="4" name="Rectangle 4">
            <a:extLst>
              <a:ext uri="{FF2B5EF4-FFF2-40B4-BE49-F238E27FC236}">
                <a16:creationId xmlns:a16="http://schemas.microsoft.com/office/drawing/2014/main" id="{80CBB2F8-276C-41F3-A17D-91C0132913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C34BAEB-FBFB-4580-B2E2-551D15F4A2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484478-8196-4E0E-B52E-9EEF055B7172}"/>
              </a:ext>
            </a:extLst>
          </p:cNvPr>
          <p:cNvSpPr>
            <a:spLocks noGrp="1" noChangeArrowheads="1"/>
          </p:cNvSpPr>
          <p:nvPr>
            <p:ph type="sldNum" sz="quarter" idx="12"/>
          </p:nvPr>
        </p:nvSpPr>
        <p:spPr>
          <a:ln/>
        </p:spPr>
        <p:txBody>
          <a:bodyPr/>
          <a:lstStyle>
            <a:lvl1pPr>
              <a:defRPr/>
            </a:lvl1pPr>
          </a:lstStyle>
          <a:p>
            <a:pPr>
              <a:defRPr/>
            </a:pPr>
            <a:fld id="{15CEA00D-07CC-45ED-8D42-469727DD60DC}" type="slidenum">
              <a:rPr lang="en-US" altLang="en-US"/>
              <a:pPr>
                <a:defRPr/>
              </a:pPr>
              <a:t>‹#›</a:t>
            </a:fld>
            <a:endParaRPr lang="en-US" altLang="en-US"/>
          </a:p>
        </p:txBody>
      </p:sp>
    </p:spTree>
    <p:extLst>
      <p:ext uri="{BB962C8B-B14F-4D97-AF65-F5344CB8AC3E}">
        <p14:creationId xmlns:p14="http://schemas.microsoft.com/office/powerpoint/2010/main" val="3411300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7680325"/>
            <a:ext cx="19673888"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80325"/>
            <a:ext cx="19675476" cy="217265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913EE86-B6A3-43DA-9B9F-3C7CCCE77C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6CA9DFB-C979-429C-8BE7-C13210B0AF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1785C7-B54A-42EC-B560-20AF857A0775}"/>
              </a:ext>
            </a:extLst>
          </p:cNvPr>
          <p:cNvSpPr>
            <a:spLocks noGrp="1" noChangeArrowheads="1"/>
          </p:cNvSpPr>
          <p:nvPr>
            <p:ph type="sldNum" sz="quarter" idx="12"/>
          </p:nvPr>
        </p:nvSpPr>
        <p:spPr>
          <a:ln/>
        </p:spPr>
        <p:txBody>
          <a:bodyPr/>
          <a:lstStyle>
            <a:lvl1pPr>
              <a:defRPr/>
            </a:lvl1pPr>
          </a:lstStyle>
          <a:p>
            <a:pPr>
              <a:defRPr/>
            </a:pPr>
            <a:fld id="{E0496723-48D7-4EC2-8DA7-FA18F527325A}" type="slidenum">
              <a:rPr lang="en-US" altLang="en-US"/>
              <a:pPr>
                <a:defRPr/>
              </a:pPr>
              <a:t>‹#›</a:t>
            </a:fld>
            <a:endParaRPr lang="en-US" altLang="en-US"/>
          </a:p>
        </p:txBody>
      </p:sp>
    </p:spTree>
    <p:extLst>
      <p:ext uri="{BB962C8B-B14F-4D97-AF65-F5344CB8AC3E}">
        <p14:creationId xmlns:p14="http://schemas.microsoft.com/office/powerpoint/2010/main" val="216587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8"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4" y="7369177"/>
            <a:ext cx="19392900"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a:t>Click to edit Master text styles</a:t>
            </a:r>
          </a:p>
        </p:txBody>
      </p:sp>
      <p:sp>
        <p:nvSpPr>
          <p:cNvPr id="4" name="Content Placeholder 3"/>
          <p:cNvSpPr>
            <a:spLocks noGrp="1"/>
          </p:cNvSpPr>
          <p:nvPr>
            <p:ph sz="half" idx="2"/>
          </p:nvPr>
        </p:nvSpPr>
        <p:spPr>
          <a:xfrm>
            <a:off x="2193924" y="10439402"/>
            <a:ext cx="19392900"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0" y="7369177"/>
            <a:ext cx="19400838" cy="3070226"/>
          </a:xfrm>
        </p:spPr>
        <p:txBody>
          <a:bodyPr anchor="b"/>
          <a:lstStyle>
            <a:lvl1pPr marL="0" indent="0">
              <a:buNone/>
              <a:defRPr sz="3000" b="1"/>
            </a:lvl1pPr>
            <a:lvl2pPr marL="571500" indent="0">
              <a:buNone/>
              <a:defRPr sz="2500" b="1"/>
            </a:lvl2pPr>
            <a:lvl3pPr marL="1143000" indent="0">
              <a:buNone/>
              <a:defRPr sz="2300" b="1"/>
            </a:lvl3pPr>
            <a:lvl4pPr marL="1714500" indent="0">
              <a:buNone/>
              <a:defRPr sz="2000" b="1"/>
            </a:lvl4pPr>
            <a:lvl5pPr marL="2286000" indent="0">
              <a:buNone/>
              <a:defRPr sz="2000" b="1"/>
            </a:lvl5pPr>
            <a:lvl6pPr marL="2857500" indent="0">
              <a:buNone/>
              <a:defRPr sz="2000" b="1"/>
            </a:lvl6pPr>
            <a:lvl7pPr marL="3429000" indent="0">
              <a:buNone/>
              <a:defRPr sz="2000" b="1"/>
            </a:lvl7pPr>
            <a:lvl8pPr marL="4000500" indent="0">
              <a:buNone/>
              <a:defRPr sz="2000" b="1"/>
            </a:lvl8pPr>
            <a:lvl9pPr marL="4572000" indent="0">
              <a:buNone/>
              <a:defRPr sz="2000" b="1"/>
            </a:lvl9pPr>
          </a:lstStyle>
          <a:p>
            <a:pPr lvl="0"/>
            <a:r>
              <a:rPr lang="en-US"/>
              <a:t>Click to edit Master text styles</a:t>
            </a:r>
          </a:p>
        </p:txBody>
      </p:sp>
      <p:sp>
        <p:nvSpPr>
          <p:cNvPr id="6" name="Content Placeholder 5"/>
          <p:cNvSpPr>
            <a:spLocks noGrp="1"/>
          </p:cNvSpPr>
          <p:nvPr>
            <p:ph sz="quarter" idx="4"/>
          </p:nvPr>
        </p:nvSpPr>
        <p:spPr>
          <a:xfrm>
            <a:off x="22296440" y="10439402"/>
            <a:ext cx="19400838" cy="1896586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3E235E1-4AF4-46E8-BFA9-76CE42EE918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65D1697-4E4F-465E-8DF8-AEDAA703DE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4D522C1-1358-4FB7-8AE6-68710E4A5AC4}"/>
              </a:ext>
            </a:extLst>
          </p:cNvPr>
          <p:cNvSpPr>
            <a:spLocks noGrp="1" noChangeArrowheads="1"/>
          </p:cNvSpPr>
          <p:nvPr>
            <p:ph type="sldNum" sz="quarter" idx="12"/>
          </p:nvPr>
        </p:nvSpPr>
        <p:spPr>
          <a:ln/>
        </p:spPr>
        <p:txBody>
          <a:bodyPr/>
          <a:lstStyle>
            <a:lvl1pPr>
              <a:defRPr/>
            </a:lvl1pPr>
          </a:lstStyle>
          <a:p>
            <a:pPr>
              <a:defRPr/>
            </a:pPr>
            <a:fld id="{859D5FB2-376A-4751-BAFA-BAA07E98F452}" type="slidenum">
              <a:rPr lang="en-US" altLang="en-US"/>
              <a:pPr>
                <a:defRPr/>
              </a:pPr>
              <a:t>‹#›</a:t>
            </a:fld>
            <a:endParaRPr lang="en-US" altLang="en-US"/>
          </a:p>
        </p:txBody>
      </p:sp>
    </p:spTree>
    <p:extLst>
      <p:ext uri="{BB962C8B-B14F-4D97-AF65-F5344CB8AC3E}">
        <p14:creationId xmlns:p14="http://schemas.microsoft.com/office/powerpoint/2010/main" val="371647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FBE286A-548D-48AC-BAF4-3798C289253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96853CD-25C1-4B1E-A0BA-D41429FB40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AC84BD9-1C5F-4D7B-BA37-77D90C182127}"/>
              </a:ext>
            </a:extLst>
          </p:cNvPr>
          <p:cNvSpPr>
            <a:spLocks noGrp="1" noChangeArrowheads="1"/>
          </p:cNvSpPr>
          <p:nvPr>
            <p:ph type="sldNum" sz="quarter" idx="12"/>
          </p:nvPr>
        </p:nvSpPr>
        <p:spPr>
          <a:ln/>
        </p:spPr>
        <p:txBody>
          <a:bodyPr/>
          <a:lstStyle>
            <a:lvl1pPr>
              <a:defRPr/>
            </a:lvl1pPr>
          </a:lstStyle>
          <a:p>
            <a:pPr>
              <a:defRPr/>
            </a:pPr>
            <a:fld id="{59B815E3-D079-4AD5-9F89-DA59CEBCB71D}" type="slidenum">
              <a:rPr lang="en-US" altLang="en-US"/>
              <a:pPr>
                <a:defRPr/>
              </a:pPr>
              <a:t>‹#›</a:t>
            </a:fld>
            <a:endParaRPr lang="en-US" altLang="en-US"/>
          </a:p>
        </p:txBody>
      </p:sp>
    </p:spTree>
    <p:extLst>
      <p:ext uri="{BB962C8B-B14F-4D97-AF65-F5344CB8AC3E}">
        <p14:creationId xmlns:p14="http://schemas.microsoft.com/office/powerpoint/2010/main" val="388037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061195-3CBE-4C21-BCC0-2083F2295D7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6C24353-4044-4668-99E3-042ABFE080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0CC91D1-228E-49AA-9AF3-89CE0CE31EF7}"/>
              </a:ext>
            </a:extLst>
          </p:cNvPr>
          <p:cNvSpPr>
            <a:spLocks noGrp="1" noChangeArrowheads="1"/>
          </p:cNvSpPr>
          <p:nvPr>
            <p:ph type="sldNum" sz="quarter" idx="12"/>
          </p:nvPr>
        </p:nvSpPr>
        <p:spPr>
          <a:ln/>
        </p:spPr>
        <p:txBody>
          <a:bodyPr/>
          <a:lstStyle>
            <a:lvl1pPr>
              <a:defRPr/>
            </a:lvl1pPr>
          </a:lstStyle>
          <a:p>
            <a:pPr>
              <a:defRPr/>
            </a:pPr>
            <a:fld id="{71F4D666-4148-42FC-A312-8BE390A7CCB9}" type="slidenum">
              <a:rPr lang="en-US" altLang="en-US"/>
              <a:pPr>
                <a:defRPr/>
              </a:pPr>
              <a:t>‹#›</a:t>
            </a:fld>
            <a:endParaRPr lang="en-US" altLang="en-US"/>
          </a:p>
        </p:txBody>
      </p:sp>
    </p:spTree>
    <p:extLst>
      <p:ext uri="{BB962C8B-B14F-4D97-AF65-F5344CB8AC3E}">
        <p14:creationId xmlns:p14="http://schemas.microsoft.com/office/powerpoint/2010/main" val="369679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4"/>
            <a:ext cx="14439900" cy="5576889"/>
          </a:xfrm>
        </p:spPr>
        <p:txBody>
          <a:bodyPr anchor="b"/>
          <a:lstStyle>
            <a:lvl1pPr algn="l">
              <a:defRPr sz="2500" b="1"/>
            </a:lvl1pPr>
          </a:lstStyle>
          <a:p>
            <a:r>
              <a:rPr lang="en-US"/>
              <a:t>Click to edit Master title style</a:t>
            </a:r>
          </a:p>
        </p:txBody>
      </p:sp>
      <p:sp>
        <p:nvSpPr>
          <p:cNvPr id="3" name="Content Placeholder 2"/>
          <p:cNvSpPr>
            <a:spLocks noGrp="1"/>
          </p:cNvSpPr>
          <p:nvPr>
            <p:ph idx="1"/>
          </p:nvPr>
        </p:nvSpPr>
        <p:spPr>
          <a:xfrm>
            <a:off x="17160876" y="1311276"/>
            <a:ext cx="24536400" cy="28093989"/>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0" cy="22517100"/>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DA475D35-C842-42B0-9BF2-BAF6C34166E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A6A2A30-D177-4F04-93ED-6605712E9F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140E79D-10F1-4F83-9000-3AD8EFEFBAA2}"/>
              </a:ext>
            </a:extLst>
          </p:cNvPr>
          <p:cNvSpPr>
            <a:spLocks noGrp="1" noChangeArrowheads="1"/>
          </p:cNvSpPr>
          <p:nvPr>
            <p:ph type="sldNum" sz="quarter" idx="12"/>
          </p:nvPr>
        </p:nvSpPr>
        <p:spPr>
          <a:ln/>
        </p:spPr>
        <p:txBody>
          <a:bodyPr/>
          <a:lstStyle>
            <a:lvl1pPr>
              <a:defRPr/>
            </a:lvl1pPr>
          </a:lstStyle>
          <a:p>
            <a:pPr>
              <a:defRPr/>
            </a:pPr>
            <a:fld id="{2A710DB1-FF4F-4BF5-B5E7-C190BDDDFA1D}" type="slidenum">
              <a:rPr lang="en-US" altLang="en-US"/>
              <a:pPr>
                <a:defRPr/>
              </a:pPr>
              <a:t>‹#›</a:t>
            </a:fld>
            <a:endParaRPr lang="en-US" altLang="en-US"/>
          </a:p>
        </p:txBody>
      </p:sp>
    </p:spTree>
    <p:extLst>
      <p:ext uri="{BB962C8B-B14F-4D97-AF65-F5344CB8AC3E}">
        <p14:creationId xmlns:p14="http://schemas.microsoft.com/office/powerpoint/2010/main" val="145722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4"/>
            <a:ext cx="26335038" cy="2720976"/>
          </a:xfrm>
        </p:spPr>
        <p:txBody>
          <a:bodyPr anchor="b"/>
          <a:lstStyle>
            <a:lvl1pPr algn="l">
              <a:defRPr sz="2500" b="1"/>
            </a:lvl1pPr>
          </a:lstStyle>
          <a:p>
            <a:r>
              <a:rPr lang="en-US"/>
              <a:t>Click to edit Master title style</a:t>
            </a:r>
          </a:p>
        </p:txBody>
      </p:sp>
      <p:sp>
        <p:nvSpPr>
          <p:cNvPr id="3" name="Picture Placeholder 2"/>
          <p:cNvSpPr>
            <a:spLocks noGrp="1"/>
          </p:cNvSpPr>
          <p:nvPr>
            <p:ph type="pic" idx="1"/>
          </p:nvPr>
        </p:nvSpPr>
        <p:spPr>
          <a:xfrm>
            <a:off x="8602665" y="2941640"/>
            <a:ext cx="26335038" cy="19750088"/>
          </a:xfrm>
        </p:spPr>
        <p:txBody>
          <a:bodyPr/>
          <a:lstStyle>
            <a:lvl1pPr marL="0" indent="0">
              <a:buNone/>
              <a:defRPr sz="4000"/>
            </a:lvl1pPr>
            <a:lvl2pPr marL="571500" indent="0">
              <a:buNone/>
              <a:defRPr sz="3500"/>
            </a:lvl2pPr>
            <a:lvl3pPr marL="1143000" indent="0">
              <a:buNone/>
              <a:defRPr sz="3000"/>
            </a:lvl3pPr>
            <a:lvl4pPr marL="1714500" indent="0">
              <a:buNone/>
              <a:defRPr sz="2500"/>
            </a:lvl4pPr>
            <a:lvl5pPr marL="2286000" indent="0">
              <a:buNone/>
              <a:defRPr sz="2500"/>
            </a:lvl5pPr>
            <a:lvl6pPr marL="2857500" indent="0">
              <a:buNone/>
              <a:defRPr sz="2500"/>
            </a:lvl6pPr>
            <a:lvl7pPr marL="3429000" indent="0">
              <a:buNone/>
              <a:defRPr sz="2500"/>
            </a:lvl7pPr>
            <a:lvl8pPr marL="4000500" indent="0">
              <a:buNone/>
              <a:defRPr sz="2500"/>
            </a:lvl8pPr>
            <a:lvl9pPr marL="4572000" indent="0">
              <a:buNone/>
              <a:defRPr sz="2500"/>
            </a:lvl9pPr>
          </a:lstStyle>
          <a:p>
            <a:pPr lvl="0"/>
            <a:endParaRPr lang="en-US" noProof="0"/>
          </a:p>
        </p:txBody>
      </p:sp>
      <p:sp>
        <p:nvSpPr>
          <p:cNvPr id="4" name="Text Placeholder 3"/>
          <p:cNvSpPr>
            <a:spLocks noGrp="1"/>
          </p:cNvSpPr>
          <p:nvPr>
            <p:ph type="body" sz="half" idx="2"/>
          </p:nvPr>
        </p:nvSpPr>
        <p:spPr>
          <a:xfrm>
            <a:off x="8602665" y="25763540"/>
            <a:ext cx="26335038" cy="3862388"/>
          </a:xfrm>
        </p:spPr>
        <p:txBody>
          <a:bodyPr/>
          <a:lstStyle>
            <a:lvl1pPr marL="0" indent="0">
              <a:buNone/>
              <a:defRPr sz="1800"/>
            </a:lvl1pPr>
            <a:lvl2pPr marL="571500" indent="0">
              <a:buNone/>
              <a:defRPr sz="1500"/>
            </a:lvl2pPr>
            <a:lvl3pPr marL="1143000" indent="0">
              <a:buNone/>
              <a:defRPr sz="1300"/>
            </a:lvl3pPr>
            <a:lvl4pPr marL="1714500" indent="0">
              <a:buNone/>
              <a:defRPr sz="1100"/>
            </a:lvl4pPr>
            <a:lvl5pPr marL="2286000" indent="0">
              <a:buNone/>
              <a:defRPr sz="1100"/>
            </a:lvl5pPr>
            <a:lvl6pPr marL="2857500" indent="0">
              <a:buNone/>
              <a:defRPr sz="1100"/>
            </a:lvl6pPr>
            <a:lvl7pPr marL="3429000" indent="0">
              <a:buNone/>
              <a:defRPr sz="1100"/>
            </a:lvl7pPr>
            <a:lvl8pPr marL="4000500" indent="0">
              <a:buNone/>
              <a:defRPr sz="1100"/>
            </a:lvl8pPr>
            <a:lvl9pPr marL="4572000"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4FA5EE3E-AC01-4016-BBFE-4DC8137067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0823B59-88FF-4E5C-A78E-66BFFE3784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9B080EF-61FE-46CD-A975-3F25B75B7FC6}"/>
              </a:ext>
            </a:extLst>
          </p:cNvPr>
          <p:cNvSpPr>
            <a:spLocks noGrp="1" noChangeArrowheads="1"/>
          </p:cNvSpPr>
          <p:nvPr>
            <p:ph type="sldNum" sz="quarter" idx="12"/>
          </p:nvPr>
        </p:nvSpPr>
        <p:spPr>
          <a:ln/>
        </p:spPr>
        <p:txBody>
          <a:bodyPr/>
          <a:lstStyle>
            <a:lvl1pPr>
              <a:defRPr/>
            </a:lvl1pPr>
          </a:lstStyle>
          <a:p>
            <a:pPr>
              <a:defRPr/>
            </a:pPr>
            <a:fld id="{68C40DC1-8754-4722-8E9B-746DE6AFDDA8}" type="slidenum">
              <a:rPr lang="en-US" altLang="en-US"/>
              <a:pPr>
                <a:defRPr/>
              </a:pPr>
              <a:t>‹#›</a:t>
            </a:fld>
            <a:endParaRPr lang="en-US" altLang="en-US"/>
          </a:p>
        </p:txBody>
      </p:sp>
    </p:spTree>
    <p:extLst>
      <p:ext uri="{BB962C8B-B14F-4D97-AF65-F5344CB8AC3E}">
        <p14:creationId xmlns:p14="http://schemas.microsoft.com/office/powerpoint/2010/main" val="17884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2EDA7CE-E309-4E2F-8893-FA7267DA77C0}"/>
              </a:ext>
            </a:extLst>
          </p:cNvPr>
          <p:cNvSpPr>
            <a:spLocks noGrp="1" noChangeArrowheads="1"/>
          </p:cNvSpPr>
          <p:nvPr>
            <p:ph type="title"/>
          </p:nvPr>
        </p:nvSpPr>
        <p:spPr bwMode="auto">
          <a:xfrm>
            <a:off x="2195513" y="1317625"/>
            <a:ext cx="3950176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44E7AE9-650D-4F4D-8EFE-5EF73F9C3FBB}"/>
              </a:ext>
            </a:extLst>
          </p:cNvPr>
          <p:cNvSpPr>
            <a:spLocks noGrp="1" noChangeArrowheads="1"/>
          </p:cNvSpPr>
          <p:nvPr>
            <p:ph type="body" idx="1"/>
          </p:nvPr>
        </p:nvSpPr>
        <p:spPr bwMode="auto">
          <a:xfrm>
            <a:off x="2195513" y="7680325"/>
            <a:ext cx="39501762"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43" tIns="235123" rIns="470243" bIns="2351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F92CD97-662D-494E-8040-B21583B142FF}"/>
              </a:ext>
            </a:extLst>
          </p:cNvPr>
          <p:cNvSpPr>
            <a:spLocks noGrp="1" noChangeArrowheads="1"/>
          </p:cNvSpPr>
          <p:nvPr>
            <p:ph type="dt" sz="half" idx="2"/>
          </p:nvPr>
        </p:nvSpPr>
        <p:spPr bwMode="auto">
          <a:xfrm>
            <a:off x="2195513" y="29978350"/>
            <a:ext cx="10240962"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eaLnBrk="1" hangingPunct="1">
              <a:defRPr sz="73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680389A2-AA4C-48C5-96E7-56AD35CF108D}"/>
              </a:ext>
            </a:extLst>
          </p:cNvPr>
          <p:cNvSpPr>
            <a:spLocks noGrp="1" noChangeArrowheads="1"/>
          </p:cNvSpPr>
          <p:nvPr>
            <p:ph type="ftr" sz="quarter" idx="3"/>
          </p:nvPr>
        </p:nvSpPr>
        <p:spPr bwMode="auto">
          <a:xfrm>
            <a:off x="14997113" y="29978350"/>
            <a:ext cx="13898562"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ctr" eaLnBrk="1" hangingPunct="1">
              <a:defRPr sz="73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294EAE9C-D20B-4A11-8F3A-B33BC7EA267D}"/>
              </a:ext>
            </a:extLst>
          </p:cNvPr>
          <p:cNvSpPr>
            <a:spLocks noGrp="1" noChangeArrowheads="1"/>
          </p:cNvSpPr>
          <p:nvPr>
            <p:ph type="sldNum" sz="quarter" idx="4"/>
          </p:nvPr>
        </p:nvSpPr>
        <p:spPr bwMode="auto">
          <a:xfrm>
            <a:off x="31456313" y="29978350"/>
            <a:ext cx="10240962" cy="2286000"/>
          </a:xfrm>
          <a:prstGeom prst="rect">
            <a:avLst/>
          </a:prstGeom>
          <a:noFill/>
          <a:ln>
            <a:noFill/>
          </a:ln>
          <a:effectLst/>
          <a:extLst/>
        </p:spPr>
        <p:txBody>
          <a:bodyPr vert="horz" wrap="square" lIns="470243" tIns="235123" rIns="470243" bIns="235123" numCol="1" anchor="t" anchorCtr="0" compatLnSpc="1">
            <a:prstTxWarp prst="textNoShape">
              <a:avLst/>
            </a:prstTxWarp>
          </a:bodyPr>
          <a:lstStyle>
            <a:lvl1pPr algn="r" eaLnBrk="1" hangingPunct="1">
              <a:defRPr sz="7300"/>
            </a:lvl1pPr>
          </a:lstStyle>
          <a:p>
            <a:pPr>
              <a:defRPr/>
            </a:pPr>
            <a:fld id="{9C5D017A-7C08-4744-8B11-CA543316903D}"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D6F1FAC4-8BD4-41A9-A1B5-96EB1851DAA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571500" algn="ctr" defTabSz="4702969" rtl="0" fontAlgn="base">
        <a:spcBef>
          <a:spcPct val="0"/>
        </a:spcBef>
        <a:spcAft>
          <a:spcPct val="0"/>
        </a:spcAft>
        <a:defRPr sz="22600">
          <a:solidFill>
            <a:schemeClr val="tx2"/>
          </a:solidFill>
          <a:latin typeface="Arial" charset="0"/>
        </a:defRPr>
      </a:lvl6pPr>
      <a:lvl7pPr marL="1143000" algn="ctr" defTabSz="4702969" rtl="0" fontAlgn="base">
        <a:spcBef>
          <a:spcPct val="0"/>
        </a:spcBef>
        <a:spcAft>
          <a:spcPct val="0"/>
        </a:spcAft>
        <a:defRPr sz="22600">
          <a:solidFill>
            <a:schemeClr val="tx2"/>
          </a:solidFill>
          <a:latin typeface="Arial" charset="0"/>
        </a:defRPr>
      </a:lvl7pPr>
      <a:lvl8pPr marL="1714500" algn="ctr" defTabSz="4702969" rtl="0" fontAlgn="base">
        <a:spcBef>
          <a:spcPct val="0"/>
        </a:spcBef>
        <a:spcAft>
          <a:spcPct val="0"/>
        </a:spcAft>
        <a:defRPr sz="22600">
          <a:solidFill>
            <a:schemeClr val="tx2"/>
          </a:solidFill>
          <a:latin typeface="Arial" charset="0"/>
        </a:defRPr>
      </a:lvl8pPr>
      <a:lvl9pPr marL="2286000" algn="ctr" defTabSz="4702969" rtl="0" fontAlgn="base">
        <a:spcBef>
          <a:spcPct val="0"/>
        </a:spcBef>
        <a:spcAft>
          <a:spcPct val="0"/>
        </a:spcAft>
        <a:defRPr sz="22600">
          <a:solidFill>
            <a:schemeClr val="tx2"/>
          </a:solidFill>
          <a:latin typeface="Arial" charset="0"/>
        </a:defRPr>
      </a:lvl9pPr>
    </p:titleStyle>
    <p:bodyStyle>
      <a:lvl1pPr marL="1765300" indent="-1765300" algn="l" defTabSz="4702175" rtl="0" eaLnBrk="0" fontAlgn="base" hangingPunct="0">
        <a:spcBef>
          <a:spcPct val="20000"/>
        </a:spcBef>
        <a:spcAft>
          <a:spcPct val="0"/>
        </a:spcAft>
        <a:buChar char="•"/>
        <a:defRPr sz="16400">
          <a:solidFill>
            <a:schemeClr val="tx1"/>
          </a:solidFill>
          <a:latin typeface="+mn-lt"/>
          <a:ea typeface="+mn-ea"/>
          <a:cs typeface="+mn-cs"/>
        </a:defRPr>
      </a:lvl1pPr>
      <a:lvl2pPr marL="3819525" indent="-1468438" algn="l" defTabSz="4702175" rtl="0" eaLnBrk="0" fontAlgn="base" hangingPunct="0">
        <a:spcBef>
          <a:spcPct val="20000"/>
        </a:spcBef>
        <a:spcAft>
          <a:spcPct val="0"/>
        </a:spcAft>
        <a:buChar char="–"/>
        <a:defRPr sz="14400">
          <a:solidFill>
            <a:schemeClr val="tx1"/>
          </a:solidFill>
          <a:latin typeface="+mn-lt"/>
        </a:defRPr>
      </a:lvl2pPr>
      <a:lvl3pPr marL="5876925" indent="-1174750" algn="l" defTabSz="4702175" rtl="0" eaLnBrk="0" fontAlgn="base" hangingPunct="0">
        <a:spcBef>
          <a:spcPct val="20000"/>
        </a:spcBef>
        <a:spcAft>
          <a:spcPct val="0"/>
        </a:spcAft>
        <a:buChar char="•"/>
        <a:defRPr sz="12300">
          <a:solidFill>
            <a:schemeClr val="tx1"/>
          </a:solidFill>
          <a:latin typeface="+mn-lt"/>
        </a:defRPr>
      </a:lvl3pPr>
      <a:lvl4pPr marL="8228013" indent="-1176338" algn="l" defTabSz="4702175" rtl="0" eaLnBrk="0" fontAlgn="base" hangingPunct="0">
        <a:spcBef>
          <a:spcPct val="20000"/>
        </a:spcBef>
        <a:spcAft>
          <a:spcPct val="0"/>
        </a:spcAft>
        <a:buChar char="–"/>
        <a:defRPr sz="10300">
          <a:solidFill>
            <a:schemeClr val="tx1"/>
          </a:solidFill>
          <a:latin typeface="+mn-lt"/>
        </a:defRPr>
      </a:lvl4pPr>
      <a:lvl5pPr marL="10580688" indent="-1176338" algn="l" defTabSz="4702175" rtl="0" eaLnBrk="0" fontAlgn="base" hangingPunct="0">
        <a:spcBef>
          <a:spcPct val="20000"/>
        </a:spcBef>
        <a:spcAft>
          <a:spcPct val="0"/>
        </a:spcAft>
        <a:buChar char="»"/>
        <a:defRPr sz="10300">
          <a:solidFill>
            <a:schemeClr val="tx1"/>
          </a:solidFill>
          <a:latin typeface="+mn-lt"/>
        </a:defRPr>
      </a:lvl5pPr>
      <a:lvl6pPr marL="11152188" indent="-1176735" algn="l" defTabSz="4702969" rtl="0" fontAlgn="base">
        <a:spcBef>
          <a:spcPct val="20000"/>
        </a:spcBef>
        <a:spcAft>
          <a:spcPct val="0"/>
        </a:spcAft>
        <a:buChar char="»"/>
        <a:defRPr sz="10300">
          <a:solidFill>
            <a:schemeClr val="tx1"/>
          </a:solidFill>
          <a:latin typeface="+mn-lt"/>
        </a:defRPr>
      </a:lvl6pPr>
      <a:lvl7pPr marL="11723688" indent="-1176735" algn="l" defTabSz="4702969" rtl="0" fontAlgn="base">
        <a:spcBef>
          <a:spcPct val="20000"/>
        </a:spcBef>
        <a:spcAft>
          <a:spcPct val="0"/>
        </a:spcAft>
        <a:buChar char="»"/>
        <a:defRPr sz="10300">
          <a:solidFill>
            <a:schemeClr val="tx1"/>
          </a:solidFill>
          <a:latin typeface="+mn-lt"/>
        </a:defRPr>
      </a:lvl7pPr>
      <a:lvl8pPr marL="12295188" indent="-1176735" algn="l" defTabSz="4702969" rtl="0" fontAlgn="base">
        <a:spcBef>
          <a:spcPct val="20000"/>
        </a:spcBef>
        <a:spcAft>
          <a:spcPct val="0"/>
        </a:spcAft>
        <a:buChar char="»"/>
        <a:defRPr sz="10300">
          <a:solidFill>
            <a:schemeClr val="tx1"/>
          </a:solidFill>
          <a:latin typeface="+mn-lt"/>
        </a:defRPr>
      </a:lvl8pPr>
      <a:lvl9pPr marL="12866688" indent="-1176735" algn="l" defTabSz="4702969" rtl="0" fontAlgn="base">
        <a:spcBef>
          <a:spcPct val="20000"/>
        </a:spcBef>
        <a:spcAft>
          <a:spcPct val="0"/>
        </a:spcAft>
        <a:buChar char="»"/>
        <a:defRPr sz="10300">
          <a:solidFill>
            <a:schemeClr val="tx1"/>
          </a:solidFill>
          <a:latin typeface="+mn-lt"/>
        </a:defRPr>
      </a:lvl9pPr>
    </p:bodyStyle>
    <p:otherStyle>
      <a:defPPr>
        <a:defRPr lang="en-US"/>
      </a:defPPr>
      <a:lvl1pPr marL="0" algn="l" defTabSz="1143000" rtl="0" eaLnBrk="1" latinLnBrk="0" hangingPunct="1">
        <a:defRPr sz="2300" kern="1200">
          <a:solidFill>
            <a:schemeClr val="tx1"/>
          </a:solidFill>
          <a:latin typeface="+mn-lt"/>
          <a:ea typeface="+mn-ea"/>
          <a:cs typeface="+mn-cs"/>
        </a:defRPr>
      </a:lvl1pPr>
      <a:lvl2pPr marL="571500" algn="l" defTabSz="1143000" rtl="0" eaLnBrk="1" latinLnBrk="0" hangingPunct="1">
        <a:defRPr sz="2300" kern="1200">
          <a:solidFill>
            <a:schemeClr val="tx1"/>
          </a:solidFill>
          <a:latin typeface="+mn-lt"/>
          <a:ea typeface="+mn-ea"/>
          <a:cs typeface="+mn-cs"/>
        </a:defRPr>
      </a:lvl2pPr>
      <a:lvl3pPr marL="1143000" algn="l" defTabSz="1143000" rtl="0" eaLnBrk="1" latinLnBrk="0" hangingPunct="1">
        <a:defRPr sz="2300" kern="1200">
          <a:solidFill>
            <a:schemeClr val="tx1"/>
          </a:solidFill>
          <a:latin typeface="+mn-lt"/>
          <a:ea typeface="+mn-ea"/>
          <a:cs typeface="+mn-cs"/>
        </a:defRPr>
      </a:lvl3pPr>
      <a:lvl4pPr marL="1714500" algn="l" defTabSz="1143000" rtl="0" eaLnBrk="1" latinLnBrk="0" hangingPunct="1">
        <a:defRPr sz="2300" kern="1200">
          <a:solidFill>
            <a:schemeClr val="tx1"/>
          </a:solidFill>
          <a:latin typeface="+mn-lt"/>
          <a:ea typeface="+mn-ea"/>
          <a:cs typeface="+mn-cs"/>
        </a:defRPr>
      </a:lvl4pPr>
      <a:lvl5pPr marL="2286000" algn="l" defTabSz="1143000" rtl="0" eaLnBrk="1" latinLnBrk="0" hangingPunct="1">
        <a:defRPr sz="2300" kern="1200">
          <a:solidFill>
            <a:schemeClr val="tx1"/>
          </a:solidFill>
          <a:latin typeface="+mn-lt"/>
          <a:ea typeface="+mn-ea"/>
          <a:cs typeface="+mn-cs"/>
        </a:defRPr>
      </a:lvl5pPr>
      <a:lvl6pPr marL="2857500" algn="l" defTabSz="1143000" rtl="0" eaLnBrk="1" latinLnBrk="0" hangingPunct="1">
        <a:defRPr sz="2300" kern="1200">
          <a:solidFill>
            <a:schemeClr val="tx1"/>
          </a:solidFill>
          <a:latin typeface="+mn-lt"/>
          <a:ea typeface="+mn-ea"/>
          <a:cs typeface="+mn-cs"/>
        </a:defRPr>
      </a:lvl6pPr>
      <a:lvl7pPr marL="3429000" algn="l" defTabSz="1143000" rtl="0" eaLnBrk="1" latinLnBrk="0" hangingPunct="1">
        <a:defRPr sz="2300" kern="1200">
          <a:solidFill>
            <a:schemeClr val="tx1"/>
          </a:solidFill>
          <a:latin typeface="+mn-lt"/>
          <a:ea typeface="+mn-ea"/>
          <a:cs typeface="+mn-cs"/>
        </a:defRPr>
      </a:lvl7pPr>
      <a:lvl8pPr marL="4000500" algn="l" defTabSz="1143000" rtl="0" eaLnBrk="1" latinLnBrk="0" hangingPunct="1">
        <a:defRPr sz="2300" kern="1200">
          <a:solidFill>
            <a:schemeClr val="tx1"/>
          </a:solidFill>
          <a:latin typeface="+mn-lt"/>
          <a:ea typeface="+mn-ea"/>
          <a:cs typeface="+mn-cs"/>
        </a:defRPr>
      </a:lvl8pPr>
      <a:lvl9pPr marL="4572000" algn="l" defTabSz="1143000"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Box 31">
            <a:extLst>
              <a:ext uri="{FF2B5EF4-FFF2-40B4-BE49-F238E27FC236}">
                <a16:creationId xmlns:a16="http://schemas.microsoft.com/office/drawing/2014/main" id="{A8E90B54-2126-46E2-8538-D57612EF095B}"/>
              </a:ext>
            </a:extLst>
          </p:cNvPr>
          <p:cNvSpPr txBox="1">
            <a:spLocks noChangeArrowheads="1"/>
          </p:cNvSpPr>
          <p:nvPr/>
        </p:nvSpPr>
        <p:spPr bwMode="auto">
          <a:xfrm>
            <a:off x="1068388" y="1970088"/>
            <a:ext cx="2817495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64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5876925" indent="-117475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9600" b="1">
                <a:solidFill>
                  <a:srgbClr val="073767"/>
                </a:solidFill>
                <a:latin typeface="Georgia" panose="02040502050405020303" pitchFamily="18" charset="0"/>
              </a:rPr>
              <a:t>Your Poster Title Goes On This Line Here</a:t>
            </a:r>
          </a:p>
          <a:p>
            <a:pPr eaLnBrk="1" hangingPunct="1">
              <a:spcBef>
                <a:spcPct val="0"/>
              </a:spcBef>
              <a:buFontTx/>
              <a:buNone/>
            </a:pPr>
            <a:r>
              <a:rPr lang="en-US" altLang="en-US" sz="6000" b="1">
                <a:solidFill>
                  <a:srgbClr val="073767"/>
                </a:solidFill>
                <a:latin typeface="Georgia" panose="02040502050405020303" pitchFamily="18" charset="0"/>
              </a:rPr>
              <a:t>Your Name Here, Our Lady of the Lake</a:t>
            </a:r>
          </a:p>
        </p:txBody>
      </p:sp>
      <p:sp>
        <p:nvSpPr>
          <p:cNvPr id="2051" name="Text Box 49">
            <a:extLst>
              <a:ext uri="{FF2B5EF4-FFF2-40B4-BE49-F238E27FC236}">
                <a16:creationId xmlns:a16="http://schemas.microsoft.com/office/drawing/2014/main" id="{C25CCF47-3225-487D-93A5-1D4F6D080F25}"/>
              </a:ext>
            </a:extLst>
          </p:cNvPr>
          <p:cNvSpPr txBox="1">
            <a:spLocks noChangeArrowheads="1"/>
          </p:cNvSpPr>
          <p:nvPr/>
        </p:nvSpPr>
        <p:spPr bwMode="auto">
          <a:xfrm>
            <a:off x="11979275" y="7826375"/>
            <a:ext cx="9048750" cy="20812125"/>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p:txBody>
      </p:sp>
      <p:sp>
        <p:nvSpPr>
          <p:cNvPr id="2052" name="Rounded Rectangle 34">
            <a:extLst>
              <a:ext uri="{FF2B5EF4-FFF2-40B4-BE49-F238E27FC236}">
                <a16:creationId xmlns:a16="http://schemas.microsoft.com/office/drawing/2014/main" id="{B55389E7-43C8-42A5-A3E0-9243B9C22840}"/>
              </a:ext>
            </a:extLst>
          </p:cNvPr>
          <p:cNvSpPr>
            <a:spLocks noChangeArrowheads="1"/>
          </p:cNvSpPr>
          <p:nvPr/>
        </p:nvSpPr>
        <p:spPr bwMode="auto">
          <a:xfrm>
            <a:off x="11809413" y="6553200"/>
            <a:ext cx="9388475"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Case Presentation</a:t>
            </a:r>
            <a:endParaRPr lang="en-US" altLang="en-US" sz="4400">
              <a:solidFill>
                <a:schemeClr val="bg1"/>
              </a:solidFill>
            </a:endParaRPr>
          </a:p>
        </p:txBody>
      </p:sp>
      <p:sp>
        <p:nvSpPr>
          <p:cNvPr id="2053" name="Text Box 49">
            <a:extLst>
              <a:ext uri="{FF2B5EF4-FFF2-40B4-BE49-F238E27FC236}">
                <a16:creationId xmlns:a16="http://schemas.microsoft.com/office/drawing/2014/main" id="{82166460-7818-4F10-9080-B174DD98C4C5}"/>
              </a:ext>
            </a:extLst>
          </p:cNvPr>
          <p:cNvSpPr txBox="1">
            <a:spLocks noChangeArrowheads="1"/>
          </p:cNvSpPr>
          <p:nvPr/>
        </p:nvSpPr>
        <p:spPr bwMode="auto">
          <a:xfrm>
            <a:off x="22696488" y="7826375"/>
            <a:ext cx="9047162" cy="20812125"/>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600">
                <a:solidFill>
                  <a:srgbClr val="002D68"/>
                </a:solidFill>
              </a:rPr>
              <a:t>Morbi tristique erat at ligula. </a:t>
            </a:r>
          </a:p>
          <a:p>
            <a:pPr eaLnBrk="1" hangingPunct="1">
              <a:lnSpc>
                <a:spcPct val="110000"/>
              </a:lnSpc>
              <a:spcBef>
                <a:spcPct val="0"/>
              </a:spcBef>
            </a:pPr>
            <a:r>
              <a:rPr lang="en-US" altLang="en-US" sz="3600">
                <a:solidFill>
                  <a:srgbClr val="002D68"/>
                </a:solidFill>
              </a:rPr>
              <a:t>Curabitur in metus. </a:t>
            </a:r>
          </a:p>
          <a:p>
            <a:pPr eaLnBrk="1" hangingPunct="1">
              <a:lnSpc>
                <a:spcPct val="110000"/>
              </a:lnSpc>
              <a:spcBef>
                <a:spcPct val="0"/>
              </a:spcBef>
            </a:pPr>
            <a:r>
              <a:rPr lang="en-US" altLang="en-US" sz="3600">
                <a:solidFill>
                  <a:srgbClr val="002D68"/>
                </a:solidFill>
              </a:rPr>
              <a:t>Donec consequat. </a:t>
            </a:r>
          </a:p>
          <a:p>
            <a:pPr eaLnBrk="1" hangingPunct="1">
              <a:lnSpc>
                <a:spcPct val="110000"/>
              </a:lnSpc>
              <a:spcBef>
                <a:spcPct val="0"/>
              </a:spcBef>
            </a:pPr>
            <a:r>
              <a:rPr lang="en-US" altLang="en-US" sz="3600">
                <a:solidFill>
                  <a:srgbClr val="002D68"/>
                </a:solidFill>
              </a:rPr>
              <a:t>Quisque porta. Integer diam.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r>
              <a:rPr lang="en-US" altLang="en-US" sz="3600">
                <a:solidFill>
                  <a:srgbClr val="002D68"/>
                </a:solidFill>
              </a:rPr>
              <a:t>Mauris rhoncus, magna vitae laoreet imperdiet, ligula dolor hendrerit quam, sit amet mollis augue nibh et lorem. Nam odio wisi, faucibus id, dictum nec, dignissim eget, ante. Nam odio wisi, faucibus id, dictum nec, dignissim eget, ante. </a:t>
            </a:r>
          </a:p>
          <a:p>
            <a:pPr eaLnBrk="1" hangingPunct="1">
              <a:lnSpc>
                <a:spcPct val="110000"/>
              </a:lnSpc>
              <a:spcBef>
                <a:spcPct val="0"/>
              </a:spcBef>
              <a:buFontTx/>
              <a:buNone/>
            </a:pPr>
            <a:endParaRPr lang="en-US" altLang="en-US" sz="3600">
              <a:solidFill>
                <a:srgbClr val="002D68"/>
              </a:solidFill>
            </a:endParaRPr>
          </a:p>
        </p:txBody>
      </p:sp>
      <p:sp>
        <p:nvSpPr>
          <p:cNvPr id="2054" name="Rounded Rectangle 35">
            <a:extLst>
              <a:ext uri="{FF2B5EF4-FFF2-40B4-BE49-F238E27FC236}">
                <a16:creationId xmlns:a16="http://schemas.microsoft.com/office/drawing/2014/main" id="{29CBA551-6138-4769-AE0E-C172B9F225B9}"/>
              </a:ext>
            </a:extLst>
          </p:cNvPr>
          <p:cNvSpPr>
            <a:spLocks noChangeArrowheads="1"/>
          </p:cNvSpPr>
          <p:nvPr/>
        </p:nvSpPr>
        <p:spPr bwMode="auto">
          <a:xfrm>
            <a:off x="22526625" y="6553200"/>
            <a:ext cx="9386888"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Discussion</a:t>
            </a:r>
            <a:endParaRPr lang="en-US" altLang="en-US" sz="4400">
              <a:solidFill>
                <a:schemeClr val="bg1"/>
              </a:solidFill>
            </a:endParaRPr>
          </a:p>
        </p:txBody>
      </p:sp>
      <p:sp>
        <p:nvSpPr>
          <p:cNvPr id="2055" name="Text Box 49">
            <a:extLst>
              <a:ext uri="{FF2B5EF4-FFF2-40B4-BE49-F238E27FC236}">
                <a16:creationId xmlns:a16="http://schemas.microsoft.com/office/drawing/2014/main" id="{B71E6BEC-838D-41DD-A9C4-445205DC328D}"/>
              </a:ext>
            </a:extLst>
          </p:cNvPr>
          <p:cNvSpPr txBox="1">
            <a:spLocks noChangeArrowheads="1"/>
          </p:cNvSpPr>
          <p:nvPr/>
        </p:nvSpPr>
        <p:spPr bwMode="auto">
          <a:xfrm>
            <a:off x="1262063" y="7826375"/>
            <a:ext cx="9047162" cy="20812125"/>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p:txBody>
      </p:sp>
      <p:sp>
        <p:nvSpPr>
          <p:cNvPr id="2056" name="Rounded Rectangle 37">
            <a:extLst>
              <a:ext uri="{FF2B5EF4-FFF2-40B4-BE49-F238E27FC236}">
                <a16:creationId xmlns:a16="http://schemas.microsoft.com/office/drawing/2014/main" id="{19C3004E-59EE-4C76-BC35-C37D295BF2EB}"/>
              </a:ext>
            </a:extLst>
          </p:cNvPr>
          <p:cNvSpPr>
            <a:spLocks noChangeArrowheads="1"/>
          </p:cNvSpPr>
          <p:nvPr/>
        </p:nvSpPr>
        <p:spPr bwMode="auto">
          <a:xfrm>
            <a:off x="1092200" y="6553200"/>
            <a:ext cx="9388475"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Introduction</a:t>
            </a:r>
            <a:endParaRPr lang="en-US" altLang="en-US" sz="4400">
              <a:solidFill>
                <a:schemeClr val="bg1"/>
              </a:solidFill>
            </a:endParaRPr>
          </a:p>
        </p:txBody>
      </p:sp>
      <p:sp>
        <p:nvSpPr>
          <p:cNvPr id="2057" name="Text Box 49">
            <a:extLst>
              <a:ext uri="{FF2B5EF4-FFF2-40B4-BE49-F238E27FC236}">
                <a16:creationId xmlns:a16="http://schemas.microsoft.com/office/drawing/2014/main" id="{D4F6A3E7-DA46-4FE9-803F-03458C4FBA01}"/>
              </a:ext>
            </a:extLst>
          </p:cNvPr>
          <p:cNvSpPr txBox="1">
            <a:spLocks noChangeArrowheads="1"/>
          </p:cNvSpPr>
          <p:nvPr/>
        </p:nvSpPr>
        <p:spPr bwMode="auto">
          <a:xfrm>
            <a:off x="33410525" y="7826375"/>
            <a:ext cx="9050338" cy="12888913"/>
          </a:xfrm>
          <a:prstGeom prst="rect">
            <a:avLst/>
          </a:prstGeom>
          <a:solidFill>
            <a:srgbClr val="ED5B9D">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6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a:p>
            <a:pPr eaLnBrk="1" hangingPunct="1">
              <a:lnSpc>
                <a:spcPct val="110000"/>
              </a:lnSpc>
              <a:spcBef>
                <a:spcPct val="0"/>
              </a:spcBef>
              <a:buFontTx/>
              <a:buNone/>
            </a:pPr>
            <a:endParaRPr lang="en-US" altLang="en-US" sz="3600">
              <a:solidFill>
                <a:srgbClr val="002D68"/>
              </a:solidFill>
            </a:endParaRPr>
          </a:p>
        </p:txBody>
      </p:sp>
      <p:sp>
        <p:nvSpPr>
          <p:cNvPr id="2058" name="Rounded Rectangle 36">
            <a:extLst>
              <a:ext uri="{FF2B5EF4-FFF2-40B4-BE49-F238E27FC236}">
                <a16:creationId xmlns:a16="http://schemas.microsoft.com/office/drawing/2014/main" id="{4431C45E-56D8-4A66-8218-3CF5E3B0581F}"/>
              </a:ext>
            </a:extLst>
          </p:cNvPr>
          <p:cNvSpPr>
            <a:spLocks noChangeArrowheads="1"/>
          </p:cNvSpPr>
          <p:nvPr/>
        </p:nvSpPr>
        <p:spPr bwMode="auto">
          <a:xfrm>
            <a:off x="33242250" y="6553200"/>
            <a:ext cx="9386888"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Conclusion</a:t>
            </a:r>
            <a:endParaRPr lang="en-US" altLang="en-US" sz="4400">
              <a:solidFill>
                <a:schemeClr val="bg1"/>
              </a:solidFill>
            </a:endParaRPr>
          </a:p>
        </p:txBody>
      </p:sp>
      <p:sp>
        <p:nvSpPr>
          <p:cNvPr id="2059" name="Text Box 49">
            <a:extLst>
              <a:ext uri="{FF2B5EF4-FFF2-40B4-BE49-F238E27FC236}">
                <a16:creationId xmlns:a16="http://schemas.microsoft.com/office/drawing/2014/main" id="{B6594200-4B29-49EB-8680-824ED4F1F63E}"/>
              </a:ext>
            </a:extLst>
          </p:cNvPr>
          <p:cNvSpPr txBox="1">
            <a:spLocks noChangeArrowheads="1"/>
          </p:cNvSpPr>
          <p:nvPr/>
        </p:nvSpPr>
        <p:spPr bwMode="auto">
          <a:xfrm>
            <a:off x="33410525" y="22393275"/>
            <a:ext cx="9050338" cy="6253163"/>
          </a:xfrm>
          <a:prstGeom prst="rect">
            <a:avLst/>
          </a:prstGeom>
          <a:solidFill>
            <a:schemeClr val="bg1">
              <a:alpha val="9804"/>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defTabSz="4703763">
              <a:spcBef>
                <a:spcPct val="20000"/>
              </a:spcBef>
              <a:buChar char="•"/>
              <a:defRPr sz="16400">
                <a:solidFill>
                  <a:schemeClr val="tx1"/>
                </a:solidFill>
                <a:latin typeface="Arial" panose="020B0604020202020204" pitchFamily="34" charset="0"/>
              </a:defRPr>
            </a:lvl1pPr>
            <a:lvl2pPr marL="742950" indent="-285750" defTabSz="4703763">
              <a:spcBef>
                <a:spcPct val="20000"/>
              </a:spcBef>
              <a:buChar char="–"/>
              <a:defRPr sz="14400">
                <a:solidFill>
                  <a:schemeClr val="tx1"/>
                </a:solidFill>
                <a:latin typeface="Arial" panose="020B0604020202020204" pitchFamily="34" charset="0"/>
              </a:defRPr>
            </a:lvl2pPr>
            <a:lvl3pPr marL="5876925" indent="-1174750" defTabSz="4703763">
              <a:spcBef>
                <a:spcPct val="20000"/>
              </a:spcBef>
              <a:buChar char="•"/>
              <a:defRPr sz="12300">
                <a:solidFill>
                  <a:schemeClr val="tx1"/>
                </a:solidFill>
                <a:latin typeface="Arial" panose="020B0604020202020204" pitchFamily="34" charset="0"/>
              </a:defRPr>
            </a:lvl3pPr>
            <a:lvl4pPr marL="1600200" indent="-228600" defTabSz="4703763">
              <a:spcBef>
                <a:spcPct val="20000"/>
              </a:spcBef>
              <a:buChar char="–"/>
              <a:defRPr sz="10300">
                <a:solidFill>
                  <a:schemeClr val="tx1"/>
                </a:solidFill>
                <a:latin typeface="Arial" panose="020B0604020202020204" pitchFamily="34" charset="0"/>
              </a:defRPr>
            </a:lvl4pPr>
            <a:lvl5pPr marL="2057400" indent="-228600" defTabSz="4703763">
              <a:spcBef>
                <a:spcPct val="20000"/>
              </a:spcBef>
              <a:buChar char="»"/>
              <a:defRPr sz="103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2800">
                <a:solidFill>
                  <a:srgbClr val="002D68"/>
                </a:solidFill>
              </a:rPr>
              <a:t>Cum sociis natoque penatibus et magnis dis parturient montes, nascetur ridiculus mus. Morbi tristique erat at ligula. </a:t>
            </a:r>
          </a:p>
          <a:p>
            <a:pPr eaLnBrk="1" hangingPunct="1">
              <a:lnSpc>
                <a:spcPct val="110000"/>
              </a:lnSpc>
              <a:spcBef>
                <a:spcPct val="0"/>
              </a:spcBef>
              <a:buFontTx/>
              <a:buAutoNum type="arabicPeriod"/>
            </a:pPr>
            <a:r>
              <a:rPr lang="en-US" altLang="en-US" sz="28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800">
                <a:solidFill>
                  <a:srgbClr val="002D68"/>
                </a:solidFill>
              </a:rPr>
              <a:t>Mauris pellentesque aliquet elit. Curabitur hendrerit metus quis augue.Mauris rhoncus, magna vitae laoreet imperdiet, ligula dolor hendrerit quam.</a:t>
            </a:r>
          </a:p>
          <a:p>
            <a:pPr eaLnBrk="1" hangingPunct="1">
              <a:lnSpc>
                <a:spcPct val="110000"/>
              </a:lnSpc>
              <a:spcBef>
                <a:spcPct val="0"/>
              </a:spcBef>
              <a:buFontTx/>
              <a:buAutoNum type="arabicPeriod"/>
            </a:pPr>
            <a:r>
              <a:rPr lang="en-US" altLang="en-US" sz="28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800">
                <a:solidFill>
                  <a:srgbClr val="002D68"/>
                </a:solidFill>
              </a:rPr>
              <a:t>Mauris pellentesque aliquet elit. Curabitur hendrerit metus quis augue. </a:t>
            </a:r>
          </a:p>
          <a:p>
            <a:pPr eaLnBrk="1" hangingPunct="1">
              <a:lnSpc>
                <a:spcPct val="110000"/>
              </a:lnSpc>
              <a:spcBef>
                <a:spcPct val="0"/>
              </a:spcBef>
              <a:buFontTx/>
              <a:buAutoNum type="arabicPeriod"/>
            </a:pPr>
            <a:endParaRPr lang="en-US" altLang="en-US" sz="2800">
              <a:solidFill>
                <a:srgbClr val="002D68"/>
              </a:solidFill>
            </a:endParaRPr>
          </a:p>
        </p:txBody>
      </p:sp>
      <p:sp>
        <p:nvSpPr>
          <p:cNvPr id="2060" name="Rounded Rectangle 39">
            <a:extLst>
              <a:ext uri="{FF2B5EF4-FFF2-40B4-BE49-F238E27FC236}">
                <a16:creationId xmlns:a16="http://schemas.microsoft.com/office/drawing/2014/main" id="{67C5FD9E-1A8B-4B9C-A07E-3B5E7F16FB17}"/>
              </a:ext>
            </a:extLst>
          </p:cNvPr>
          <p:cNvSpPr>
            <a:spLocks noChangeArrowheads="1"/>
          </p:cNvSpPr>
          <p:nvPr/>
        </p:nvSpPr>
        <p:spPr bwMode="auto">
          <a:xfrm>
            <a:off x="33242250" y="21321713"/>
            <a:ext cx="9386888" cy="749300"/>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3762375">
              <a:spcBef>
                <a:spcPct val="20000"/>
              </a:spcBef>
              <a:buChar char="•"/>
              <a:defRPr sz="16400">
                <a:solidFill>
                  <a:schemeClr val="tx1"/>
                </a:solidFill>
                <a:latin typeface="Arial" panose="020B0604020202020204" pitchFamily="34" charset="0"/>
              </a:defRPr>
            </a:lvl1pPr>
            <a:lvl2pPr marL="742950" indent="-285750" defTabSz="3762375">
              <a:spcBef>
                <a:spcPct val="20000"/>
              </a:spcBef>
              <a:buChar char="–"/>
              <a:defRPr sz="14400">
                <a:solidFill>
                  <a:schemeClr val="tx1"/>
                </a:solidFill>
                <a:latin typeface="Arial" panose="020B0604020202020204" pitchFamily="34" charset="0"/>
              </a:defRPr>
            </a:lvl2pPr>
            <a:lvl3pPr marL="5876925" indent="-1174750" defTabSz="3762375">
              <a:spcBef>
                <a:spcPct val="20000"/>
              </a:spcBef>
              <a:buChar char="•"/>
              <a:defRPr sz="12300">
                <a:solidFill>
                  <a:schemeClr val="tx1"/>
                </a:solidFill>
                <a:latin typeface="Arial" panose="020B0604020202020204" pitchFamily="34" charset="0"/>
              </a:defRPr>
            </a:lvl3pPr>
            <a:lvl4pPr marL="1600200" indent="-228600" defTabSz="3762375">
              <a:spcBef>
                <a:spcPct val="20000"/>
              </a:spcBef>
              <a:buChar char="–"/>
              <a:defRPr sz="10300">
                <a:solidFill>
                  <a:schemeClr val="tx1"/>
                </a:solidFill>
                <a:latin typeface="Arial" panose="020B0604020202020204" pitchFamily="34" charset="0"/>
              </a:defRPr>
            </a:lvl4pPr>
            <a:lvl5pPr marL="2057400" indent="-228600" defTabSz="3762375">
              <a:spcBef>
                <a:spcPct val="20000"/>
              </a:spcBef>
              <a:buChar char="»"/>
              <a:defRPr sz="103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References</a:t>
            </a:r>
          </a:p>
        </p:txBody>
      </p:sp>
      <p:pic>
        <p:nvPicPr>
          <p:cNvPr id="2061" name="Picture 312" descr="W:\Templates\Test Templates\Scientific Posters\Online\Custom School Templates\Our Lady of the Lake Univ\BlockLogo.wmf">
            <a:extLst>
              <a:ext uri="{FF2B5EF4-FFF2-40B4-BE49-F238E27FC236}">
                <a16:creationId xmlns:a16="http://schemas.microsoft.com/office/drawing/2014/main" id="{029012F4-BF06-4958-B135-BBD0729128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0525" y="2008188"/>
            <a:ext cx="10488613"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311" descr="W:\Templates\Test Templates\Scientific Posters\Online\Custom School Templates\Our Lady of the Lake Univ\BlockLogo_notext.wmf">
            <a:extLst>
              <a:ext uri="{FF2B5EF4-FFF2-40B4-BE49-F238E27FC236}">
                <a16:creationId xmlns:a16="http://schemas.microsoft.com/office/drawing/2014/main" id="{5F3CE126-7DCA-4E8E-9ABC-7C4579CBED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6650" y="29476700"/>
            <a:ext cx="3167063"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BECA4B52-07AB-4CE7-A2DE-E11A7198B8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29873713"/>
            <a:ext cx="3179763" cy="254454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4399</TotalTime>
  <Words>700</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78</cp:revision>
  <dcterms:created xsi:type="dcterms:W3CDTF">2004-07-27T21:05:42Z</dcterms:created>
  <dcterms:modified xsi:type="dcterms:W3CDTF">2018-02-21T18:09:22Z</dcterms:modified>
</cp:coreProperties>
</file>