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43891200" cy="21945600"/>
  <p:notesSz cx="6858000" cy="9144000"/>
  <p:defaultTextStyle>
    <a:defPPr>
      <a:defRPr lang="en-US"/>
    </a:defPPr>
    <a:lvl1pPr marL="0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1pPr>
    <a:lvl2pPr marL="2194251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2pPr>
    <a:lvl3pPr marL="4388502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3pPr>
    <a:lvl4pPr marL="6582752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4pPr>
    <a:lvl5pPr marL="8777003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5pPr>
    <a:lvl6pPr marL="10971254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6pPr>
    <a:lvl7pPr marL="13165505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7pPr>
    <a:lvl8pPr marL="15359756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8pPr>
    <a:lvl9pPr marL="17554008" algn="l" defTabSz="4388502" rtl="0" eaLnBrk="1" latinLnBrk="0" hangingPunct="1">
      <a:defRPr sz="86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41D"/>
    <a:srgbClr val="0F3152"/>
    <a:srgbClr val="F9E1A5"/>
    <a:srgbClr val="276187"/>
    <a:srgbClr val="E6E7E8"/>
    <a:srgbClr val="B06010"/>
    <a:srgbClr val="00477F"/>
    <a:srgbClr val="FFFFFF"/>
    <a:srgbClr val="000000"/>
    <a:srgbClr val="583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2" autoAdjust="0"/>
  </p:normalViewPr>
  <p:slideViewPr>
    <p:cSldViewPr>
      <p:cViewPr varScale="1">
        <p:scale>
          <a:sx n="36" d="100"/>
          <a:sy n="36" d="100"/>
        </p:scale>
        <p:origin x="168" y="139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60FD9-08D5-409B-AAE3-AB7F55B2EF7A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3C263-2F4E-4DA5-85A5-7655139DC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8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3C263-2F4E-4DA5-85A5-7655139DCD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3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48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2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2786893" rtl="0" eaLnBrk="1" latinLnBrk="0" hangingPunct="1">
        <a:spcBef>
          <a:spcPct val="0"/>
        </a:spcBef>
        <a:buNone/>
        <a:defRPr sz="134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5086" indent="-1045086" algn="l" defTabSz="2786893" rtl="0" eaLnBrk="1" latinLnBrk="0" hangingPunct="1">
        <a:spcBef>
          <a:spcPct val="20000"/>
        </a:spcBef>
        <a:buFont typeface="Arial" pitchFamily="34" charset="0"/>
        <a:buChar char="•"/>
        <a:defRPr sz="9778" kern="1200">
          <a:solidFill>
            <a:schemeClr val="tx1"/>
          </a:solidFill>
          <a:latin typeface="+mn-lt"/>
          <a:ea typeface="+mn-ea"/>
          <a:cs typeface="+mn-cs"/>
        </a:defRPr>
      </a:lvl1pPr>
      <a:lvl2pPr marL="2264351" indent="-870905" algn="l" defTabSz="2786893" rtl="0" eaLnBrk="1" latinLnBrk="0" hangingPunct="1">
        <a:spcBef>
          <a:spcPct val="20000"/>
        </a:spcBef>
        <a:buFont typeface="Arial" pitchFamily="34" charset="0"/>
        <a:buChar char="–"/>
        <a:defRPr sz="8534" kern="1200">
          <a:solidFill>
            <a:schemeClr val="tx1"/>
          </a:solidFill>
          <a:latin typeface="+mn-lt"/>
          <a:ea typeface="+mn-ea"/>
          <a:cs typeface="+mn-cs"/>
        </a:defRPr>
      </a:lvl2pPr>
      <a:lvl3pPr marL="3483618" indent="-696724" algn="l" defTabSz="2786893" rtl="0" eaLnBrk="1" latinLnBrk="0" hangingPunct="1">
        <a:spcBef>
          <a:spcPct val="20000"/>
        </a:spcBef>
        <a:buFont typeface="Arial" pitchFamily="34" charset="0"/>
        <a:buChar char="•"/>
        <a:defRPr sz="7290" kern="1200">
          <a:solidFill>
            <a:schemeClr val="tx1"/>
          </a:solidFill>
          <a:latin typeface="+mn-lt"/>
          <a:ea typeface="+mn-ea"/>
          <a:cs typeface="+mn-cs"/>
        </a:defRPr>
      </a:lvl3pPr>
      <a:lvl4pPr marL="4877064" indent="-696724" algn="l" defTabSz="2786893" rtl="0" eaLnBrk="1" latinLnBrk="0" hangingPunct="1">
        <a:spcBef>
          <a:spcPct val="20000"/>
        </a:spcBef>
        <a:buFont typeface="Arial" pitchFamily="34" charset="0"/>
        <a:buChar char="–"/>
        <a:defRPr sz="6134" kern="1200">
          <a:solidFill>
            <a:schemeClr val="tx1"/>
          </a:solidFill>
          <a:latin typeface="+mn-lt"/>
          <a:ea typeface="+mn-ea"/>
          <a:cs typeface="+mn-cs"/>
        </a:defRPr>
      </a:lvl4pPr>
      <a:lvl5pPr marL="6270511" indent="-696724" algn="l" defTabSz="2786893" rtl="0" eaLnBrk="1" latinLnBrk="0" hangingPunct="1">
        <a:spcBef>
          <a:spcPct val="20000"/>
        </a:spcBef>
        <a:buFont typeface="Arial" pitchFamily="34" charset="0"/>
        <a:buChar char="»"/>
        <a:defRPr sz="6134" kern="1200">
          <a:solidFill>
            <a:schemeClr val="tx1"/>
          </a:solidFill>
          <a:latin typeface="+mn-lt"/>
          <a:ea typeface="+mn-ea"/>
          <a:cs typeface="+mn-cs"/>
        </a:defRPr>
      </a:lvl5pPr>
      <a:lvl6pPr marL="7663957" indent="-696724" algn="l" defTabSz="2786893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6pPr>
      <a:lvl7pPr marL="9057404" indent="-696724" algn="l" defTabSz="2786893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7pPr>
      <a:lvl8pPr marL="10450853" indent="-696724" algn="l" defTabSz="2786893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8pPr>
      <a:lvl9pPr marL="11844300" indent="-696724" algn="l" defTabSz="2786893" rtl="0" eaLnBrk="1" latinLnBrk="0" hangingPunct="1">
        <a:spcBef>
          <a:spcPct val="20000"/>
        </a:spcBef>
        <a:buFont typeface="Arial" pitchFamily="34" charset="0"/>
        <a:buChar char="•"/>
        <a:defRPr sz="6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86893" rtl="0" eaLnBrk="1" latinLnBrk="0" hangingPunct="1"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93447" algn="l" defTabSz="2786893" rtl="0" eaLnBrk="1" latinLnBrk="0" hangingPunct="1">
        <a:defRPr sz="5512" kern="1200">
          <a:solidFill>
            <a:schemeClr val="tx1"/>
          </a:solidFill>
          <a:latin typeface="+mn-lt"/>
          <a:ea typeface="+mn-ea"/>
          <a:cs typeface="+mn-cs"/>
        </a:defRPr>
      </a:lvl2pPr>
      <a:lvl3pPr marL="2786893" algn="l" defTabSz="2786893" rtl="0" eaLnBrk="1" latinLnBrk="0" hangingPunct="1"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180341" algn="l" defTabSz="2786893" rtl="0" eaLnBrk="1" latinLnBrk="0" hangingPunct="1">
        <a:defRPr sz="5512" kern="1200">
          <a:solidFill>
            <a:schemeClr val="tx1"/>
          </a:solidFill>
          <a:latin typeface="+mn-lt"/>
          <a:ea typeface="+mn-ea"/>
          <a:cs typeface="+mn-cs"/>
        </a:defRPr>
      </a:lvl4pPr>
      <a:lvl5pPr marL="5573788" algn="l" defTabSz="2786893" rtl="0" eaLnBrk="1" latinLnBrk="0" hangingPunct="1">
        <a:defRPr sz="5512" kern="1200">
          <a:solidFill>
            <a:schemeClr val="tx1"/>
          </a:solidFill>
          <a:latin typeface="+mn-lt"/>
          <a:ea typeface="+mn-ea"/>
          <a:cs typeface="+mn-cs"/>
        </a:defRPr>
      </a:lvl5pPr>
      <a:lvl6pPr marL="6967234" algn="l" defTabSz="2786893" rtl="0" eaLnBrk="1" latinLnBrk="0" hangingPunct="1">
        <a:defRPr sz="5512" kern="1200">
          <a:solidFill>
            <a:schemeClr val="tx1"/>
          </a:solidFill>
          <a:latin typeface="+mn-lt"/>
          <a:ea typeface="+mn-ea"/>
          <a:cs typeface="+mn-cs"/>
        </a:defRPr>
      </a:lvl6pPr>
      <a:lvl7pPr marL="8360681" algn="l" defTabSz="2786893" rtl="0" eaLnBrk="1" latinLnBrk="0" hangingPunct="1">
        <a:defRPr sz="5512" kern="1200">
          <a:solidFill>
            <a:schemeClr val="tx1"/>
          </a:solidFill>
          <a:latin typeface="+mn-lt"/>
          <a:ea typeface="+mn-ea"/>
          <a:cs typeface="+mn-cs"/>
        </a:defRPr>
      </a:lvl7pPr>
      <a:lvl8pPr marL="9754128" algn="l" defTabSz="2786893" rtl="0" eaLnBrk="1" latinLnBrk="0" hangingPunct="1">
        <a:defRPr sz="5512" kern="1200">
          <a:solidFill>
            <a:schemeClr val="tx1"/>
          </a:solidFill>
          <a:latin typeface="+mn-lt"/>
          <a:ea typeface="+mn-ea"/>
          <a:cs typeface="+mn-cs"/>
        </a:defRPr>
      </a:lvl8pPr>
      <a:lvl9pPr marL="11147575" algn="l" defTabSz="2786893" rtl="0" eaLnBrk="1" latinLnBrk="0" hangingPunct="1">
        <a:defRPr sz="5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22051AF-1B33-48B1-A2F9-E5399D699CD4}"/>
              </a:ext>
            </a:extLst>
          </p:cNvPr>
          <p:cNvSpPr/>
          <p:nvPr/>
        </p:nvSpPr>
        <p:spPr>
          <a:xfrm>
            <a:off x="0" y="0"/>
            <a:ext cx="43891200" cy="21945600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28">
            <a:extLst>
              <a:ext uri="{FF2B5EF4-FFF2-40B4-BE49-F238E27FC236}">
                <a16:creationId xmlns:a16="http://schemas.microsoft.com/office/drawing/2014/main" id="{172D216B-DC56-44CF-A63A-833AED9CAEC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43891200" cy="4729692"/>
            <a:chOff x="0" y="0"/>
            <a:chExt cx="27648" cy="4469"/>
          </a:xfrm>
        </p:grpSpPr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EB6D3923-E48D-46EA-9024-BFE61C96C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7648" cy="4469"/>
            </a:xfrm>
            <a:custGeom>
              <a:avLst/>
              <a:gdLst>
                <a:gd name="T0" fmla="*/ 27648 w 27648"/>
                <a:gd name="T1" fmla="*/ 0 h 4469"/>
                <a:gd name="T2" fmla="*/ 0 w 27648"/>
                <a:gd name="T3" fmla="*/ 0 h 4469"/>
                <a:gd name="T4" fmla="*/ 0 w 27648"/>
                <a:gd name="T5" fmla="*/ 1471 h 4469"/>
                <a:gd name="T6" fmla="*/ 532 w 27648"/>
                <a:gd name="T7" fmla="*/ 1825 h 4469"/>
                <a:gd name="T8" fmla="*/ 1096 w 27648"/>
                <a:gd name="T9" fmla="*/ 2132 h 4469"/>
                <a:gd name="T10" fmla="*/ 1690 w 27648"/>
                <a:gd name="T11" fmla="*/ 2395 h 4469"/>
                <a:gd name="T12" fmla="*/ 2314 w 27648"/>
                <a:gd name="T13" fmla="*/ 2616 h 4469"/>
                <a:gd name="T14" fmla="*/ 2965 w 27648"/>
                <a:gd name="T15" fmla="*/ 2798 h 4469"/>
                <a:gd name="T16" fmla="*/ 3644 w 27648"/>
                <a:gd name="T17" fmla="*/ 2946 h 4469"/>
                <a:gd name="T18" fmla="*/ 4349 w 27648"/>
                <a:gd name="T19" fmla="*/ 3060 h 4469"/>
                <a:gd name="T20" fmla="*/ 5080 w 27648"/>
                <a:gd name="T21" fmla="*/ 3147 h 4469"/>
                <a:gd name="T22" fmla="*/ 5835 w 27648"/>
                <a:gd name="T23" fmla="*/ 3207 h 4469"/>
                <a:gd name="T24" fmla="*/ 6613 w 27648"/>
                <a:gd name="T25" fmla="*/ 3245 h 4469"/>
                <a:gd name="T26" fmla="*/ 7415 w 27648"/>
                <a:gd name="T27" fmla="*/ 3262 h 4469"/>
                <a:gd name="T28" fmla="*/ 8237 w 27648"/>
                <a:gd name="T29" fmla="*/ 3262 h 4469"/>
                <a:gd name="T30" fmla="*/ 9079 w 27648"/>
                <a:gd name="T31" fmla="*/ 3250 h 4469"/>
                <a:gd name="T32" fmla="*/ 9941 w 27648"/>
                <a:gd name="T33" fmla="*/ 3226 h 4469"/>
                <a:gd name="T34" fmla="*/ 10822 w 27648"/>
                <a:gd name="T35" fmla="*/ 3195 h 4469"/>
                <a:gd name="T36" fmla="*/ 11719 w 27648"/>
                <a:gd name="T37" fmla="*/ 3159 h 4469"/>
                <a:gd name="T38" fmla="*/ 12635 w 27648"/>
                <a:gd name="T39" fmla="*/ 3121 h 4469"/>
                <a:gd name="T40" fmla="*/ 13565 w 27648"/>
                <a:gd name="T41" fmla="*/ 3084 h 4469"/>
                <a:gd name="T42" fmla="*/ 14508 w 27648"/>
                <a:gd name="T43" fmla="*/ 3053 h 4469"/>
                <a:gd name="T44" fmla="*/ 15466 w 27648"/>
                <a:gd name="T45" fmla="*/ 3031 h 4469"/>
                <a:gd name="T46" fmla="*/ 16437 w 27648"/>
                <a:gd name="T47" fmla="*/ 3017 h 4469"/>
                <a:gd name="T48" fmla="*/ 17418 w 27648"/>
                <a:gd name="T49" fmla="*/ 3019 h 4469"/>
                <a:gd name="T50" fmla="*/ 18410 w 27648"/>
                <a:gd name="T51" fmla="*/ 3038 h 4469"/>
                <a:gd name="T52" fmla="*/ 19412 w 27648"/>
                <a:gd name="T53" fmla="*/ 3076 h 4469"/>
                <a:gd name="T54" fmla="*/ 20422 w 27648"/>
                <a:gd name="T55" fmla="*/ 3136 h 4469"/>
                <a:gd name="T56" fmla="*/ 21439 w 27648"/>
                <a:gd name="T57" fmla="*/ 3224 h 4469"/>
                <a:gd name="T58" fmla="*/ 22464 w 27648"/>
                <a:gd name="T59" fmla="*/ 3340 h 4469"/>
                <a:gd name="T60" fmla="*/ 23494 w 27648"/>
                <a:gd name="T61" fmla="*/ 3489 h 4469"/>
                <a:gd name="T62" fmla="*/ 24527 w 27648"/>
                <a:gd name="T63" fmla="*/ 3674 h 4469"/>
                <a:gd name="T64" fmla="*/ 25566 w 27648"/>
                <a:gd name="T65" fmla="*/ 3895 h 4469"/>
                <a:gd name="T66" fmla="*/ 26606 w 27648"/>
                <a:gd name="T67" fmla="*/ 4159 h 4469"/>
                <a:gd name="T68" fmla="*/ 27648 w 27648"/>
                <a:gd name="T69" fmla="*/ 4469 h 4469"/>
                <a:gd name="T70" fmla="*/ 27648 w 27648"/>
                <a:gd name="T71" fmla="*/ 0 h 446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7648" h="4469">
                  <a:moveTo>
                    <a:pt x="27648" y="0"/>
                  </a:moveTo>
                  <a:lnTo>
                    <a:pt x="0" y="0"/>
                  </a:lnTo>
                  <a:lnTo>
                    <a:pt x="0" y="1471"/>
                  </a:lnTo>
                  <a:lnTo>
                    <a:pt x="532" y="1825"/>
                  </a:lnTo>
                  <a:lnTo>
                    <a:pt x="1096" y="2132"/>
                  </a:lnTo>
                  <a:lnTo>
                    <a:pt x="1690" y="2395"/>
                  </a:lnTo>
                  <a:lnTo>
                    <a:pt x="2314" y="2616"/>
                  </a:lnTo>
                  <a:lnTo>
                    <a:pt x="2965" y="2798"/>
                  </a:lnTo>
                  <a:lnTo>
                    <a:pt x="3644" y="2946"/>
                  </a:lnTo>
                  <a:lnTo>
                    <a:pt x="4349" y="3060"/>
                  </a:lnTo>
                  <a:lnTo>
                    <a:pt x="5080" y="3147"/>
                  </a:lnTo>
                  <a:lnTo>
                    <a:pt x="5835" y="3207"/>
                  </a:lnTo>
                  <a:lnTo>
                    <a:pt x="6613" y="3245"/>
                  </a:lnTo>
                  <a:lnTo>
                    <a:pt x="7415" y="3262"/>
                  </a:lnTo>
                  <a:lnTo>
                    <a:pt x="8237" y="3262"/>
                  </a:lnTo>
                  <a:lnTo>
                    <a:pt x="9079" y="3250"/>
                  </a:lnTo>
                  <a:lnTo>
                    <a:pt x="9941" y="3226"/>
                  </a:lnTo>
                  <a:lnTo>
                    <a:pt x="10822" y="3195"/>
                  </a:lnTo>
                  <a:lnTo>
                    <a:pt x="11719" y="3159"/>
                  </a:lnTo>
                  <a:lnTo>
                    <a:pt x="12635" y="3121"/>
                  </a:lnTo>
                  <a:lnTo>
                    <a:pt x="13565" y="3084"/>
                  </a:lnTo>
                  <a:lnTo>
                    <a:pt x="14508" y="3053"/>
                  </a:lnTo>
                  <a:lnTo>
                    <a:pt x="15466" y="3031"/>
                  </a:lnTo>
                  <a:lnTo>
                    <a:pt x="16437" y="3017"/>
                  </a:lnTo>
                  <a:lnTo>
                    <a:pt x="17418" y="3019"/>
                  </a:lnTo>
                  <a:lnTo>
                    <a:pt x="18410" y="3038"/>
                  </a:lnTo>
                  <a:lnTo>
                    <a:pt x="19412" y="3076"/>
                  </a:lnTo>
                  <a:lnTo>
                    <a:pt x="20422" y="3136"/>
                  </a:lnTo>
                  <a:lnTo>
                    <a:pt x="21439" y="3224"/>
                  </a:lnTo>
                  <a:lnTo>
                    <a:pt x="22464" y="3340"/>
                  </a:lnTo>
                  <a:lnTo>
                    <a:pt x="23494" y="3489"/>
                  </a:lnTo>
                  <a:lnTo>
                    <a:pt x="24527" y="3674"/>
                  </a:lnTo>
                  <a:lnTo>
                    <a:pt x="25566" y="3895"/>
                  </a:lnTo>
                  <a:lnTo>
                    <a:pt x="26606" y="4159"/>
                  </a:lnTo>
                  <a:lnTo>
                    <a:pt x="27648" y="4469"/>
                  </a:lnTo>
                  <a:lnTo>
                    <a:pt x="27648" y="0"/>
                  </a:lnTo>
                  <a:close/>
                </a:path>
              </a:pathLst>
            </a:custGeom>
            <a:gradFill rotWithShape="1">
              <a:gsLst>
                <a:gs pos="20000">
                  <a:srgbClr val="EFB41D"/>
                </a:gs>
                <a:gs pos="50000">
                  <a:srgbClr val="F9E1A5"/>
                </a:gs>
                <a:gs pos="80000">
                  <a:srgbClr val="EFB41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5786"/>
            </a:p>
          </p:txBody>
        </p:sp>
        <p:sp>
          <p:nvSpPr>
            <p:cNvPr id="41" name="Freeform 26">
              <a:extLst>
                <a:ext uri="{FF2B5EF4-FFF2-40B4-BE49-F238E27FC236}">
                  <a16:creationId xmlns:a16="http://schemas.microsoft.com/office/drawing/2014/main" id="{4513F396-4F8E-4EF0-BC7F-B771A4672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7648" cy="3973"/>
            </a:xfrm>
            <a:custGeom>
              <a:avLst/>
              <a:gdLst>
                <a:gd name="T0" fmla="*/ 27648 w 27648"/>
                <a:gd name="T1" fmla="*/ 0 h 3973"/>
                <a:gd name="T2" fmla="*/ 0 w 27648"/>
                <a:gd name="T3" fmla="*/ 0 h 3973"/>
                <a:gd name="T4" fmla="*/ 0 w 27648"/>
                <a:gd name="T5" fmla="*/ 1308 h 3973"/>
                <a:gd name="T6" fmla="*/ 532 w 27648"/>
                <a:gd name="T7" fmla="*/ 1623 h 3973"/>
                <a:gd name="T8" fmla="*/ 1096 w 27648"/>
                <a:gd name="T9" fmla="*/ 1896 h 3973"/>
                <a:gd name="T10" fmla="*/ 1690 w 27648"/>
                <a:gd name="T11" fmla="*/ 2129 h 3973"/>
                <a:gd name="T12" fmla="*/ 2314 w 27648"/>
                <a:gd name="T13" fmla="*/ 2326 h 3973"/>
                <a:gd name="T14" fmla="*/ 2965 w 27648"/>
                <a:gd name="T15" fmla="*/ 2488 h 3973"/>
                <a:gd name="T16" fmla="*/ 3644 w 27648"/>
                <a:gd name="T17" fmla="*/ 2620 h 3973"/>
                <a:gd name="T18" fmla="*/ 4349 w 27648"/>
                <a:gd name="T19" fmla="*/ 2722 h 3973"/>
                <a:gd name="T20" fmla="*/ 5080 w 27648"/>
                <a:gd name="T21" fmla="*/ 2798 h 3973"/>
                <a:gd name="T22" fmla="*/ 5835 w 27648"/>
                <a:gd name="T23" fmla="*/ 2851 h 3973"/>
                <a:gd name="T24" fmla="*/ 6613 w 27648"/>
                <a:gd name="T25" fmla="*/ 2886 h 3973"/>
                <a:gd name="T26" fmla="*/ 7415 w 27648"/>
                <a:gd name="T27" fmla="*/ 2901 h 3973"/>
                <a:gd name="T28" fmla="*/ 8237 w 27648"/>
                <a:gd name="T29" fmla="*/ 2901 h 3973"/>
                <a:gd name="T30" fmla="*/ 9079 w 27648"/>
                <a:gd name="T31" fmla="*/ 2889 h 3973"/>
                <a:gd name="T32" fmla="*/ 9941 w 27648"/>
                <a:gd name="T33" fmla="*/ 2868 h 3973"/>
                <a:gd name="T34" fmla="*/ 10822 w 27648"/>
                <a:gd name="T35" fmla="*/ 2841 h 3973"/>
                <a:gd name="T36" fmla="*/ 11719 w 27648"/>
                <a:gd name="T37" fmla="*/ 2808 h 3973"/>
                <a:gd name="T38" fmla="*/ 12635 w 27648"/>
                <a:gd name="T39" fmla="*/ 2775 h 3973"/>
                <a:gd name="T40" fmla="*/ 13565 w 27648"/>
                <a:gd name="T41" fmla="*/ 2744 h 3973"/>
                <a:gd name="T42" fmla="*/ 14508 w 27648"/>
                <a:gd name="T43" fmla="*/ 2715 h 3973"/>
                <a:gd name="T44" fmla="*/ 15466 w 27648"/>
                <a:gd name="T45" fmla="*/ 2694 h 3973"/>
                <a:gd name="T46" fmla="*/ 16437 w 27648"/>
                <a:gd name="T47" fmla="*/ 2684 h 3973"/>
                <a:gd name="T48" fmla="*/ 17418 w 27648"/>
                <a:gd name="T49" fmla="*/ 2684 h 3973"/>
                <a:gd name="T50" fmla="*/ 18410 w 27648"/>
                <a:gd name="T51" fmla="*/ 2701 h 3973"/>
                <a:gd name="T52" fmla="*/ 19412 w 27648"/>
                <a:gd name="T53" fmla="*/ 2734 h 3973"/>
                <a:gd name="T54" fmla="*/ 20422 w 27648"/>
                <a:gd name="T55" fmla="*/ 2789 h 3973"/>
                <a:gd name="T56" fmla="*/ 21439 w 27648"/>
                <a:gd name="T57" fmla="*/ 2867 h 3973"/>
                <a:gd name="T58" fmla="*/ 22464 w 27648"/>
                <a:gd name="T59" fmla="*/ 2970 h 3973"/>
                <a:gd name="T60" fmla="*/ 23494 w 27648"/>
                <a:gd name="T61" fmla="*/ 3102 h 3973"/>
                <a:gd name="T62" fmla="*/ 24527 w 27648"/>
                <a:gd name="T63" fmla="*/ 3266 h 3973"/>
                <a:gd name="T64" fmla="*/ 25566 w 27648"/>
                <a:gd name="T65" fmla="*/ 3463 h 3973"/>
                <a:gd name="T66" fmla="*/ 26606 w 27648"/>
                <a:gd name="T67" fmla="*/ 3698 h 3973"/>
                <a:gd name="T68" fmla="*/ 27648 w 27648"/>
                <a:gd name="T69" fmla="*/ 3973 h 3973"/>
                <a:gd name="T70" fmla="*/ 27648 w 27648"/>
                <a:gd name="T71" fmla="*/ 0 h 397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7648" h="3973">
                  <a:moveTo>
                    <a:pt x="27648" y="0"/>
                  </a:moveTo>
                  <a:lnTo>
                    <a:pt x="0" y="0"/>
                  </a:lnTo>
                  <a:lnTo>
                    <a:pt x="0" y="1308"/>
                  </a:lnTo>
                  <a:lnTo>
                    <a:pt x="532" y="1623"/>
                  </a:lnTo>
                  <a:lnTo>
                    <a:pt x="1096" y="1896"/>
                  </a:lnTo>
                  <a:lnTo>
                    <a:pt x="1690" y="2129"/>
                  </a:lnTo>
                  <a:lnTo>
                    <a:pt x="2314" y="2326"/>
                  </a:lnTo>
                  <a:lnTo>
                    <a:pt x="2965" y="2488"/>
                  </a:lnTo>
                  <a:lnTo>
                    <a:pt x="3644" y="2620"/>
                  </a:lnTo>
                  <a:lnTo>
                    <a:pt x="4349" y="2722"/>
                  </a:lnTo>
                  <a:lnTo>
                    <a:pt x="5080" y="2798"/>
                  </a:lnTo>
                  <a:lnTo>
                    <a:pt x="5835" y="2851"/>
                  </a:lnTo>
                  <a:lnTo>
                    <a:pt x="6613" y="2886"/>
                  </a:lnTo>
                  <a:lnTo>
                    <a:pt x="7415" y="2901"/>
                  </a:lnTo>
                  <a:lnTo>
                    <a:pt x="8237" y="2901"/>
                  </a:lnTo>
                  <a:lnTo>
                    <a:pt x="9079" y="2889"/>
                  </a:lnTo>
                  <a:lnTo>
                    <a:pt x="9941" y="2868"/>
                  </a:lnTo>
                  <a:lnTo>
                    <a:pt x="10822" y="2841"/>
                  </a:lnTo>
                  <a:lnTo>
                    <a:pt x="11719" y="2808"/>
                  </a:lnTo>
                  <a:lnTo>
                    <a:pt x="12635" y="2775"/>
                  </a:lnTo>
                  <a:lnTo>
                    <a:pt x="13565" y="2744"/>
                  </a:lnTo>
                  <a:lnTo>
                    <a:pt x="14508" y="2715"/>
                  </a:lnTo>
                  <a:lnTo>
                    <a:pt x="15466" y="2694"/>
                  </a:lnTo>
                  <a:lnTo>
                    <a:pt x="16437" y="2684"/>
                  </a:lnTo>
                  <a:lnTo>
                    <a:pt x="17418" y="2684"/>
                  </a:lnTo>
                  <a:lnTo>
                    <a:pt x="18410" y="2701"/>
                  </a:lnTo>
                  <a:lnTo>
                    <a:pt x="19412" y="2734"/>
                  </a:lnTo>
                  <a:lnTo>
                    <a:pt x="20422" y="2789"/>
                  </a:lnTo>
                  <a:lnTo>
                    <a:pt x="21439" y="2867"/>
                  </a:lnTo>
                  <a:lnTo>
                    <a:pt x="22464" y="2970"/>
                  </a:lnTo>
                  <a:lnTo>
                    <a:pt x="23494" y="3102"/>
                  </a:lnTo>
                  <a:lnTo>
                    <a:pt x="24527" y="3266"/>
                  </a:lnTo>
                  <a:lnTo>
                    <a:pt x="25566" y="3463"/>
                  </a:lnTo>
                  <a:lnTo>
                    <a:pt x="26606" y="3698"/>
                  </a:lnTo>
                  <a:lnTo>
                    <a:pt x="27648" y="3973"/>
                  </a:lnTo>
                  <a:lnTo>
                    <a:pt x="2764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5786"/>
            </a:p>
          </p:txBody>
        </p:sp>
      </p:grpSp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804C3EFD-FE4A-47A2-B270-028CC40222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881903"/>
              </p:ext>
            </p:extLst>
          </p:nvPr>
        </p:nvGraphicFramePr>
        <p:xfrm>
          <a:off x="35477531" y="304802"/>
          <a:ext cx="7671145" cy="225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orelDRAW" r:id="rId4" imgW="8758518" imgH="2575652" progId="CorelDraw.Graphic.17">
                  <p:embed/>
                </p:oleObj>
              </mc:Choice>
              <mc:Fallback>
                <p:oleObj name="CorelDRAW" r:id="rId4" imgW="8758518" imgH="2575652" progId="CorelDraw.Graphic.17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8D5A5D0-E08E-44D4-A278-AB84805567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477531" y="304802"/>
                        <a:ext cx="7671145" cy="2255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7B72AD6A-4119-48F5-95F5-BB644ACE20FA}"/>
              </a:ext>
            </a:extLst>
          </p:cNvPr>
          <p:cNvGrpSpPr>
            <a:grpSpLocks/>
          </p:cNvGrpSpPr>
          <p:nvPr/>
        </p:nvGrpSpPr>
        <p:grpSpPr bwMode="auto">
          <a:xfrm>
            <a:off x="0" y="17483668"/>
            <a:ext cx="43891200" cy="4461933"/>
            <a:chOff x="0" y="16520"/>
            <a:chExt cx="27648" cy="4216"/>
          </a:xfrm>
        </p:grpSpPr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9BF8FE00-CE4A-4AC9-8D50-214C9C36D8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16520"/>
              <a:ext cx="27648" cy="4216"/>
            </a:xfrm>
            <a:custGeom>
              <a:avLst/>
              <a:gdLst>
                <a:gd name="T0" fmla="*/ 27648 w 27648"/>
                <a:gd name="T1" fmla="*/ 888 h 5267"/>
                <a:gd name="T2" fmla="*/ 27648 w 27648"/>
                <a:gd name="T3" fmla="*/ 782 h 5267"/>
                <a:gd name="T4" fmla="*/ 27209 w 27648"/>
                <a:gd name="T5" fmla="*/ 752 h 5267"/>
                <a:gd name="T6" fmla="*/ 26682 w 27648"/>
                <a:gd name="T7" fmla="*/ 728 h 5267"/>
                <a:gd name="T8" fmla="*/ 26069 w 27648"/>
                <a:gd name="T9" fmla="*/ 710 h 5267"/>
                <a:gd name="T10" fmla="*/ 25377 w 27648"/>
                <a:gd name="T11" fmla="*/ 696 h 5267"/>
                <a:gd name="T12" fmla="*/ 24615 w 27648"/>
                <a:gd name="T13" fmla="*/ 688 h 5267"/>
                <a:gd name="T14" fmla="*/ 23788 w 27648"/>
                <a:gd name="T15" fmla="*/ 682 h 5267"/>
                <a:gd name="T16" fmla="*/ 22899 w 27648"/>
                <a:gd name="T17" fmla="*/ 681 h 5267"/>
                <a:gd name="T18" fmla="*/ 21959 w 27648"/>
                <a:gd name="T19" fmla="*/ 682 h 5267"/>
                <a:gd name="T20" fmla="*/ 20974 w 27648"/>
                <a:gd name="T21" fmla="*/ 685 h 5267"/>
                <a:gd name="T22" fmla="*/ 19948 w 27648"/>
                <a:gd name="T23" fmla="*/ 689 h 5267"/>
                <a:gd name="T24" fmla="*/ 18889 w 27648"/>
                <a:gd name="T25" fmla="*/ 695 h 5267"/>
                <a:gd name="T26" fmla="*/ 17800 w 27648"/>
                <a:gd name="T27" fmla="*/ 700 h 5267"/>
                <a:gd name="T28" fmla="*/ 16692 w 27648"/>
                <a:gd name="T29" fmla="*/ 706 h 5267"/>
                <a:gd name="T30" fmla="*/ 15569 w 27648"/>
                <a:gd name="T31" fmla="*/ 711 h 5267"/>
                <a:gd name="T32" fmla="*/ 14437 w 27648"/>
                <a:gd name="T33" fmla="*/ 715 h 5267"/>
                <a:gd name="T34" fmla="*/ 13302 w 27648"/>
                <a:gd name="T35" fmla="*/ 716 h 5267"/>
                <a:gd name="T36" fmla="*/ 12172 w 27648"/>
                <a:gd name="T37" fmla="*/ 715 h 5267"/>
                <a:gd name="T38" fmla="*/ 11052 w 27648"/>
                <a:gd name="T39" fmla="*/ 711 h 5267"/>
                <a:gd name="T40" fmla="*/ 9950 w 27648"/>
                <a:gd name="T41" fmla="*/ 703 h 5267"/>
                <a:gd name="T42" fmla="*/ 8870 w 27648"/>
                <a:gd name="T43" fmla="*/ 692 h 5267"/>
                <a:gd name="T44" fmla="*/ 7819 w 27648"/>
                <a:gd name="T45" fmla="*/ 674 h 5267"/>
                <a:gd name="T46" fmla="*/ 6803 w 27648"/>
                <a:gd name="T47" fmla="*/ 652 h 5267"/>
                <a:gd name="T48" fmla="*/ 5830 w 27648"/>
                <a:gd name="T49" fmla="*/ 624 h 5267"/>
                <a:gd name="T50" fmla="*/ 4906 w 27648"/>
                <a:gd name="T51" fmla="*/ 588 h 5267"/>
                <a:gd name="T52" fmla="*/ 4035 w 27648"/>
                <a:gd name="T53" fmla="*/ 546 h 5267"/>
                <a:gd name="T54" fmla="*/ 3226 w 27648"/>
                <a:gd name="T55" fmla="*/ 495 h 5267"/>
                <a:gd name="T56" fmla="*/ 2483 w 27648"/>
                <a:gd name="T57" fmla="*/ 437 h 5267"/>
                <a:gd name="T58" fmla="*/ 1814 w 27648"/>
                <a:gd name="T59" fmla="*/ 370 h 5267"/>
                <a:gd name="T60" fmla="*/ 1225 w 27648"/>
                <a:gd name="T61" fmla="*/ 294 h 5267"/>
                <a:gd name="T62" fmla="*/ 722 w 27648"/>
                <a:gd name="T63" fmla="*/ 207 h 5267"/>
                <a:gd name="T64" fmla="*/ 311 w 27648"/>
                <a:gd name="T65" fmla="*/ 109 h 5267"/>
                <a:gd name="T66" fmla="*/ 0 w 27648"/>
                <a:gd name="T67" fmla="*/ 0 h 5267"/>
                <a:gd name="T68" fmla="*/ 0 w 27648"/>
                <a:gd name="T69" fmla="*/ 888 h 5267"/>
                <a:gd name="T70" fmla="*/ 27648 w 27648"/>
                <a:gd name="T71" fmla="*/ 888 h 52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7648" h="5267">
                  <a:moveTo>
                    <a:pt x="27648" y="5267"/>
                  </a:moveTo>
                  <a:lnTo>
                    <a:pt x="27648" y="4643"/>
                  </a:lnTo>
                  <a:lnTo>
                    <a:pt x="27209" y="4463"/>
                  </a:lnTo>
                  <a:lnTo>
                    <a:pt x="26682" y="4322"/>
                  </a:lnTo>
                  <a:lnTo>
                    <a:pt x="26069" y="4213"/>
                  </a:lnTo>
                  <a:lnTo>
                    <a:pt x="25377" y="4133"/>
                  </a:lnTo>
                  <a:lnTo>
                    <a:pt x="24615" y="4082"/>
                  </a:lnTo>
                  <a:lnTo>
                    <a:pt x="23788" y="4050"/>
                  </a:lnTo>
                  <a:lnTo>
                    <a:pt x="22899" y="4040"/>
                  </a:lnTo>
                  <a:lnTo>
                    <a:pt x="21959" y="4045"/>
                  </a:lnTo>
                  <a:lnTo>
                    <a:pt x="20974" y="4064"/>
                  </a:lnTo>
                  <a:lnTo>
                    <a:pt x="19948" y="4090"/>
                  </a:lnTo>
                  <a:lnTo>
                    <a:pt x="18889" y="4123"/>
                  </a:lnTo>
                  <a:lnTo>
                    <a:pt x="17800" y="4158"/>
                  </a:lnTo>
                  <a:lnTo>
                    <a:pt x="16692" y="4190"/>
                  </a:lnTo>
                  <a:lnTo>
                    <a:pt x="15569" y="4220"/>
                  </a:lnTo>
                  <a:lnTo>
                    <a:pt x="14437" y="4241"/>
                  </a:lnTo>
                  <a:lnTo>
                    <a:pt x="13302" y="4249"/>
                  </a:lnTo>
                  <a:lnTo>
                    <a:pt x="12172" y="4244"/>
                  </a:lnTo>
                  <a:lnTo>
                    <a:pt x="11052" y="4218"/>
                  </a:lnTo>
                  <a:lnTo>
                    <a:pt x="9950" y="4171"/>
                  </a:lnTo>
                  <a:lnTo>
                    <a:pt x="8870" y="4101"/>
                  </a:lnTo>
                  <a:lnTo>
                    <a:pt x="7819" y="3999"/>
                  </a:lnTo>
                  <a:lnTo>
                    <a:pt x="6803" y="3866"/>
                  </a:lnTo>
                  <a:lnTo>
                    <a:pt x="5830" y="3698"/>
                  </a:lnTo>
                  <a:lnTo>
                    <a:pt x="4906" y="3489"/>
                  </a:lnTo>
                  <a:lnTo>
                    <a:pt x="4035" y="3238"/>
                  </a:lnTo>
                  <a:lnTo>
                    <a:pt x="3226" y="2941"/>
                  </a:lnTo>
                  <a:lnTo>
                    <a:pt x="2483" y="2596"/>
                  </a:lnTo>
                  <a:lnTo>
                    <a:pt x="1814" y="2196"/>
                  </a:lnTo>
                  <a:lnTo>
                    <a:pt x="1225" y="1740"/>
                  </a:lnTo>
                  <a:lnTo>
                    <a:pt x="722" y="1225"/>
                  </a:lnTo>
                  <a:lnTo>
                    <a:pt x="311" y="646"/>
                  </a:lnTo>
                  <a:lnTo>
                    <a:pt x="0" y="0"/>
                  </a:lnTo>
                  <a:lnTo>
                    <a:pt x="0" y="5267"/>
                  </a:lnTo>
                  <a:lnTo>
                    <a:pt x="27648" y="5267"/>
                  </a:lnTo>
                  <a:close/>
                </a:path>
              </a:pathLst>
            </a:custGeom>
            <a:gradFill rotWithShape="1">
              <a:gsLst>
                <a:gs pos="20000">
                  <a:srgbClr val="EFB41D"/>
                </a:gs>
                <a:gs pos="50000">
                  <a:srgbClr val="F9E1A5"/>
                </a:gs>
                <a:gs pos="80000">
                  <a:srgbClr val="EFB41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5786"/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6F015BF9-4BD0-4049-B2D0-25E22144F1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17472"/>
              <a:ext cx="27648" cy="3264"/>
            </a:xfrm>
            <a:custGeom>
              <a:avLst/>
              <a:gdLst>
                <a:gd name="T0" fmla="*/ 27648 w 27648"/>
                <a:gd name="T1" fmla="*/ 688 h 4078"/>
                <a:gd name="T2" fmla="*/ 27648 w 27648"/>
                <a:gd name="T3" fmla="*/ 611 h 4078"/>
                <a:gd name="T4" fmla="*/ 27209 w 27648"/>
                <a:gd name="T5" fmla="*/ 587 h 4078"/>
                <a:gd name="T6" fmla="*/ 26682 w 27648"/>
                <a:gd name="T7" fmla="*/ 569 h 4078"/>
                <a:gd name="T8" fmla="*/ 26069 w 27648"/>
                <a:gd name="T9" fmla="*/ 555 h 4078"/>
                <a:gd name="T10" fmla="*/ 25377 w 27648"/>
                <a:gd name="T11" fmla="*/ 544 h 4078"/>
                <a:gd name="T12" fmla="*/ 24615 w 27648"/>
                <a:gd name="T13" fmla="*/ 538 h 4078"/>
                <a:gd name="T14" fmla="*/ 23788 w 27648"/>
                <a:gd name="T15" fmla="*/ 534 h 4078"/>
                <a:gd name="T16" fmla="*/ 22899 w 27648"/>
                <a:gd name="T17" fmla="*/ 531 h 4078"/>
                <a:gd name="T18" fmla="*/ 21959 w 27648"/>
                <a:gd name="T19" fmla="*/ 533 h 4078"/>
                <a:gd name="T20" fmla="*/ 20974 w 27648"/>
                <a:gd name="T21" fmla="*/ 535 h 4078"/>
                <a:gd name="T22" fmla="*/ 19948 w 27648"/>
                <a:gd name="T23" fmla="*/ 539 h 4078"/>
                <a:gd name="T24" fmla="*/ 18889 w 27648"/>
                <a:gd name="T25" fmla="*/ 543 h 4078"/>
                <a:gd name="T26" fmla="*/ 17800 w 27648"/>
                <a:gd name="T27" fmla="*/ 547 h 4078"/>
                <a:gd name="T28" fmla="*/ 16692 w 27648"/>
                <a:gd name="T29" fmla="*/ 552 h 4078"/>
                <a:gd name="T30" fmla="*/ 15569 w 27648"/>
                <a:gd name="T31" fmla="*/ 555 h 4078"/>
                <a:gd name="T32" fmla="*/ 14437 w 27648"/>
                <a:gd name="T33" fmla="*/ 559 h 4078"/>
                <a:gd name="T34" fmla="*/ 13302 w 27648"/>
                <a:gd name="T35" fmla="*/ 559 h 4078"/>
                <a:gd name="T36" fmla="*/ 12172 w 27648"/>
                <a:gd name="T37" fmla="*/ 559 h 4078"/>
                <a:gd name="T38" fmla="*/ 11052 w 27648"/>
                <a:gd name="T39" fmla="*/ 555 h 4078"/>
                <a:gd name="T40" fmla="*/ 9950 w 27648"/>
                <a:gd name="T41" fmla="*/ 549 h 4078"/>
                <a:gd name="T42" fmla="*/ 8870 w 27648"/>
                <a:gd name="T43" fmla="*/ 540 h 4078"/>
                <a:gd name="T44" fmla="*/ 7819 w 27648"/>
                <a:gd name="T45" fmla="*/ 527 h 4078"/>
                <a:gd name="T46" fmla="*/ 6803 w 27648"/>
                <a:gd name="T47" fmla="*/ 509 h 4078"/>
                <a:gd name="T48" fmla="*/ 5830 w 27648"/>
                <a:gd name="T49" fmla="*/ 487 h 4078"/>
                <a:gd name="T50" fmla="*/ 4906 w 27648"/>
                <a:gd name="T51" fmla="*/ 459 h 4078"/>
                <a:gd name="T52" fmla="*/ 4035 w 27648"/>
                <a:gd name="T53" fmla="*/ 427 h 4078"/>
                <a:gd name="T54" fmla="*/ 3226 w 27648"/>
                <a:gd name="T55" fmla="*/ 387 h 4078"/>
                <a:gd name="T56" fmla="*/ 2483 w 27648"/>
                <a:gd name="T57" fmla="*/ 342 h 4078"/>
                <a:gd name="T58" fmla="*/ 1814 w 27648"/>
                <a:gd name="T59" fmla="*/ 289 h 4078"/>
                <a:gd name="T60" fmla="*/ 1225 w 27648"/>
                <a:gd name="T61" fmla="*/ 230 h 4078"/>
                <a:gd name="T62" fmla="*/ 722 w 27648"/>
                <a:gd name="T63" fmla="*/ 162 h 4078"/>
                <a:gd name="T64" fmla="*/ 311 w 27648"/>
                <a:gd name="T65" fmla="*/ 85 h 4078"/>
                <a:gd name="T66" fmla="*/ 0 w 27648"/>
                <a:gd name="T67" fmla="*/ 0 h 4078"/>
                <a:gd name="T68" fmla="*/ 0 w 27648"/>
                <a:gd name="T69" fmla="*/ 688 h 4078"/>
                <a:gd name="T70" fmla="*/ 27648 w 27648"/>
                <a:gd name="T71" fmla="*/ 688 h 40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7648" h="4078">
                  <a:moveTo>
                    <a:pt x="27648" y="4078"/>
                  </a:moveTo>
                  <a:lnTo>
                    <a:pt x="27648" y="3630"/>
                  </a:lnTo>
                  <a:lnTo>
                    <a:pt x="27209" y="3490"/>
                  </a:lnTo>
                  <a:lnTo>
                    <a:pt x="26682" y="3378"/>
                  </a:lnTo>
                  <a:lnTo>
                    <a:pt x="26069" y="3293"/>
                  </a:lnTo>
                  <a:lnTo>
                    <a:pt x="25377" y="3231"/>
                  </a:lnTo>
                  <a:lnTo>
                    <a:pt x="24615" y="3190"/>
                  </a:lnTo>
                  <a:lnTo>
                    <a:pt x="23788" y="3167"/>
                  </a:lnTo>
                  <a:lnTo>
                    <a:pt x="22899" y="3159"/>
                  </a:lnTo>
                  <a:lnTo>
                    <a:pt x="21959" y="3162"/>
                  </a:lnTo>
                  <a:lnTo>
                    <a:pt x="20974" y="3176"/>
                  </a:lnTo>
                  <a:lnTo>
                    <a:pt x="19948" y="3198"/>
                  </a:lnTo>
                  <a:lnTo>
                    <a:pt x="18889" y="3223"/>
                  </a:lnTo>
                  <a:lnTo>
                    <a:pt x="17800" y="3250"/>
                  </a:lnTo>
                  <a:lnTo>
                    <a:pt x="16692" y="3276"/>
                  </a:lnTo>
                  <a:lnTo>
                    <a:pt x="15569" y="3299"/>
                  </a:lnTo>
                  <a:lnTo>
                    <a:pt x="14437" y="3314"/>
                  </a:lnTo>
                  <a:lnTo>
                    <a:pt x="13302" y="3321"/>
                  </a:lnTo>
                  <a:lnTo>
                    <a:pt x="12172" y="3318"/>
                  </a:lnTo>
                  <a:lnTo>
                    <a:pt x="11052" y="3299"/>
                  </a:lnTo>
                  <a:lnTo>
                    <a:pt x="9950" y="3261"/>
                  </a:lnTo>
                  <a:lnTo>
                    <a:pt x="8870" y="3205"/>
                  </a:lnTo>
                  <a:lnTo>
                    <a:pt x="7819" y="3126"/>
                  </a:lnTo>
                  <a:lnTo>
                    <a:pt x="6803" y="3022"/>
                  </a:lnTo>
                  <a:lnTo>
                    <a:pt x="5830" y="2891"/>
                  </a:lnTo>
                  <a:lnTo>
                    <a:pt x="4906" y="2727"/>
                  </a:lnTo>
                  <a:lnTo>
                    <a:pt x="4035" y="2531"/>
                  </a:lnTo>
                  <a:lnTo>
                    <a:pt x="3226" y="2300"/>
                  </a:lnTo>
                  <a:lnTo>
                    <a:pt x="2483" y="2029"/>
                  </a:lnTo>
                  <a:lnTo>
                    <a:pt x="1814" y="1716"/>
                  </a:lnTo>
                  <a:lnTo>
                    <a:pt x="1225" y="1360"/>
                  </a:lnTo>
                  <a:lnTo>
                    <a:pt x="722" y="957"/>
                  </a:lnTo>
                  <a:lnTo>
                    <a:pt x="311" y="504"/>
                  </a:lnTo>
                  <a:lnTo>
                    <a:pt x="0" y="0"/>
                  </a:lnTo>
                  <a:lnTo>
                    <a:pt x="0" y="4078"/>
                  </a:lnTo>
                  <a:lnTo>
                    <a:pt x="27648" y="40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5786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2484979" y="250617"/>
            <a:ext cx="31655669" cy="1272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668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Template Courtesy of MakeSigns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484979" y="1685729"/>
            <a:ext cx="31655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Name, Franciscan University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0243" y="4961706"/>
            <a:ext cx="10160000" cy="12698027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60482" y="4961706"/>
            <a:ext cx="10160000" cy="1522869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270722" y="4961706"/>
            <a:ext cx="10160000" cy="1522869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080963" y="4961706"/>
            <a:ext cx="10160000" cy="12698027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6" y="5660837"/>
            <a:ext cx="96520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6" y="12356359"/>
            <a:ext cx="96520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684004" y="5660837"/>
            <a:ext cx="96520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684004" y="13953235"/>
            <a:ext cx="96520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55205" y="5660837"/>
            <a:ext cx="96520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324804" y="5736951"/>
            <a:ext cx="96520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324804" y="10947715"/>
            <a:ext cx="96520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324804" y="14706101"/>
            <a:ext cx="9652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30" indent="-406430">
              <a:buFont typeface="+mj-lt"/>
              <a:buAutoNum type="arabicPeriod"/>
            </a:pPr>
            <a:r>
              <a:rPr lang="en-US" sz="1600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would go here.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468547" y="9542166"/>
            <a:ext cx="9652001" cy="530145"/>
          </a:xfrm>
          <a:prstGeom prst="rect">
            <a:avLst/>
          </a:prstGeom>
          <a:noFill/>
          <a:effectLst>
            <a:outerShdw blurRad="1270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45" dirty="0">
                <a:solidFill>
                  <a:srgbClr val="0F3152"/>
                </a:solidFill>
                <a:effectLst>
                  <a:outerShdw blurRad="76200" dist="63500" dir="2700000" algn="tl">
                    <a:schemeClr val="bg1">
                      <a:alpha val="2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468547" y="13509184"/>
            <a:ext cx="9652001" cy="530145"/>
          </a:xfrm>
          <a:prstGeom prst="rect">
            <a:avLst/>
          </a:prstGeom>
          <a:noFill/>
          <a:effectLst>
            <a:outerShdw blurRad="1270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45" dirty="0">
                <a:solidFill>
                  <a:srgbClr val="0F3152"/>
                </a:solidFill>
                <a:effectLst>
                  <a:outerShdw blurRad="76200" dist="63500" dir="2700000" algn="tl">
                    <a:schemeClr val="bg1">
                      <a:alpha val="28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0247" y="4961706"/>
            <a:ext cx="10151951" cy="677108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1F846D1-AD05-46A0-BC80-A4A1C8CB472F}"/>
              </a:ext>
            </a:extLst>
          </p:cNvPr>
          <p:cNvSpPr txBox="1"/>
          <p:nvPr/>
        </p:nvSpPr>
        <p:spPr>
          <a:xfrm>
            <a:off x="650247" y="11603118"/>
            <a:ext cx="10151951" cy="677108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9D4821F-9189-40D3-86CF-42752E437871}"/>
              </a:ext>
            </a:extLst>
          </p:cNvPr>
          <p:cNvSpPr txBox="1"/>
          <p:nvPr/>
        </p:nvSpPr>
        <p:spPr>
          <a:xfrm>
            <a:off x="11460482" y="4955938"/>
            <a:ext cx="10160000" cy="677108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Cont.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B86CB1E-E77D-469E-8F5B-A225345BA8D1}"/>
              </a:ext>
            </a:extLst>
          </p:cNvPr>
          <p:cNvSpPr txBox="1"/>
          <p:nvPr/>
        </p:nvSpPr>
        <p:spPr>
          <a:xfrm>
            <a:off x="11460482" y="8813874"/>
            <a:ext cx="10160000" cy="677108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&amp; Methods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0B9879F-7793-435A-916A-8C91B3F18B46}"/>
              </a:ext>
            </a:extLst>
          </p:cNvPr>
          <p:cNvSpPr txBox="1"/>
          <p:nvPr/>
        </p:nvSpPr>
        <p:spPr>
          <a:xfrm>
            <a:off x="22270722" y="4953000"/>
            <a:ext cx="10160000" cy="677108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38D3A7F-1269-40E5-AF6B-6E5846866440}"/>
              </a:ext>
            </a:extLst>
          </p:cNvPr>
          <p:cNvSpPr txBox="1"/>
          <p:nvPr/>
        </p:nvSpPr>
        <p:spPr>
          <a:xfrm>
            <a:off x="33080963" y="4961706"/>
            <a:ext cx="10160000" cy="677108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AE99D3-F656-4389-B42C-B2A86BA84E47}"/>
              </a:ext>
            </a:extLst>
          </p:cNvPr>
          <p:cNvSpPr txBox="1"/>
          <p:nvPr/>
        </p:nvSpPr>
        <p:spPr>
          <a:xfrm>
            <a:off x="33080963" y="10223152"/>
            <a:ext cx="10160000" cy="677108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2ADA3E-2424-412C-ABC8-57ED2F2ACA25}"/>
              </a:ext>
            </a:extLst>
          </p:cNvPr>
          <p:cNvSpPr txBox="1"/>
          <p:nvPr/>
        </p:nvSpPr>
        <p:spPr>
          <a:xfrm>
            <a:off x="33070805" y="13974124"/>
            <a:ext cx="10160000" cy="677108"/>
          </a:xfrm>
          <a:prstGeom prst="rect">
            <a:avLst/>
          </a:prstGeom>
          <a:solidFill>
            <a:srgbClr val="EFB41D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0F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95252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4467</TotalTime>
  <Words>72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CorelDRAW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Justin Delre</cp:lastModifiedBy>
  <cp:revision>51</cp:revision>
  <dcterms:created xsi:type="dcterms:W3CDTF">2013-01-11T17:04:28Z</dcterms:created>
  <dcterms:modified xsi:type="dcterms:W3CDTF">2020-08-25T18:52:10Z</dcterms:modified>
</cp:coreProperties>
</file>