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1pPr>
    <a:lvl2pPr marL="2340864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2pPr>
    <a:lvl3pPr marL="4681728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3pPr>
    <a:lvl4pPr marL="7022592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4pPr>
    <a:lvl5pPr marL="9363456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5pPr>
    <a:lvl6pPr marL="11704320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6pPr>
    <a:lvl7pPr marL="14045184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7pPr>
    <a:lvl8pPr marL="16386048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8pPr>
    <a:lvl9pPr marL="18726912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622"/>
    <a:srgbClr val="0F3152"/>
    <a:srgbClr val="F8BB1E"/>
    <a:srgbClr val="EFB41D"/>
    <a:srgbClr val="002961"/>
    <a:srgbClr val="E6E7E8"/>
    <a:srgbClr val="276187"/>
    <a:srgbClr val="FFFFFF"/>
    <a:srgbClr val="F66201"/>
    <a:srgbClr val="093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1666" y="3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7FAC8-84B1-42FD-8D12-B3EFCEFF6C06}" type="datetimeFigureOut">
              <a:rPr lang="en-US" smtClean="0"/>
              <a:t>8/12/20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FBA2C-AFB3-486F-B4F5-004FBC2C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2340864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4681728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7022592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9363456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11704320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14045184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6386048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8726912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BA2C-AFB3-486F-B4F5-004FBC2CA1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3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64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84C87BB-1304-4A8D-ACA1-140445C3C0FC}"/>
              </a:ext>
            </a:extLst>
          </p:cNvPr>
          <p:cNvSpPr/>
          <p:nvPr userDrawn="1"/>
        </p:nvSpPr>
        <p:spPr>
          <a:xfrm>
            <a:off x="-27042" y="29626832"/>
            <a:ext cx="43978743" cy="3307924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85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D23B51-6C45-41D8-AEF0-3EE5DAF13260}"/>
              </a:ext>
            </a:extLst>
          </p:cNvPr>
          <p:cNvSpPr/>
          <p:nvPr userDrawn="1"/>
        </p:nvSpPr>
        <p:spPr>
          <a:xfrm>
            <a:off x="-27042" y="32308800"/>
            <a:ext cx="43978743" cy="625956"/>
          </a:xfrm>
          <a:prstGeom prst="rect">
            <a:avLst/>
          </a:prstGeom>
          <a:solidFill>
            <a:srgbClr val="F8B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85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65897-A8B9-449F-90C1-964E0D45A622}"/>
              </a:ext>
            </a:extLst>
          </p:cNvPr>
          <p:cNvSpPr/>
          <p:nvPr userDrawn="1"/>
        </p:nvSpPr>
        <p:spPr>
          <a:xfrm>
            <a:off x="0" y="3291568"/>
            <a:ext cx="43891200" cy="1861513"/>
          </a:xfrm>
          <a:prstGeom prst="rect">
            <a:avLst/>
          </a:prstGeom>
          <a:solidFill>
            <a:srgbClr val="EFB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85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48A202-253B-4D30-8322-CCDF668775CC}"/>
              </a:ext>
            </a:extLst>
          </p:cNvPr>
          <p:cNvSpPr/>
          <p:nvPr userDrawn="1"/>
        </p:nvSpPr>
        <p:spPr>
          <a:xfrm>
            <a:off x="0" y="-32658"/>
            <a:ext cx="43891200" cy="4726186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85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13DB571-3996-4675-8BE3-166A63AF2D0B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353136910"/>
              </p:ext>
            </p:extLst>
          </p:nvPr>
        </p:nvGraphicFramePr>
        <p:xfrm>
          <a:off x="914400" y="914400"/>
          <a:ext cx="9421081" cy="2769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orelDRAW" r:id="rId4" imgW="8758518" imgH="2575652" progId="CorelDraw.Graphic.17">
                  <p:embed/>
                </p:oleObj>
              </mc:Choice>
              <mc:Fallback>
                <p:oleObj name="CorelDRAW" r:id="rId4" imgW="8758518" imgH="2575652" progId="CorelDraw.Graphic.17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9954757-4DCE-429F-B7A5-757FACA026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9421081" cy="2769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>
            <a:extLst>
              <a:ext uri="{FF2B5EF4-FFF2-40B4-BE49-F238E27FC236}">
                <a16:creationId xmlns:a16="http://schemas.microsoft.com/office/drawing/2014/main" id="{7E826735-6CEA-4FED-AF77-6BFBCADF5B34}"/>
              </a:ext>
            </a:extLst>
          </p:cNvPr>
          <p:cNvSpPr/>
          <p:nvPr userDrawn="1"/>
        </p:nvSpPr>
        <p:spPr>
          <a:xfrm>
            <a:off x="10712905" y="-794"/>
            <a:ext cx="33238797" cy="5153875"/>
          </a:xfrm>
          <a:custGeom>
            <a:avLst/>
            <a:gdLst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29768800 w 32918400"/>
              <a:gd name="connsiteY1" fmla="*/ 170180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29667200 w 32918400"/>
              <a:gd name="connsiteY1" fmla="*/ 2540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29692600"/>
              <a:gd name="connsiteY0" fmla="*/ 0 h 3276600"/>
              <a:gd name="connsiteX1" fmla="*/ 29667200 w 29692600"/>
              <a:gd name="connsiteY1" fmla="*/ 25400 h 3276600"/>
              <a:gd name="connsiteX2" fmla="*/ 29692600 w 29692600"/>
              <a:gd name="connsiteY2" fmla="*/ 3251200 h 3276600"/>
              <a:gd name="connsiteX3" fmla="*/ 2616200 w 29692600"/>
              <a:gd name="connsiteY3" fmla="*/ 3276600 h 3276600"/>
              <a:gd name="connsiteX4" fmla="*/ 0 w 29692600"/>
              <a:gd name="connsiteY4" fmla="*/ 0 h 3276600"/>
              <a:gd name="connsiteX0" fmla="*/ 0 w 29692600"/>
              <a:gd name="connsiteY0" fmla="*/ 794 h 3277394"/>
              <a:gd name="connsiteX1" fmla="*/ 29638625 w 29692600"/>
              <a:gd name="connsiteY1" fmla="*/ 0 h 3277394"/>
              <a:gd name="connsiteX2" fmla="*/ 29692600 w 29692600"/>
              <a:gd name="connsiteY2" fmla="*/ 3251994 h 3277394"/>
              <a:gd name="connsiteX3" fmla="*/ 2616200 w 29692600"/>
              <a:gd name="connsiteY3" fmla="*/ 3277394 h 3277394"/>
              <a:gd name="connsiteX4" fmla="*/ 0 w 29692600"/>
              <a:gd name="connsiteY4" fmla="*/ 794 h 3277394"/>
              <a:gd name="connsiteX0" fmla="*/ 0 w 29642594"/>
              <a:gd name="connsiteY0" fmla="*/ 794 h 3277394"/>
              <a:gd name="connsiteX1" fmla="*/ 29638625 w 29642594"/>
              <a:gd name="connsiteY1" fmla="*/ 0 h 3277394"/>
              <a:gd name="connsiteX2" fmla="*/ 29642594 w 29642594"/>
              <a:gd name="connsiteY2" fmla="*/ 3273425 h 3277394"/>
              <a:gd name="connsiteX3" fmla="*/ 2616200 w 29642594"/>
              <a:gd name="connsiteY3" fmla="*/ 3277394 h 3277394"/>
              <a:gd name="connsiteX4" fmla="*/ 0 w 29642594"/>
              <a:gd name="connsiteY4" fmla="*/ 794 h 3277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42594" h="3277394">
                <a:moveTo>
                  <a:pt x="0" y="794"/>
                </a:moveTo>
                <a:lnTo>
                  <a:pt x="29638625" y="0"/>
                </a:lnTo>
                <a:lnTo>
                  <a:pt x="29642594" y="3273425"/>
                </a:lnTo>
                <a:lnTo>
                  <a:pt x="2616200" y="3277394"/>
                </a:lnTo>
                <a:cubicBezTo>
                  <a:pt x="499533" y="3277394"/>
                  <a:pt x="872067" y="1092994"/>
                  <a:pt x="0" y="794"/>
                </a:cubicBezTo>
                <a:close/>
              </a:path>
            </a:pathLst>
          </a:custGeom>
          <a:gradFill>
            <a:gsLst>
              <a:gs pos="95000">
                <a:srgbClr val="EFB41D"/>
              </a:gs>
              <a:gs pos="0">
                <a:schemeClr val="bg1"/>
              </a:gs>
            </a:gsLst>
            <a:lin ang="5400000" scaled="0"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D44D1C86-34D0-4BAF-B82D-2D5E80C73035}"/>
              </a:ext>
            </a:extLst>
          </p:cNvPr>
          <p:cNvSpPr/>
          <p:nvPr/>
        </p:nvSpPr>
        <p:spPr>
          <a:xfrm rot="10800000">
            <a:off x="-2" y="30099000"/>
            <a:ext cx="21336001" cy="2819400"/>
          </a:xfrm>
          <a:custGeom>
            <a:avLst/>
            <a:gdLst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18400" h="3276600">
                <a:moveTo>
                  <a:pt x="0" y="0"/>
                </a:moveTo>
                <a:lnTo>
                  <a:pt x="32918400" y="0"/>
                </a:lnTo>
                <a:lnTo>
                  <a:pt x="32918400" y="3276600"/>
                </a:lnTo>
                <a:lnTo>
                  <a:pt x="2616200" y="3276600"/>
                </a:lnTo>
                <a:cubicBezTo>
                  <a:pt x="499533" y="3276600"/>
                  <a:pt x="872067" y="1092200"/>
                  <a:pt x="0" y="0"/>
                </a:cubicBezTo>
                <a:close/>
              </a:path>
            </a:pathLst>
          </a:custGeom>
          <a:gradFill flip="none" rotWithShape="1">
            <a:gsLst>
              <a:gs pos="2000">
                <a:schemeClr val="bg1"/>
              </a:gs>
              <a:gs pos="74000">
                <a:srgbClr val="EFB41D"/>
              </a:gs>
            </a:gsLst>
            <a:lin ang="16200000" scaled="1"/>
            <a:tileRect/>
          </a:gradFill>
          <a:ln w="76200">
            <a:noFill/>
          </a:ln>
          <a:effectLst/>
          <a:scene3d>
            <a:camera prst="orthographicFront"/>
            <a:lightRig rig="threePt" dir="t"/>
          </a:scene3d>
          <a:sp3d extrusionH="76200" prstMaterial="matte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8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012709" rtl="0" eaLnBrk="1" latinLnBrk="0" hangingPunct="1">
        <a:spcBef>
          <a:spcPct val="0"/>
        </a:spcBef>
        <a:buNone/>
        <a:defRPr sz="19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4766" indent="-1504766" algn="l" defTabSz="4012709" rtl="0" eaLnBrk="1" latinLnBrk="0" hangingPunct="1">
        <a:spcBef>
          <a:spcPct val="20000"/>
        </a:spcBef>
        <a:buFont typeface="Arial" pitchFamily="34" charset="0"/>
        <a:buChar char="•"/>
        <a:defRPr sz="14056" kern="1200">
          <a:solidFill>
            <a:schemeClr val="tx1"/>
          </a:solidFill>
          <a:latin typeface="+mn-lt"/>
          <a:ea typeface="+mn-ea"/>
          <a:cs typeface="+mn-cs"/>
        </a:defRPr>
      </a:lvl1pPr>
      <a:lvl2pPr marL="3260326" indent="-1253972" algn="l" defTabSz="4012709" rtl="0" eaLnBrk="1" latinLnBrk="0" hangingPunct="1">
        <a:spcBef>
          <a:spcPct val="20000"/>
        </a:spcBef>
        <a:buFont typeface="Arial" pitchFamily="34" charset="0"/>
        <a:buChar char="–"/>
        <a:defRPr sz="12257" kern="1200">
          <a:solidFill>
            <a:schemeClr val="tx1"/>
          </a:solidFill>
          <a:latin typeface="+mn-lt"/>
          <a:ea typeface="+mn-ea"/>
          <a:cs typeface="+mn-cs"/>
        </a:defRPr>
      </a:lvl2pPr>
      <a:lvl3pPr marL="5015886" indent="-1003177" algn="l" defTabSz="4012709" rtl="0" eaLnBrk="1" latinLnBrk="0" hangingPunct="1">
        <a:spcBef>
          <a:spcPct val="20000"/>
        </a:spcBef>
        <a:buFont typeface="Arial" pitchFamily="34" charset="0"/>
        <a:buChar char="•"/>
        <a:defRPr sz="10542" kern="1200">
          <a:solidFill>
            <a:schemeClr val="tx1"/>
          </a:solidFill>
          <a:latin typeface="+mn-lt"/>
          <a:ea typeface="+mn-ea"/>
          <a:cs typeface="+mn-cs"/>
        </a:defRPr>
      </a:lvl3pPr>
      <a:lvl4pPr marL="7022241" indent="-1003177" algn="l" defTabSz="4012709" rtl="0" eaLnBrk="1" latinLnBrk="0" hangingPunct="1">
        <a:spcBef>
          <a:spcPct val="20000"/>
        </a:spcBef>
        <a:buFont typeface="Arial" pitchFamily="34" charset="0"/>
        <a:buChar char="–"/>
        <a:defRPr sz="8742" kern="1200">
          <a:solidFill>
            <a:schemeClr val="tx1"/>
          </a:solidFill>
          <a:latin typeface="+mn-lt"/>
          <a:ea typeface="+mn-ea"/>
          <a:cs typeface="+mn-cs"/>
        </a:defRPr>
      </a:lvl4pPr>
      <a:lvl5pPr marL="9028595" indent="-1003177" algn="l" defTabSz="4012709" rtl="0" eaLnBrk="1" latinLnBrk="0" hangingPunct="1">
        <a:spcBef>
          <a:spcPct val="20000"/>
        </a:spcBef>
        <a:buFont typeface="Arial" pitchFamily="34" charset="0"/>
        <a:buChar char="»"/>
        <a:defRPr sz="8742" kern="1200">
          <a:solidFill>
            <a:schemeClr val="tx1"/>
          </a:solidFill>
          <a:latin typeface="+mn-lt"/>
          <a:ea typeface="+mn-ea"/>
          <a:cs typeface="+mn-cs"/>
        </a:defRPr>
      </a:lvl5pPr>
      <a:lvl6pPr marL="11034950" indent="-1003177" algn="l" defTabSz="4012709" rtl="0" eaLnBrk="1" latinLnBrk="0" hangingPunct="1">
        <a:spcBef>
          <a:spcPct val="20000"/>
        </a:spcBef>
        <a:buFont typeface="Arial" pitchFamily="34" charset="0"/>
        <a:buChar char="•"/>
        <a:defRPr sz="8742" kern="1200">
          <a:solidFill>
            <a:schemeClr val="tx1"/>
          </a:solidFill>
          <a:latin typeface="+mn-lt"/>
          <a:ea typeface="+mn-ea"/>
          <a:cs typeface="+mn-cs"/>
        </a:defRPr>
      </a:lvl6pPr>
      <a:lvl7pPr marL="13041304" indent="-1003177" algn="l" defTabSz="4012709" rtl="0" eaLnBrk="1" latinLnBrk="0" hangingPunct="1">
        <a:spcBef>
          <a:spcPct val="20000"/>
        </a:spcBef>
        <a:buFont typeface="Arial" pitchFamily="34" charset="0"/>
        <a:buChar char="•"/>
        <a:defRPr sz="8742" kern="1200">
          <a:solidFill>
            <a:schemeClr val="tx1"/>
          </a:solidFill>
          <a:latin typeface="+mn-lt"/>
          <a:ea typeface="+mn-ea"/>
          <a:cs typeface="+mn-cs"/>
        </a:defRPr>
      </a:lvl7pPr>
      <a:lvl8pPr marL="15047659" indent="-1003177" algn="l" defTabSz="4012709" rtl="0" eaLnBrk="1" latinLnBrk="0" hangingPunct="1">
        <a:spcBef>
          <a:spcPct val="20000"/>
        </a:spcBef>
        <a:buFont typeface="Arial" pitchFamily="34" charset="0"/>
        <a:buChar char="•"/>
        <a:defRPr sz="8742" kern="1200">
          <a:solidFill>
            <a:schemeClr val="tx1"/>
          </a:solidFill>
          <a:latin typeface="+mn-lt"/>
          <a:ea typeface="+mn-ea"/>
          <a:cs typeface="+mn-cs"/>
        </a:defRPr>
      </a:lvl8pPr>
      <a:lvl9pPr marL="17054014" indent="-1003177" algn="l" defTabSz="4012709" rtl="0" eaLnBrk="1" latinLnBrk="0" hangingPunct="1">
        <a:spcBef>
          <a:spcPct val="20000"/>
        </a:spcBef>
        <a:buFont typeface="Arial" pitchFamily="34" charset="0"/>
        <a:buChar char="•"/>
        <a:defRPr sz="87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12709" rtl="0" eaLnBrk="1" latinLnBrk="0" hangingPunct="1">
        <a:defRPr sz="7885" kern="1200">
          <a:solidFill>
            <a:schemeClr val="tx1"/>
          </a:solidFill>
          <a:latin typeface="+mn-lt"/>
          <a:ea typeface="+mn-ea"/>
          <a:cs typeface="+mn-cs"/>
        </a:defRPr>
      </a:lvl1pPr>
      <a:lvl2pPr marL="2006355" algn="l" defTabSz="4012709" rtl="0" eaLnBrk="1" latinLnBrk="0" hangingPunct="1">
        <a:defRPr sz="7885" kern="1200">
          <a:solidFill>
            <a:schemeClr val="tx1"/>
          </a:solidFill>
          <a:latin typeface="+mn-lt"/>
          <a:ea typeface="+mn-ea"/>
          <a:cs typeface="+mn-cs"/>
        </a:defRPr>
      </a:lvl2pPr>
      <a:lvl3pPr marL="4012709" algn="l" defTabSz="4012709" rtl="0" eaLnBrk="1" latinLnBrk="0" hangingPunct="1">
        <a:defRPr sz="7885" kern="1200">
          <a:solidFill>
            <a:schemeClr val="tx1"/>
          </a:solidFill>
          <a:latin typeface="+mn-lt"/>
          <a:ea typeface="+mn-ea"/>
          <a:cs typeface="+mn-cs"/>
        </a:defRPr>
      </a:lvl3pPr>
      <a:lvl4pPr marL="6019064" algn="l" defTabSz="4012709" rtl="0" eaLnBrk="1" latinLnBrk="0" hangingPunct="1">
        <a:defRPr sz="7885" kern="1200">
          <a:solidFill>
            <a:schemeClr val="tx1"/>
          </a:solidFill>
          <a:latin typeface="+mn-lt"/>
          <a:ea typeface="+mn-ea"/>
          <a:cs typeface="+mn-cs"/>
        </a:defRPr>
      </a:lvl4pPr>
      <a:lvl5pPr marL="8025418" algn="l" defTabSz="4012709" rtl="0" eaLnBrk="1" latinLnBrk="0" hangingPunct="1">
        <a:defRPr sz="7885" kern="1200">
          <a:solidFill>
            <a:schemeClr val="tx1"/>
          </a:solidFill>
          <a:latin typeface="+mn-lt"/>
          <a:ea typeface="+mn-ea"/>
          <a:cs typeface="+mn-cs"/>
        </a:defRPr>
      </a:lvl5pPr>
      <a:lvl6pPr marL="10031773" algn="l" defTabSz="4012709" rtl="0" eaLnBrk="1" latinLnBrk="0" hangingPunct="1">
        <a:defRPr sz="7885" kern="1200">
          <a:solidFill>
            <a:schemeClr val="tx1"/>
          </a:solidFill>
          <a:latin typeface="+mn-lt"/>
          <a:ea typeface="+mn-ea"/>
          <a:cs typeface="+mn-cs"/>
        </a:defRPr>
      </a:lvl6pPr>
      <a:lvl7pPr marL="12038127" algn="l" defTabSz="4012709" rtl="0" eaLnBrk="1" latinLnBrk="0" hangingPunct="1">
        <a:defRPr sz="7885" kern="1200">
          <a:solidFill>
            <a:schemeClr val="tx1"/>
          </a:solidFill>
          <a:latin typeface="+mn-lt"/>
          <a:ea typeface="+mn-ea"/>
          <a:cs typeface="+mn-cs"/>
        </a:defRPr>
      </a:lvl7pPr>
      <a:lvl8pPr marL="14044482" algn="l" defTabSz="4012709" rtl="0" eaLnBrk="1" latinLnBrk="0" hangingPunct="1">
        <a:defRPr sz="7885" kern="1200">
          <a:solidFill>
            <a:schemeClr val="tx1"/>
          </a:solidFill>
          <a:latin typeface="+mn-lt"/>
          <a:ea typeface="+mn-ea"/>
          <a:cs typeface="+mn-cs"/>
        </a:defRPr>
      </a:lvl8pPr>
      <a:lvl9pPr marL="16050836" algn="l" defTabSz="4012709" rtl="0" eaLnBrk="1" latinLnBrk="0" hangingPunct="1">
        <a:defRPr sz="78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08799" y="6839213"/>
            <a:ext cx="9376173" cy="1009389"/>
            <a:chOff x="1125140" y="6247101"/>
            <a:chExt cx="8780859" cy="1177620"/>
          </a:xfrm>
        </p:grpSpPr>
        <p:sp>
          <p:nvSpPr>
            <p:cNvPr id="25" name="Rectangle 24"/>
            <p:cNvSpPr/>
            <p:nvPr/>
          </p:nvSpPr>
          <p:spPr>
            <a:xfrm>
              <a:off x="1125140" y="7159470"/>
              <a:ext cx="8780859" cy="265251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 dirty="0">
                <a:solidFill>
                  <a:srgbClr val="0F3152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24167" y="6247101"/>
              <a:ext cx="2364729" cy="915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500" b="1" dirty="0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Abstract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849086" y="7993296"/>
            <a:ext cx="953588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49086" y="17221200"/>
            <a:ext cx="953588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626228" y="8052805"/>
            <a:ext cx="9601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2515607" y="8098972"/>
            <a:ext cx="95542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</a:t>
            </a:r>
          </a:p>
          <a:p>
            <a:endParaRPr lang="en-US" sz="3500" dirty="0">
              <a:solidFill>
                <a:srgbClr val="0F31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311143" y="8195793"/>
            <a:ext cx="9601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11851256" y="6839213"/>
            <a:ext cx="9376173" cy="1009390"/>
            <a:chOff x="1125140" y="6247101"/>
            <a:chExt cx="8780860" cy="1177621"/>
          </a:xfrm>
        </p:grpSpPr>
        <p:sp>
          <p:nvSpPr>
            <p:cNvPr id="96" name="Rectangle 95"/>
            <p:cNvSpPr/>
            <p:nvPr/>
          </p:nvSpPr>
          <p:spPr>
            <a:xfrm>
              <a:off x="1125140" y="7159471"/>
              <a:ext cx="8780860" cy="265251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 dirty="0">
                <a:solidFill>
                  <a:srgbClr val="0F3152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024167" y="6247101"/>
              <a:ext cx="5427228" cy="915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500" b="1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Materials &amp; Methods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2693713" y="6839213"/>
            <a:ext cx="9376173" cy="1009389"/>
            <a:chOff x="1125140" y="6247101"/>
            <a:chExt cx="8780860" cy="1177620"/>
          </a:xfrm>
        </p:grpSpPr>
        <p:sp>
          <p:nvSpPr>
            <p:cNvPr id="101" name="Rectangle 100"/>
            <p:cNvSpPr/>
            <p:nvPr/>
          </p:nvSpPr>
          <p:spPr>
            <a:xfrm>
              <a:off x="1125140" y="7159470"/>
              <a:ext cx="8780860" cy="265251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>
                <a:solidFill>
                  <a:srgbClr val="0F3152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024167" y="6247101"/>
              <a:ext cx="3565710" cy="915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500" b="1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Results cont.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3536171" y="6839213"/>
            <a:ext cx="9376173" cy="1009389"/>
            <a:chOff x="1125140" y="6247101"/>
            <a:chExt cx="8780860" cy="1177620"/>
          </a:xfrm>
        </p:grpSpPr>
        <p:sp>
          <p:nvSpPr>
            <p:cNvPr id="106" name="Rectangle 105"/>
            <p:cNvSpPr/>
            <p:nvPr/>
          </p:nvSpPr>
          <p:spPr>
            <a:xfrm>
              <a:off x="1125140" y="7159470"/>
              <a:ext cx="8780860" cy="265251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>
                <a:solidFill>
                  <a:srgbClr val="0F3152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024167" y="6247101"/>
              <a:ext cx="3115342" cy="915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500" b="1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Conclusion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008799" y="15971525"/>
            <a:ext cx="9376173" cy="1066797"/>
            <a:chOff x="1125140" y="6247101"/>
            <a:chExt cx="8780860" cy="1244596"/>
          </a:xfrm>
        </p:grpSpPr>
        <p:sp>
          <p:nvSpPr>
            <p:cNvPr id="111" name="Rectangle 110"/>
            <p:cNvSpPr/>
            <p:nvPr/>
          </p:nvSpPr>
          <p:spPr>
            <a:xfrm>
              <a:off x="1125140" y="7226446"/>
              <a:ext cx="8780860" cy="265251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>
                <a:solidFill>
                  <a:srgbClr val="0F3152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024167" y="6247101"/>
              <a:ext cx="3325513" cy="915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500" b="1" dirty="0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Introduction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2693713" y="18821400"/>
            <a:ext cx="5805659" cy="707588"/>
            <a:chOff x="914400" y="6470722"/>
            <a:chExt cx="6773269" cy="825519"/>
          </a:xfrm>
        </p:grpSpPr>
        <p:sp>
          <p:nvSpPr>
            <p:cNvPr id="119" name="Rectangle 118"/>
            <p:cNvSpPr/>
            <p:nvPr/>
          </p:nvSpPr>
          <p:spPr>
            <a:xfrm flipV="1">
              <a:off x="939800" y="7229952"/>
              <a:ext cx="6747869" cy="66289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00" b="1" dirty="0">
                <a:solidFill>
                  <a:srgbClr val="0F3152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914400" y="6470722"/>
              <a:ext cx="3009477" cy="7360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b="1" dirty="0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Limitations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3244437" y="18821400"/>
            <a:ext cx="5805659" cy="695422"/>
            <a:chOff x="914400" y="6470722"/>
            <a:chExt cx="6773269" cy="811326"/>
          </a:xfrm>
        </p:grpSpPr>
        <p:sp>
          <p:nvSpPr>
            <p:cNvPr id="122" name="Rectangle 121"/>
            <p:cNvSpPr/>
            <p:nvPr/>
          </p:nvSpPr>
          <p:spPr>
            <a:xfrm flipV="1">
              <a:off x="939800" y="7215759"/>
              <a:ext cx="6747869" cy="66289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00" b="1" dirty="0">
                <a:solidFill>
                  <a:srgbClr val="0F3152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914400" y="6470722"/>
              <a:ext cx="4844116" cy="7360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b="1" dirty="0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Acknowledgments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3244437" y="25223101"/>
            <a:ext cx="5805659" cy="706689"/>
            <a:chOff x="914400" y="6470722"/>
            <a:chExt cx="6773269" cy="824469"/>
          </a:xfrm>
        </p:grpSpPr>
        <p:sp>
          <p:nvSpPr>
            <p:cNvPr id="125" name="Rectangle 124"/>
            <p:cNvSpPr/>
            <p:nvPr/>
          </p:nvSpPr>
          <p:spPr>
            <a:xfrm flipV="1">
              <a:off x="939800" y="7228902"/>
              <a:ext cx="6747869" cy="66289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00" b="1">
                <a:solidFill>
                  <a:srgbClr val="0F3152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914400" y="6470722"/>
              <a:ext cx="3041271" cy="7360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b="1" dirty="0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References</a:t>
              </a:r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22760419" y="19582414"/>
            <a:ext cx="9601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3311143" y="19585405"/>
            <a:ext cx="9601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3311143" y="25921666"/>
            <a:ext cx="9601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1851255" y="837240"/>
            <a:ext cx="31158069" cy="1741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714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Template Courtesy of MakeSigns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1851255" y="2582758"/>
            <a:ext cx="31158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Name, Franciscan University</a:t>
            </a:r>
          </a:p>
        </p:txBody>
      </p:sp>
    </p:spTree>
    <p:extLst>
      <p:ext uri="{BB962C8B-B14F-4D97-AF65-F5344CB8AC3E}">
        <p14:creationId xmlns:p14="http://schemas.microsoft.com/office/powerpoint/2010/main" val="187099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8543</TotalTime>
  <Words>68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CorelDRAW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 Delre</cp:lastModifiedBy>
  <cp:revision>66</cp:revision>
  <dcterms:created xsi:type="dcterms:W3CDTF">2013-10-23T18:28:44Z</dcterms:created>
  <dcterms:modified xsi:type="dcterms:W3CDTF">2020-08-12T13:52:44Z</dcterms:modified>
</cp:coreProperties>
</file>