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15789275" cy="3224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71500" indent="-1143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714500" indent="-3429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286000" indent="-457200" algn="l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41D"/>
    <a:srgbClr val="0F3152"/>
    <a:srgbClr val="276187"/>
    <a:srgbClr val="00326E"/>
    <a:srgbClr val="073767"/>
    <a:srgbClr val="ED5B9D"/>
    <a:srgbClr val="30AA39"/>
    <a:srgbClr val="54C9EA"/>
    <a:srgbClr val="AFE3F3"/>
    <a:srgbClr val="A9C0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20" d="100"/>
          <a:sy n="20" d="100"/>
        </p:scale>
        <p:origin x="918" y="6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8" y="10226677"/>
            <a:ext cx="37306250" cy="70548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2" y="18653127"/>
            <a:ext cx="30724476" cy="8413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71500" indent="0" algn="ctr">
              <a:buNone/>
              <a:defRPr/>
            </a:lvl2pPr>
            <a:lvl3pPr marL="1143000" indent="0" algn="ctr">
              <a:buNone/>
              <a:defRPr/>
            </a:lvl3pPr>
            <a:lvl4pPr marL="1714500" indent="0" algn="ctr">
              <a:buNone/>
              <a:defRPr/>
            </a:lvl4pPr>
            <a:lvl5pPr marL="2286000" indent="0" algn="ctr">
              <a:buNone/>
              <a:defRPr/>
            </a:lvl5pPr>
            <a:lvl6pPr marL="2857500" indent="0" algn="ctr">
              <a:buNone/>
              <a:defRPr/>
            </a:lvl6pPr>
            <a:lvl7pPr marL="3429000" indent="0" algn="ctr">
              <a:buNone/>
              <a:defRPr/>
            </a:lvl7pPr>
            <a:lvl8pPr marL="4000500" indent="0" algn="ctr">
              <a:buNone/>
              <a:defRPr/>
            </a:lvl8pPr>
            <a:lvl9pPr marL="45720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D9E504-5DF1-4F85-BCBF-BE22E5FC0A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C05837-72B1-4DDA-A663-A1F0FD172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200841B-E686-4F62-8EA6-6F3BAE0383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9E5EDBE-8F5A-4AB4-8F5A-CDF91FC0CE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73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7625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7680325"/>
            <a:ext cx="39501762" cy="21726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7815E2-5796-400D-A6DB-6F277FFF9F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1AD5A0-D6DC-404D-BA3C-843AFE1DD7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ED6D91-4B37-479E-AD14-E2005A58BC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4BBF08B-D094-4203-BF51-E7C571B057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99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8" y="1317625"/>
            <a:ext cx="9874250" cy="280892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2" y="1317625"/>
            <a:ext cx="29475112" cy="28089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E101E4-4E49-4963-A9C2-621CF7DC3F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1172BC-BC1F-4E21-A196-CC77A5E0F3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820362-45A1-4425-BE7C-75285EEEB0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4104ED2-FE33-4A44-8321-E4B55EF897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47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7625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5513" y="7680325"/>
            <a:ext cx="39501762" cy="21726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483765F-0CF7-4212-90BC-836F50B52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8842D2-1CF0-4191-9297-058036D186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7AB9D3-9117-42E3-9D1F-66CEEE66C7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500DA9A-A6FB-4B1D-BB53-B28C75E3F4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78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440"/>
            <a:ext cx="37307838" cy="6537326"/>
          </a:xfrm>
          <a:prstGeom prst="rect">
            <a:avLst/>
          </a:prstGeo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538"/>
            <a:ext cx="37307838" cy="72009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00"/>
            </a:lvl1pPr>
            <a:lvl2pPr marL="571500" indent="0">
              <a:buNone/>
              <a:defRPr sz="2300"/>
            </a:lvl2pPr>
            <a:lvl3pPr marL="1143000" indent="0">
              <a:buNone/>
              <a:defRPr sz="2000"/>
            </a:lvl3pPr>
            <a:lvl4pPr marL="1714500" indent="0">
              <a:buNone/>
              <a:defRPr sz="1800"/>
            </a:lvl4pPr>
            <a:lvl5pPr marL="2286000" indent="0">
              <a:buNone/>
              <a:defRPr sz="1800"/>
            </a:lvl5pPr>
            <a:lvl6pPr marL="2857500" indent="0">
              <a:buNone/>
              <a:defRPr sz="1800"/>
            </a:lvl6pPr>
            <a:lvl7pPr marL="3429000" indent="0">
              <a:buNone/>
              <a:defRPr sz="1800"/>
            </a:lvl7pPr>
            <a:lvl8pPr marL="4000500" indent="0">
              <a:buNone/>
              <a:defRPr sz="1800"/>
            </a:lvl8pPr>
            <a:lvl9pPr marL="4572000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2E2C64-1D81-4A1C-B5BF-8BB8AA0DAE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2587BC-10D6-44F8-919D-2AAECFC814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D39FAC-1417-4362-AD6F-F8DE6386E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EE247A2-655E-4B37-AC38-5A3296B4C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33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7625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4" y="7680325"/>
            <a:ext cx="19673888" cy="21726525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7680325"/>
            <a:ext cx="19675476" cy="21726525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C6FD0-A108-4F27-8A91-117522AE12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1B680-3FC1-4346-85FC-C4595F0D8E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20F22-07E1-44C0-93EE-2482A2DE4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03589018-8150-4558-9C5C-DC9B3A0F68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437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8" y="1317625"/>
            <a:ext cx="3950335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4" y="7369177"/>
            <a:ext cx="19392900" cy="307022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30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4" y="10439402"/>
            <a:ext cx="19392900" cy="18965864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40" y="7369177"/>
            <a:ext cx="19400838" cy="307022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30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40" y="10439402"/>
            <a:ext cx="19400838" cy="18965864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6694E7-0DF0-4583-8CAB-97E3DCEC8E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8EC473-124E-4932-A1EE-0D14608A15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C13FA64-1748-42BE-8858-22DEE18DF2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277AE6E-5245-402F-A106-C12485F266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0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513" y="1317625"/>
            <a:ext cx="39501762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E65C5C-3B3C-4EBE-A521-66552531F7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9455E24-7B54-4F76-B8E6-EEF7DC65D3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AEE2B1-5ECC-4923-A702-208E3EF32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8D9C09C-D50E-4583-A43A-83164453DA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35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16D459C-DB9E-4B2E-9D5F-A3FA23E849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580A5C3-A743-449E-BC5E-92094E0F96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D55BA9-3A38-45D5-A5A7-9EE99B0D02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00DF8D9-815A-468C-81F1-591411507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713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4" y="1311274"/>
            <a:ext cx="14439900" cy="5576889"/>
          </a:xfrm>
          <a:prstGeom prst="rect">
            <a:avLst/>
          </a:prstGeo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6" y="1311276"/>
            <a:ext cx="24536400" cy="28093989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4" y="6888163"/>
            <a:ext cx="14439900" cy="22517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71500" indent="0">
              <a:buNone/>
              <a:defRPr sz="1500"/>
            </a:lvl2pPr>
            <a:lvl3pPr marL="1143000" indent="0">
              <a:buNone/>
              <a:defRPr sz="1300"/>
            </a:lvl3pPr>
            <a:lvl4pPr marL="1714500" indent="0">
              <a:buNone/>
              <a:defRPr sz="1100"/>
            </a:lvl4pPr>
            <a:lvl5pPr marL="2286000" indent="0">
              <a:buNone/>
              <a:defRPr sz="1100"/>
            </a:lvl5pPr>
            <a:lvl6pPr marL="2857500" indent="0">
              <a:buNone/>
              <a:defRPr sz="1100"/>
            </a:lvl6pPr>
            <a:lvl7pPr marL="3429000" indent="0">
              <a:buNone/>
              <a:defRPr sz="1100"/>
            </a:lvl7pPr>
            <a:lvl8pPr marL="4000500" indent="0">
              <a:buNone/>
              <a:defRPr sz="1100"/>
            </a:lvl8pPr>
            <a:lvl9pPr marL="457200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83D2D-2C7F-46AE-98CA-B09779533E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D8087-B817-4103-A898-31C9D58BD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8B7248-5D19-4129-A10D-F2BEE1369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BE6F99A-1D6F-4CEC-A88A-3AB2013135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80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2564"/>
            <a:ext cx="26335038" cy="2720976"/>
          </a:xfrm>
          <a:prstGeom prst="rect">
            <a:avLst/>
          </a:prstGeo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1640"/>
            <a:ext cx="26335038" cy="19750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/>
            </a:lvl1pPr>
            <a:lvl2pPr marL="571500" indent="0">
              <a:buNone/>
              <a:defRPr sz="3500"/>
            </a:lvl2pPr>
            <a:lvl3pPr marL="1143000" indent="0">
              <a:buNone/>
              <a:defRPr sz="3000"/>
            </a:lvl3pPr>
            <a:lvl4pPr marL="1714500" indent="0">
              <a:buNone/>
              <a:defRPr sz="2500"/>
            </a:lvl4pPr>
            <a:lvl5pPr marL="2286000" indent="0">
              <a:buNone/>
              <a:defRPr sz="2500"/>
            </a:lvl5pPr>
            <a:lvl6pPr marL="2857500" indent="0">
              <a:buNone/>
              <a:defRPr sz="2500"/>
            </a:lvl6pPr>
            <a:lvl7pPr marL="3429000" indent="0">
              <a:buNone/>
              <a:defRPr sz="2500"/>
            </a:lvl7pPr>
            <a:lvl8pPr marL="4000500" indent="0">
              <a:buNone/>
              <a:defRPr sz="2500"/>
            </a:lvl8pPr>
            <a:lvl9pPr marL="4572000" indent="0">
              <a:buNone/>
              <a:defRPr sz="2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3540"/>
            <a:ext cx="26335038" cy="3862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571500" indent="0">
              <a:buNone/>
              <a:defRPr sz="1500"/>
            </a:lvl2pPr>
            <a:lvl3pPr marL="1143000" indent="0">
              <a:buNone/>
              <a:defRPr sz="1300"/>
            </a:lvl3pPr>
            <a:lvl4pPr marL="1714500" indent="0">
              <a:buNone/>
              <a:defRPr sz="1100"/>
            </a:lvl4pPr>
            <a:lvl5pPr marL="2286000" indent="0">
              <a:buNone/>
              <a:defRPr sz="1100"/>
            </a:lvl5pPr>
            <a:lvl6pPr marL="2857500" indent="0">
              <a:buNone/>
              <a:defRPr sz="1100"/>
            </a:lvl6pPr>
            <a:lvl7pPr marL="3429000" indent="0">
              <a:buNone/>
              <a:defRPr sz="1100"/>
            </a:lvl7pPr>
            <a:lvl8pPr marL="4000500" indent="0">
              <a:buNone/>
              <a:defRPr sz="1100"/>
            </a:lvl8pPr>
            <a:lvl9pPr marL="457200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42210-048A-4D4B-9C19-3938061F4A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1955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1C4B80-F2F5-4DC3-8DA1-6C9803972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4997113" y="29978350"/>
            <a:ext cx="138985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A9B9D-EC3F-4702-A800-5028A97D02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31456313" y="29978350"/>
            <a:ext cx="10240962" cy="2286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C8D73F8-C1B4-4C14-BF34-F436F83C5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77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E6A14ED-6636-4BF6-B7A9-87A0644616C8}"/>
              </a:ext>
            </a:extLst>
          </p:cNvPr>
          <p:cNvSpPr/>
          <p:nvPr userDrawn="1"/>
        </p:nvSpPr>
        <p:spPr bwMode="auto">
          <a:xfrm>
            <a:off x="0" y="32080200"/>
            <a:ext cx="43891200" cy="838200"/>
          </a:xfrm>
          <a:prstGeom prst="rect">
            <a:avLst/>
          </a:prstGeom>
          <a:solidFill>
            <a:srgbClr val="EFB41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A07BEE-0F54-4E8B-8711-4411A7B29757}"/>
              </a:ext>
            </a:extLst>
          </p:cNvPr>
          <p:cNvSpPr/>
          <p:nvPr userDrawn="1"/>
        </p:nvSpPr>
        <p:spPr bwMode="auto">
          <a:xfrm>
            <a:off x="0" y="0"/>
            <a:ext cx="43891200" cy="1268531"/>
          </a:xfrm>
          <a:prstGeom prst="rect">
            <a:avLst/>
          </a:prstGeom>
          <a:solidFill>
            <a:srgbClr val="0F315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762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3C40AC0-9FF3-4520-92BB-767830DD926E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629701398"/>
              </p:ext>
            </p:extLst>
          </p:nvPr>
        </p:nvGraphicFramePr>
        <p:xfrm>
          <a:off x="29869883" y="1874821"/>
          <a:ext cx="11506717" cy="3382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orelDRAW" r:id="rId14" imgW="8758518" imgH="2575652" progId="CorelDraw.Graphic.17">
                  <p:embed/>
                </p:oleObj>
              </mc:Choice>
              <mc:Fallback>
                <p:oleObj name="CorelDRAW" r:id="rId14" imgW="8758518" imgH="2575652" progId="CorelDraw.Graphic.17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244398A-5901-474D-B4AF-ACDB42A188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9869883" y="1874821"/>
                        <a:ext cx="11506717" cy="3382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2pPr>
      <a:lvl3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3pPr>
      <a:lvl4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4pPr>
      <a:lvl5pPr algn="ctr" defTabSz="4702175" rtl="0" eaLnBrk="0" fontAlgn="base" hangingPunct="0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5pPr>
      <a:lvl6pPr marL="571500" algn="ctr" defTabSz="4702969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6pPr>
      <a:lvl7pPr marL="1143000" algn="ctr" defTabSz="4702969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7pPr>
      <a:lvl8pPr marL="1714500" algn="ctr" defTabSz="4702969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8pPr>
      <a:lvl9pPr marL="2286000" algn="ctr" defTabSz="4702969" rtl="0" fontAlgn="base">
        <a:spcBef>
          <a:spcPct val="0"/>
        </a:spcBef>
        <a:spcAft>
          <a:spcPct val="0"/>
        </a:spcAft>
        <a:defRPr sz="22600">
          <a:solidFill>
            <a:schemeClr val="tx2"/>
          </a:solidFill>
          <a:latin typeface="Arial" charset="0"/>
        </a:defRPr>
      </a:lvl9pPr>
    </p:titleStyle>
    <p:bodyStyle>
      <a:lvl1pPr marL="1765300" indent="-1765300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6400">
          <a:solidFill>
            <a:schemeClr val="tx1"/>
          </a:solidFill>
          <a:latin typeface="+mn-lt"/>
          <a:ea typeface="+mn-ea"/>
          <a:cs typeface="+mn-cs"/>
        </a:defRPr>
      </a:lvl1pPr>
      <a:lvl2pPr marL="3819525" indent="-14684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76925" indent="-1174750" algn="l" defTabSz="4702175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8013" indent="-1176338" algn="l" defTabSz="4702175" rtl="0" eaLnBrk="0" fontAlgn="base" hangingPunct="0">
        <a:spcBef>
          <a:spcPct val="20000"/>
        </a:spcBef>
        <a:spcAft>
          <a:spcPct val="0"/>
        </a:spcAft>
        <a:buChar char="–"/>
        <a:defRPr sz="10300">
          <a:solidFill>
            <a:schemeClr val="tx1"/>
          </a:solidFill>
          <a:latin typeface="+mn-lt"/>
        </a:defRPr>
      </a:lvl4pPr>
      <a:lvl5pPr marL="10580688" indent="-1176338" algn="l" defTabSz="4702175" rtl="0" eaLnBrk="0" fontAlgn="base" hangingPunct="0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5pPr>
      <a:lvl6pPr marL="11152188" indent="-1176735" algn="l" defTabSz="4702969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6pPr>
      <a:lvl7pPr marL="11723688" indent="-1176735" algn="l" defTabSz="4702969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7pPr>
      <a:lvl8pPr marL="12295188" indent="-1176735" algn="l" defTabSz="4702969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8pPr>
      <a:lvl9pPr marL="12866688" indent="-1176735" algn="l" defTabSz="4702969" rtl="0" fontAlgn="base">
        <a:spcBef>
          <a:spcPct val="20000"/>
        </a:spcBef>
        <a:spcAft>
          <a:spcPct val="0"/>
        </a:spcAft>
        <a:buChar char="»"/>
        <a:defRPr sz="10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4300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9">
            <a:extLst>
              <a:ext uri="{FF2B5EF4-FFF2-40B4-BE49-F238E27FC236}">
                <a16:creationId xmlns:a16="http://schemas.microsoft.com/office/drawing/2014/main" id="{633E9141-04BE-409B-8276-DBEA8944B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7826375"/>
            <a:ext cx="9047163" cy="1288968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3600" dirty="0">
                <a:solidFill>
                  <a:srgbClr val="0F3152"/>
                </a:solidFill>
              </a:rPr>
              <a:t>Your text goes here. </a:t>
            </a: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</p:txBody>
      </p:sp>
      <p:sp>
        <p:nvSpPr>
          <p:cNvPr id="2051" name="Text Box 49">
            <a:extLst>
              <a:ext uri="{FF2B5EF4-FFF2-40B4-BE49-F238E27FC236}">
                <a16:creationId xmlns:a16="http://schemas.microsoft.com/office/drawing/2014/main" id="{6F54618D-A153-4ADD-966F-1C7213AF0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28425" y="7799964"/>
            <a:ext cx="9048750" cy="2081185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3600" dirty="0">
                <a:solidFill>
                  <a:srgbClr val="0F3152"/>
                </a:solidFill>
              </a:rPr>
              <a:t>Your text goes here.</a:t>
            </a: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</p:txBody>
      </p:sp>
      <p:sp>
        <p:nvSpPr>
          <p:cNvPr id="664" name="Text Box 49">
            <a:extLst>
              <a:ext uri="{FF2B5EF4-FFF2-40B4-BE49-F238E27FC236}">
                <a16:creationId xmlns:a16="http://schemas.microsoft.com/office/drawing/2014/main" id="{574FD288-601B-47BC-84EF-730C2AD9A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28150" y="7826375"/>
            <a:ext cx="9047163" cy="2081185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703763" eaLnBrk="0" hangingPunct="0">
              <a:defRPr sz="8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defRPr/>
            </a:pPr>
            <a:r>
              <a:rPr lang="en-US" sz="3600" dirty="0">
                <a:solidFill>
                  <a:srgbClr val="0F3152"/>
                </a:solidFill>
              </a:rPr>
              <a:t>Your text goes here.</a:t>
            </a: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  <a:defRPr/>
            </a:pPr>
            <a:endParaRPr lang="en-US" sz="3600" dirty="0">
              <a:solidFill>
                <a:srgbClr val="0F3152"/>
              </a:solidFill>
            </a:endParaRPr>
          </a:p>
        </p:txBody>
      </p:sp>
      <p:sp>
        <p:nvSpPr>
          <p:cNvPr id="2053" name="Text Box 49">
            <a:extLst>
              <a:ext uri="{FF2B5EF4-FFF2-40B4-BE49-F238E27FC236}">
                <a16:creationId xmlns:a16="http://schemas.microsoft.com/office/drawing/2014/main" id="{48E731DC-9FBA-429A-A05A-025182947E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1700" y="7826375"/>
            <a:ext cx="9050338" cy="618630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3600" dirty="0">
                <a:solidFill>
                  <a:srgbClr val="0F3152"/>
                </a:solidFill>
              </a:rPr>
              <a:t>Your text goes here.</a:t>
            </a: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</p:txBody>
      </p:sp>
      <p:sp>
        <p:nvSpPr>
          <p:cNvPr id="2054" name="Text Box 49">
            <a:extLst>
              <a:ext uri="{FF2B5EF4-FFF2-40B4-BE49-F238E27FC236}">
                <a16:creationId xmlns:a16="http://schemas.microsoft.com/office/drawing/2014/main" id="{C67EC7C5-851F-4FA8-B206-6B90FB8C7C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1700" y="15884525"/>
            <a:ext cx="9050338" cy="43581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3600" dirty="0">
                <a:solidFill>
                  <a:srgbClr val="0F3152"/>
                </a:solidFill>
              </a:rPr>
              <a:t>Your text goes here.</a:t>
            </a: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</p:txBody>
      </p:sp>
      <p:sp>
        <p:nvSpPr>
          <p:cNvPr id="2055" name="Text Box 49">
            <a:extLst>
              <a:ext uri="{FF2B5EF4-FFF2-40B4-BE49-F238E27FC236}">
                <a16:creationId xmlns:a16="http://schemas.microsoft.com/office/drawing/2014/main" id="{CED1C2A6-810C-4FF5-8902-E1AEACE7B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23009225"/>
            <a:ext cx="9047163" cy="557691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3600" dirty="0">
                <a:solidFill>
                  <a:srgbClr val="0F3152"/>
                </a:solidFill>
              </a:rPr>
              <a:t>Your text goes here.</a:t>
            </a: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3600" dirty="0">
              <a:solidFill>
                <a:srgbClr val="0F3152"/>
              </a:solidFill>
            </a:endParaRPr>
          </a:p>
        </p:txBody>
      </p:sp>
      <p:sp>
        <p:nvSpPr>
          <p:cNvPr id="2056" name="TextBox 31">
            <a:extLst>
              <a:ext uri="{FF2B5EF4-FFF2-40B4-BE49-F238E27FC236}">
                <a16:creationId xmlns:a16="http://schemas.microsoft.com/office/drawing/2014/main" id="{AB03D9BE-2C99-4563-9FE5-633CA0421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999" y="1970088"/>
            <a:ext cx="28174950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9600" b="1" dirty="0">
                <a:solidFill>
                  <a:srgbClr val="0F3152"/>
                </a:solidFill>
                <a:latin typeface="+mj-lt"/>
              </a:rPr>
              <a:t>Poster Template Courtesy of MakeSigns</a:t>
            </a:r>
          </a:p>
          <a:p>
            <a:pPr eaLnBrk="1" hangingPunct="1"/>
            <a:r>
              <a:rPr lang="en-US" altLang="en-US" sz="6000" b="1" dirty="0">
                <a:solidFill>
                  <a:srgbClr val="0F3152"/>
                </a:solidFill>
                <a:latin typeface="+mj-lt"/>
              </a:rPr>
              <a:t>Your Name Here, Franciscan University</a:t>
            </a:r>
          </a:p>
        </p:txBody>
      </p:sp>
      <p:sp>
        <p:nvSpPr>
          <p:cNvPr id="2057" name="Rounded Rectangle 34">
            <a:extLst>
              <a:ext uri="{FF2B5EF4-FFF2-40B4-BE49-F238E27FC236}">
                <a16:creationId xmlns:a16="http://schemas.microsoft.com/office/drawing/2014/main" id="{EAB5D1C5-0911-46A4-876B-EEB7C7248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58563" y="6553200"/>
            <a:ext cx="9388475" cy="749300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+mj-lt"/>
              </a:rPr>
              <a:t>Methods</a:t>
            </a:r>
            <a:endParaRPr lang="en-US" altLang="en-US" sz="4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8" name="Rounded Rectangle 35">
            <a:extLst>
              <a:ext uri="{FF2B5EF4-FFF2-40B4-BE49-F238E27FC236}">
                <a16:creationId xmlns:a16="http://schemas.microsoft.com/office/drawing/2014/main" id="{000F32E9-0F91-4542-A9ED-0FA933183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58288" y="6553200"/>
            <a:ext cx="9386887" cy="749300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+mj-lt"/>
              </a:rPr>
              <a:t>Results</a:t>
            </a:r>
            <a:endParaRPr lang="en-US" altLang="en-US" sz="4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9" name="Rounded Rectangle 36">
            <a:extLst>
              <a:ext uri="{FF2B5EF4-FFF2-40B4-BE49-F238E27FC236}">
                <a16:creationId xmlns:a16="http://schemas.microsoft.com/office/drawing/2014/main" id="{B4582247-99B9-46B2-8947-ABAF1E8FF5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83425" y="6553200"/>
            <a:ext cx="9386888" cy="749300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+mj-lt"/>
              </a:rPr>
              <a:t>Discussion</a:t>
            </a:r>
            <a:endParaRPr lang="en-US" altLang="en-US" sz="4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60" name="Rounded Rectangle 37">
            <a:extLst>
              <a:ext uri="{FF2B5EF4-FFF2-40B4-BE49-F238E27FC236}">
                <a16:creationId xmlns:a16="http://schemas.microsoft.com/office/drawing/2014/main" id="{2115958A-D1AC-452F-8720-8FFED9392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6553200"/>
            <a:ext cx="9388475" cy="749300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 dirty="0">
                <a:solidFill>
                  <a:schemeClr val="bg1"/>
                </a:solidFill>
                <a:latin typeface="+mj-lt"/>
              </a:rPr>
              <a:t>Introduction</a:t>
            </a:r>
            <a:endParaRPr lang="en-US" alt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61" name="Rounded Rectangle 38">
            <a:extLst>
              <a:ext uri="{FF2B5EF4-FFF2-40B4-BE49-F238E27FC236}">
                <a16:creationId xmlns:a16="http://schemas.microsoft.com/office/drawing/2014/main" id="{7690CCA0-6786-42F2-960B-B158E1989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063" y="21853525"/>
            <a:ext cx="9388475" cy="749300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+mj-lt"/>
              </a:rPr>
              <a:t>Participants</a:t>
            </a:r>
            <a:endParaRPr lang="en-US" altLang="en-US" sz="44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62" name="Rounded Rectangle 39">
            <a:extLst>
              <a:ext uri="{FF2B5EF4-FFF2-40B4-BE49-F238E27FC236}">
                <a16:creationId xmlns:a16="http://schemas.microsoft.com/office/drawing/2014/main" id="{22811185-4B61-4EB0-896B-62643AFD9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83425" y="14662150"/>
            <a:ext cx="9386888" cy="749300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+mj-lt"/>
              </a:rPr>
              <a:t>Conclusion</a:t>
            </a:r>
          </a:p>
        </p:txBody>
      </p:sp>
      <p:sp>
        <p:nvSpPr>
          <p:cNvPr id="2083" name="Text Box 49">
            <a:extLst>
              <a:ext uri="{FF2B5EF4-FFF2-40B4-BE49-F238E27FC236}">
                <a16:creationId xmlns:a16="http://schemas.microsoft.com/office/drawing/2014/main" id="{E3A7BDC2-875A-4214-BF19-A5625EA6D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51700" y="22393275"/>
            <a:ext cx="9050338" cy="1040285"/>
          </a:xfrm>
          <a:prstGeom prst="rect">
            <a:avLst/>
          </a:prstGeom>
          <a:solidFill>
            <a:schemeClr val="bg1">
              <a:alpha val="9804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r>
              <a:rPr lang="en-US" altLang="en-US" sz="2800" dirty="0">
                <a:solidFill>
                  <a:srgbClr val="0F3152"/>
                </a:solidFill>
              </a:rPr>
              <a:t>Your references here</a:t>
            </a:r>
          </a:p>
          <a:p>
            <a:pPr eaLnBrk="1" hangingPunct="1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en-US" altLang="en-US" sz="2800" dirty="0">
              <a:solidFill>
                <a:srgbClr val="0F3152"/>
              </a:solidFill>
            </a:endParaRPr>
          </a:p>
        </p:txBody>
      </p:sp>
      <p:sp>
        <p:nvSpPr>
          <p:cNvPr id="2084" name="Rounded Rectangle 39">
            <a:extLst>
              <a:ext uri="{FF2B5EF4-FFF2-40B4-BE49-F238E27FC236}">
                <a16:creationId xmlns:a16="http://schemas.microsoft.com/office/drawing/2014/main" id="{F6CBD02B-18DD-4B27-988F-7EA73D0A0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83425" y="21321713"/>
            <a:ext cx="9386888" cy="749300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anchor="ctr"/>
          <a:lstStyle>
            <a:lvl1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 eaLnBrk="0" hangingPunct="0"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400" b="1">
                <a:solidFill>
                  <a:schemeClr val="bg1"/>
                </a:solidFill>
                <a:latin typeface="+mj-lt"/>
              </a:rPr>
              <a:t>Reference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5502</TotalTime>
  <Words>51</Words>
  <Application>Microsoft Office PowerPoint</Application>
  <PresentationFormat>Custom</PresentationFormat>
  <Paragraphs>113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Default Design</vt:lpstr>
      <vt:lpstr>CorelDRAW X7 Graphic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36 by 48 wide</dc:title>
  <dc:creator>Cindy Kranz</dc:creator>
  <cp:lastModifiedBy>Justin</cp:lastModifiedBy>
  <cp:revision>82</cp:revision>
  <dcterms:created xsi:type="dcterms:W3CDTF">2004-07-27T21:05:42Z</dcterms:created>
  <dcterms:modified xsi:type="dcterms:W3CDTF">2017-09-06T17:10:13Z</dcterms:modified>
</cp:coreProperties>
</file>