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BA"/>
    <a:srgbClr val="00C996"/>
    <a:srgbClr val="BCBB0B"/>
    <a:srgbClr val="93E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92" y="1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>
            <a:gsLst>
              <a:gs pos="100000">
                <a:srgbClr val="004554"/>
              </a:gs>
              <a:gs pos="54000">
                <a:srgbClr val="0099BA">
                  <a:lumMod val="10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3" name="Picture 2" descr="W:\Templates\Test Templates\Scientific Posters\Cottage Health\Logo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83" b="52227"/>
          <a:stretch/>
        </p:blipFill>
        <p:spPr bwMode="auto">
          <a:xfrm>
            <a:off x="18745201" y="10363200"/>
            <a:ext cx="25146000" cy="2255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5" name="Rectangle 454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>
            <a:gsLst>
              <a:gs pos="100000">
                <a:srgbClr val="004554">
                  <a:alpha val="96000"/>
                </a:srgbClr>
              </a:gs>
              <a:gs pos="54000">
                <a:srgbClr val="0099BA">
                  <a:lumMod val="100000"/>
                  <a:alpha val="6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3891200" cy="6172200"/>
          </a:xfrm>
          <a:custGeom>
            <a:avLst/>
            <a:gdLst>
              <a:gd name="connsiteX0" fmla="*/ 0 w 43891200"/>
              <a:gd name="connsiteY0" fmla="*/ 0 h 4038600"/>
              <a:gd name="connsiteX1" fmla="*/ 43891200 w 43891200"/>
              <a:gd name="connsiteY1" fmla="*/ 0 h 4038600"/>
              <a:gd name="connsiteX2" fmla="*/ 43891200 w 43891200"/>
              <a:gd name="connsiteY2" fmla="*/ 4038600 h 4038600"/>
              <a:gd name="connsiteX3" fmla="*/ 0 w 43891200"/>
              <a:gd name="connsiteY3" fmla="*/ 4038600 h 4038600"/>
              <a:gd name="connsiteX4" fmla="*/ 0 w 43891200"/>
              <a:gd name="connsiteY4" fmla="*/ 0 h 4038600"/>
              <a:gd name="connsiteX0" fmla="*/ 0 w 43891200"/>
              <a:gd name="connsiteY0" fmla="*/ 0 h 5359400"/>
              <a:gd name="connsiteX1" fmla="*/ 43891200 w 43891200"/>
              <a:gd name="connsiteY1" fmla="*/ 0 h 5359400"/>
              <a:gd name="connsiteX2" fmla="*/ 43891200 w 43891200"/>
              <a:gd name="connsiteY2" fmla="*/ 4038600 h 5359400"/>
              <a:gd name="connsiteX3" fmla="*/ 0 w 43891200"/>
              <a:gd name="connsiteY3" fmla="*/ 4038600 h 5359400"/>
              <a:gd name="connsiteX4" fmla="*/ 0 w 43891200"/>
              <a:gd name="connsiteY4" fmla="*/ 0 h 5359400"/>
              <a:gd name="connsiteX0" fmla="*/ 0 w 43891200"/>
              <a:gd name="connsiteY0" fmla="*/ 0 h 4878719"/>
              <a:gd name="connsiteX1" fmla="*/ 43891200 w 43891200"/>
              <a:gd name="connsiteY1" fmla="*/ 0 h 4878719"/>
              <a:gd name="connsiteX2" fmla="*/ 43891200 w 43891200"/>
              <a:gd name="connsiteY2" fmla="*/ 4038600 h 4878719"/>
              <a:gd name="connsiteX3" fmla="*/ 0 w 43891200"/>
              <a:gd name="connsiteY3" fmla="*/ 4038600 h 4878719"/>
              <a:gd name="connsiteX4" fmla="*/ 0 w 43891200"/>
              <a:gd name="connsiteY4" fmla="*/ 0 h 4878719"/>
              <a:gd name="connsiteX0" fmla="*/ 0 w 43891200"/>
              <a:gd name="connsiteY0" fmla="*/ 0 h 4951957"/>
              <a:gd name="connsiteX1" fmla="*/ 43891200 w 43891200"/>
              <a:gd name="connsiteY1" fmla="*/ 0 h 4951957"/>
              <a:gd name="connsiteX2" fmla="*/ 43891200 w 43891200"/>
              <a:gd name="connsiteY2" fmla="*/ 4038600 h 4951957"/>
              <a:gd name="connsiteX3" fmla="*/ 0 w 43891200"/>
              <a:gd name="connsiteY3" fmla="*/ 4038600 h 4951957"/>
              <a:gd name="connsiteX4" fmla="*/ 0 w 43891200"/>
              <a:gd name="connsiteY4" fmla="*/ 0 h 4951957"/>
              <a:gd name="connsiteX0" fmla="*/ 0 w 43891200"/>
              <a:gd name="connsiteY0" fmla="*/ 0 h 5108036"/>
              <a:gd name="connsiteX1" fmla="*/ 43891200 w 43891200"/>
              <a:gd name="connsiteY1" fmla="*/ 0 h 5108036"/>
              <a:gd name="connsiteX2" fmla="*/ 43891200 w 43891200"/>
              <a:gd name="connsiteY2" fmla="*/ 4038600 h 5108036"/>
              <a:gd name="connsiteX3" fmla="*/ 0 w 43891200"/>
              <a:gd name="connsiteY3" fmla="*/ 4038600 h 5108036"/>
              <a:gd name="connsiteX4" fmla="*/ 0 w 43891200"/>
              <a:gd name="connsiteY4" fmla="*/ 0 h 510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1200" h="5108036">
                <a:moveTo>
                  <a:pt x="0" y="0"/>
                </a:moveTo>
                <a:lnTo>
                  <a:pt x="43891200" y="0"/>
                </a:lnTo>
                <a:lnTo>
                  <a:pt x="43891200" y="4038600"/>
                </a:lnTo>
                <a:cubicBezTo>
                  <a:pt x="29851350" y="7391400"/>
                  <a:pt x="13258800" y="1562100"/>
                  <a:pt x="0" y="4038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43891200" cy="5867400"/>
          </a:xfrm>
          <a:custGeom>
            <a:avLst/>
            <a:gdLst>
              <a:gd name="connsiteX0" fmla="*/ 0 w 43891200"/>
              <a:gd name="connsiteY0" fmla="*/ 0 h 4038600"/>
              <a:gd name="connsiteX1" fmla="*/ 43891200 w 43891200"/>
              <a:gd name="connsiteY1" fmla="*/ 0 h 4038600"/>
              <a:gd name="connsiteX2" fmla="*/ 43891200 w 43891200"/>
              <a:gd name="connsiteY2" fmla="*/ 4038600 h 4038600"/>
              <a:gd name="connsiteX3" fmla="*/ 0 w 43891200"/>
              <a:gd name="connsiteY3" fmla="*/ 4038600 h 4038600"/>
              <a:gd name="connsiteX4" fmla="*/ 0 w 43891200"/>
              <a:gd name="connsiteY4" fmla="*/ 0 h 4038600"/>
              <a:gd name="connsiteX0" fmla="*/ 0 w 43891200"/>
              <a:gd name="connsiteY0" fmla="*/ 0 h 5359400"/>
              <a:gd name="connsiteX1" fmla="*/ 43891200 w 43891200"/>
              <a:gd name="connsiteY1" fmla="*/ 0 h 5359400"/>
              <a:gd name="connsiteX2" fmla="*/ 43891200 w 43891200"/>
              <a:gd name="connsiteY2" fmla="*/ 4038600 h 5359400"/>
              <a:gd name="connsiteX3" fmla="*/ 0 w 43891200"/>
              <a:gd name="connsiteY3" fmla="*/ 4038600 h 5359400"/>
              <a:gd name="connsiteX4" fmla="*/ 0 w 43891200"/>
              <a:gd name="connsiteY4" fmla="*/ 0 h 5359400"/>
              <a:gd name="connsiteX0" fmla="*/ 0 w 43891200"/>
              <a:gd name="connsiteY0" fmla="*/ 0 h 4878719"/>
              <a:gd name="connsiteX1" fmla="*/ 43891200 w 43891200"/>
              <a:gd name="connsiteY1" fmla="*/ 0 h 4878719"/>
              <a:gd name="connsiteX2" fmla="*/ 43891200 w 43891200"/>
              <a:gd name="connsiteY2" fmla="*/ 4038600 h 4878719"/>
              <a:gd name="connsiteX3" fmla="*/ 0 w 43891200"/>
              <a:gd name="connsiteY3" fmla="*/ 4038600 h 4878719"/>
              <a:gd name="connsiteX4" fmla="*/ 0 w 43891200"/>
              <a:gd name="connsiteY4" fmla="*/ 0 h 4878719"/>
              <a:gd name="connsiteX0" fmla="*/ 0 w 43891200"/>
              <a:gd name="connsiteY0" fmla="*/ 0 h 4951957"/>
              <a:gd name="connsiteX1" fmla="*/ 43891200 w 43891200"/>
              <a:gd name="connsiteY1" fmla="*/ 0 h 4951957"/>
              <a:gd name="connsiteX2" fmla="*/ 43891200 w 43891200"/>
              <a:gd name="connsiteY2" fmla="*/ 4038600 h 4951957"/>
              <a:gd name="connsiteX3" fmla="*/ 0 w 43891200"/>
              <a:gd name="connsiteY3" fmla="*/ 4038600 h 4951957"/>
              <a:gd name="connsiteX4" fmla="*/ 0 w 43891200"/>
              <a:gd name="connsiteY4" fmla="*/ 0 h 4951957"/>
              <a:gd name="connsiteX0" fmla="*/ 0 w 43891200"/>
              <a:gd name="connsiteY0" fmla="*/ 0 h 5108036"/>
              <a:gd name="connsiteX1" fmla="*/ 43891200 w 43891200"/>
              <a:gd name="connsiteY1" fmla="*/ 0 h 5108036"/>
              <a:gd name="connsiteX2" fmla="*/ 43891200 w 43891200"/>
              <a:gd name="connsiteY2" fmla="*/ 4038600 h 5108036"/>
              <a:gd name="connsiteX3" fmla="*/ 0 w 43891200"/>
              <a:gd name="connsiteY3" fmla="*/ 4038600 h 5108036"/>
              <a:gd name="connsiteX4" fmla="*/ 0 w 43891200"/>
              <a:gd name="connsiteY4" fmla="*/ 0 h 510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1200" h="5108036">
                <a:moveTo>
                  <a:pt x="0" y="0"/>
                </a:moveTo>
                <a:lnTo>
                  <a:pt x="43891200" y="0"/>
                </a:lnTo>
                <a:lnTo>
                  <a:pt x="43891200" y="4038600"/>
                </a:lnTo>
                <a:cubicBezTo>
                  <a:pt x="29851350" y="7391400"/>
                  <a:pt x="13258800" y="1562100"/>
                  <a:pt x="0" y="4038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/>
          <p:cNvSpPr/>
          <p:nvPr/>
        </p:nvSpPr>
        <p:spPr>
          <a:xfrm>
            <a:off x="0" y="0"/>
            <a:ext cx="43891200" cy="5562600"/>
          </a:xfrm>
          <a:custGeom>
            <a:avLst/>
            <a:gdLst>
              <a:gd name="connsiteX0" fmla="*/ 0 w 43891200"/>
              <a:gd name="connsiteY0" fmla="*/ 0 h 4038600"/>
              <a:gd name="connsiteX1" fmla="*/ 43891200 w 43891200"/>
              <a:gd name="connsiteY1" fmla="*/ 0 h 4038600"/>
              <a:gd name="connsiteX2" fmla="*/ 43891200 w 43891200"/>
              <a:gd name="connsiteY2" fmla="*/ 4038600 h 4038600"/>
              <a:gd name="connsiteX3" fmla="*/ 0 w 43891200"/>
              <a:gd name="connsiteY3" fmla="*/ 4038600 h 4038600"/>
              <a:gd name="connsiteX4" fmla="*/ 0 w 43891200"/>
              <a:gd name="connsiteY4" fmla="*/ 0 h 4038600"/>
              <a:gd name="connsiteX0" fmla="*/ 0 w 43891200"/>
              <a:gd name="connsiteY0" fmla="*/ 0 h 5359400"/>
              <a:gd name="connsiteX1" fmla="*/ 43891200 w 43891200"/>
              <a:gd name="connsiteY1" fmla="*/ 0 h 5359400"/>
              <a:gd name="connsiteX2" fmla="*/ 43891200 w 43891200"/>
              <a:gd name="connsiteY2" fmla="*/ 4038600 h 5359400"/>
              <a:gd name="connsiteX3" fmla="*/ 0 w 43891200"/>
              <a:gd name="connsiteY3" fmla="*/ 4038600 h 5359400"/>
              <a:gd name="connsiteX4" fmla="*/ 0 w 43891200"/>
              <a:gd name="connsiteY4" fmla="*/ 0 h 5359400"/>
              <a:gd name="connsiteX0" fmla="*/ 0 w 43891200"/>
              <a:gd name="connsiteY0" fmla="*/ 0 h 4878719"/>
              <a:gd name="connsiteX1" fmla="*/ 43891200 w 43891200"/>
              <a:gd name="connsiteY1" fmla="*/ 0 h 4878719"/>
              <a:gd name="connsiteX2" fmla="*/ 43891200 w 43891200"/>
              <a:gd name="connsiteY2" fmla="*/ 4038600 h 4878719"/>
              <a:gd name="connsiteX3" fmla="*/ 0 w 43891200"/>
              <a:gd name="connsiteY3" fmla="*/ 4038600 h 4878719"/>
              <a:gd name="connsiteX4" fmla="*/ 0 w 43891200"/>
              <a:gd name="connsiteY4" fmla="*/ 0 h 4878719"/>
              <a:gd name="connsiteX0" fmla="*/ 0 w 43891200"/>
              <a:gd name="connsiteY0" fmla="*/ 0 h 4951957"/>
              <a:gd name="connsiteX1" fmla="*/ 43891200 w 43891200"/>
              <a:gd name="connsiteY1" fmla="*/ 0 h 4951957"/>
              <a:gd name="connsiteX2" fmla="*/ 43891200 w 43891200"/>
              <a:gd name="connsiteY2" fmla="*/ 4038600 h 4951957"/>
              <a:gd name="connsiteX3" fmla="*/ 0 w 43891200"/>
              <a:gd name="connsiteY3" fmla="*/ 4038600 h 4951957"/>
              <a:gd name="connsiteX4" fmla="*/ 0 w 43891200"/>
              <a:gd name="connsiteY4" fmla="*/ 0 h 4951957"/>
              <a:gd name="connsiteX0" fmla="*/ 0 w 43891200"/>
              <a:gd name="connsiteY0" fmla="*/ 0 h 5108036"/>
              <a:gd name="connsiteX1" fmla="*/ 43891200 w 43891200"/>
              <a:gd name="connsiteY1" fmla="*/ 0 h 5108036"/>
              <a:gd name="connsiteX2" fmla="*/ 43891200 w 43891200"/>
              <a:gd name="connsiteY2" fmla="*/ 4038600 h 5108036"/>
              <a:gd name="connsiteX3" fmla="*/ 0 w 43891200"/>
              <a:gd name="connsiteY3" fmla="*/ 4038600 h 5108036"/>
              <a:gd name="connsiteX4" fmla="*/ 0 w 43891200"/>
              <a:gd name="connsiteY4" fmla="*/ 0 h 510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1200" h="5108036">
                <a:moveTo>
                  <a:pt x="0" y="0"/>
                </a:moveTo>
                <a:lnTo>
                  <a:pt x="43891200" y="0"/>
                </a:lnTo>
                <a:lnTo>
                  <a:pt x="43891200" y="4038600"/>
                </a:lnTo>
                <a:cubicBezTo>
                  <a:pt x="29851350" y="7391400"/>
                  <a:pt x="13258800" y="1562100"/>
                  <a:pt x="0" y="40386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2649200" y="483449"/>
            <a:ext cx="30462226" cy="229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>
              <a:lnSpc>
                <a:spcPts val="8500"/>
              </a:lnSpc>
            </a:pPr>
            <a:r>
              <a:rPr lang="en-US" sz="8000" b="1">
                <a:latin typeface="+mj-lt"/>
                <a:cs typeface="Arial" pitchFamily="34" charset="0"/>
              </a:rPr>
              <a:t>Your poster title goes on these lines. This template was created by Graphicsland and Makesigns.com</a:t>
            </a:r>
            <a:endParaRPr lang="en-US" sz="8000" b="1" dirty="0">
              <a:latin typeface="+mj-lt"/>
              <a:cs typeface="Arial" pitchFamily="34" charset="0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2286000" y="2743200"/>
            <a:ext cx="40825426" cy="10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US" sz="6000">
                <a:latin typeface="+mj-lt"/>
                <a:cs typeface="Arial" pitchFamily="34" charset="0"/>
              </a:rPr>
              <a:t>Author’s information goes here. Cottage Health</a:t>
            </a:r>
            <a:endParaRPr lang="en-US" sz="6000" dirty="0">
              <a:latin typeface="+mj-lt"/>
              <a:cs typeface="Arial" pitchFamily="34" charset="0"/>
            </a:endParaRPr>
          </a:p>
        </p:txBody>
      </p:sp>
      <p:pic>
        <p:nvPicPr>
          <p:cNvPr id="14" name="Picture 2" descr="W:\Templates\Test Templates\Scientific Posters\Cottage Health\Logo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"/>
            <a:ext cx="6584043" cy="29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7" name="TextBox 19"/>
          <p:cNvSpPr txBox="1">
            <a:spLocks noChangeArrowheads="1"/>
          </p:cNvSpPr>
          <p:nvPr/>
        </p:nvSpPr>
        <p:spPr bwMode="auto">
          <a:xfrm>
            <a:off x="685800" y="8530179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60" name="Rectangle 10"/>
          <p:cNvSpPr>
            <a:spLocks noChangeArrowheads="1"/>
          </p:cNvSpPr>
          <p:nvPr/>
        </p:nvSpPr>
        <p:spPr bwMode="auto">
          <a:xfrm>
            <a:off x="457200" y="7315200"/>
            <a:ext cx="13756605" cy="873301"/>
          </a:xfrm>
          <a:prstGeom prst="rect">
            <a:avLst/>
          </a:prstGeom>
          <a:solidFill>
            <a:srgbClr val="FFFFFF">
              <a:alpha val="6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endParaRPr lang="en-US" sz="4400" b="1" dirty="0"/>
          </a:p>
        </p:txBody>
      </p:sp>
      <p:sp>
        <p:nvSpPr>
          <p:cNvPr id="456" name="Rectangle 10"/>
          <p:cNvSpPr>
            <a:spLocks noChangeArrowheads="1"/>
          </p:cNvSpPr>
          <p:nvPr/>
        </p:nvSpPr>
        <p:spPr bwMode="auto">
          <a:xfrm>
            <a:off x="457200" y="7162800"/>
            <a:ext cx="13756605" cy="873301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400" b="1" dirty="0"/>
              <a:t>Introduction</a:t>
            </a:r>
          </a:p>
        </p:txBody>
      </p:sp>
      <p:sp>
        <p:nvSpPr>
          <p:cNvPr id="461" name="TextBox 19"/>
          <p:cNvSpPr txBox="1">
            <a:spLocks noChangeArrowheads="1"/>
          </p:cNvSpPr>
          <p:nvPr/>
        </p:nvSpPr>
        <p:spPr bwMode="auto">
          <a:xfrm>
            <a:off x="685800" y="21185673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62" name="Rectangle 10"/>
          <p:cNvSpPr>
            <a:spLocks noChangeArrowheads="1"/>
          </p:cNvSpPr>
          <p:nvPr/>
        </p:nvSpPr>
        <p:spPr bwMode="auto">
          <a:xfrm>
            <a:off x="457200" y="19970694"/>
            <a:ext cx="13756605" cy="873301"/>
          </a:xfrm>
          <a:prstGeom prst="rect">
            <a:avLst/>
          </a:prstGeom>
          <a:solidFill>
            <a:srgbClr val="FFFFFF">
              <a:alpha val="6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endParaRPr lang="en-US" sz="4400" b="1" dirty="0"/>
          </a:p>
        </p:txBody>
      </p:sp>
      <p:sp>
        <p:nvSpPr>
          <p:cNvPr id="463" name="Rectangle 10"/>
          <p:cNvSpPr>
            <a:spLocks noChangeArrowheads="1"/>
          </p:cNvSpPr>
          <p:nvPr/>
        </p:nvSpPr>
        <p:spPr bwMode="auto">
          <a:xfrm>
            <a:off x="457200" y="19818294"/>
            <a:ext cx="13756605" cy="873301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400" b="1"/>
              <a:t>Materials and Methods</a:t>
            </a:r>
            <a:endParaRPr lang="en-US" sz="4400" b="1" dirty="0"/>
          </a:p>
        </p:txBody>
      </p:sp>
      <p:sp>
        <p:nvSpPr>
          <p:cNvPr id="464" name="TextBox 19"/>
          <p:cNvSpPr txBox="1">
            <a:spLocks noChangeArrowheads="1"/>
          </p:cNvSpPr>
          <p:nvPr/>
        </p:nvSpPr>
        <p:spPr bwMode="auto">
          <a:xfrm>
            <a:off x="15295897" y="8530179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65" name="Rectangle 10"/>
          <p:cNvSpPr>
            <a:spLocks noChangeArrowheads="1"/>
          </p:cNvSpPr>
          <p:nvPr/>
        </p:nvSpPr>
        <p:spPr bwMode="auto">
          <a:xfrm>
            <a:off x="15067298" y="7315200"/>
            <a:ext cx="13756605" cy="873301"/>
          </a:xfrm>
          <a:prstGeom prst="rect">
            <a:avLst/>
          </a:prstGeom>
          <a:solidFill>
            <a:srgbClr val="FFFFFF">
              <a:alpha val="6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endParaRPr lang="en-US" sz="4400" b="1" dirty="0"/>
          </a:p>
        </p:txBody>
      </p:sp>
      <p:sp>
        <p:nvSpPr>
          <p:cNvPr id="466" name="Rectangle 10"/>
          <p:cNvSpPr>
            <a:spLocks noChangeArrowheads="1"/>
          </p:cNvSpPr>
          <p:nvPr/>
        </p:nvSpPr>
        <p:spPr bwMode="auto">
          <a:xfrm>
            <a:off x="15067298" y="7162800"/>
            <a:ext cx="13756605" cy="873301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400" b="1"/>
              <a:t>Results</a:t>
            </a:r>
            <a:endParaRPr lang="en-US" sz="4400" b="1" dirty="0"/>
          </a:p>
        </p:txBody>
      </p:sp>
      <p:sp>
        <p:nvSpPr>
          <p:cNvPr id="467" name="TextBox 19"/>
          <p:cNvSpPr txBox="1">
            <a:spLocks noChangeArrowheads="1"/>
          </p:cNvSpPr>
          <p:nvPr/>
        </p:nvSpPr>
        <p:spPr bwMode="auto">
          <a:xfrm>
            <a:off x="29829795" y="8530179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68" name="Rectangle 10"/>
          <p:cNvSpPr>
            <a:spLocks noChangeArrowheads="1"/>
          </p:cNvSpPr>
          <p:nvPr/>
        </p:nvSpPr>
        <p:spPr bwMode="auto">
          <a:xfrm>
            <a:off x="29601195" y="7315200"/>
            <a:ext cx="13756605" cy="873301"/>
          </a:xfrm>
          <a:prstGeom prst="rect">
            <a:avLst/>
          </a:prstGeom>
          <a:solidFill>
            <a:srgbClr val="FFFFFF">
              <a:alpha val="6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endParaRPr lang="en-US" sz="4400" b="1" dirty="0"/>
          </a:p>
        </p:txBody>
      </p:sp>
      <p:sp>
        <p:nvSpPr>
          <p:cNvPr id="469" name="Rectangle 10"/>
          <p:cNvSpPr>
            <a:spLocks noChangeArrowheads="1"/>
          </p:cNvSpPr>
          <p:nvPr/>
        </p:nvSpPr>
        <p:spPr bwMode="auto">
          <a:xfrm>
            <a:off x="29601195" y="7162800"/>
            <a:ext cx="13756605" cy="873301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400" b="1"/>
              <a:t>Conclusion</a:t>
            </a:r>
            <a:endParaRPr lang="en-US" sz="4400" b="1" dirty="0"/>
          </a:p>
        </p:txBody>
      </p:sp>
      <p:sp>
        <p:nvSpPr>
          <p:cNvPr id="470" name="TextBox 19"/>
          <p:cNvSpPr txBox="1">
            <a:spLocks noChangeArrowheads="1"/>
          </p:cNvSpPr>
          <p:nvPr/>
        </p:nvSpPr>
        <p:spPr bwMode="auto">
          <a:xfrm>
            <a:off x="29829795" y="21284533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71" name="Rectangle 10"/>
          <p:cNvSpPr>
            <a:spLocks noChangeArrowheads="1"/>
          </p:cNvSpPr>
          <p:nvPr/>
        </p:nvSpPr>
        <p:spPr bwMode="auto">
          <a:xfrm>
            <a:off x="29601195" y="20069554"/>
            <a:ext cx="13756605" cy="873301"/>
          </a:xfrm>
          <a:prstGeom prst="rect">
            <a:avLst/>
          </a:prstGeom>
          <a:solidFill>
            <a:srgbClr val="FFFFFF">
              <a:alpha val="6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endParaRPr lang="en-US" sz="4400" b="1" dirty="0"/>
          </a:p>
        </p:txBody>
      </p:sp>
      <p:sp>
        <p:nvSpPr>
          <p:cNvPr id="472" name="Rectangle 10"/>
          <p:cNvSpPr>
            <a:spLocks noChangeArrowheads="1"/>
          </p:cNvSpPr>
          <p:nvPr/>
        </p:nvSpPr>
        <p:spPr bwMode="auto">
          <a:xfrm>
            <a:off x="29601195" y="19917154"/>
            <a:ext cx="13756605" cy="873301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400" b="1"/>
              <a:t>References</a:t>
            </a:r>
            <a:endParaRPr lang="en-US" sz="4400" b="1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242585"/>
              </p:ext>
            </p:extLst>
          </p:nvPr>
        </p:nvGraphicFramePr>
        <p:xfrm>
          <a:off x="400957" y="175367"/>
          <a:ext cx="3223986" cy="359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4" imgW="3787409" imgH="4228666" progId="CorelDraw.Graphic.17">
                  <p:embed/>
                </p:oleObj>
              </mc:Choice>
              <mc:Fallback>
                <p:oleObj name="CorelDRAW" r:id="rId4" imgW="3787409" imgH="4228666" progId="CorelDraw.Graphic.17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0957" y="175367"/>
                        <a:ext cx="3223986" cy="3599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18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55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CorelDRAW X7 Graphic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</cp:lastModifiedBy>
  <cp:revision>23</cp:revision>
  <dcterms:created xsi:type="dcterms:W3CDTF">2015-06-02T17:01:52Z</dcterms:created>
  <dcterms:modified xsi:type="dcterms:W3CDTF">2016-04-27T19:28:30Z</dcterms:modified>
</cp:coreProperties>
</file>