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BA"/>
    <a:srgbClr val="00C996"/>
    <a:srgbClr val="BCBB0B"/>
    <a:srgbClr val="93E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692" y="10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3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4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2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9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2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72B4-7553-4446-919C-DDAC3A89012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essie\Desktop\Customer Images\Bcg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8" y="0"/>
            <a:ext cx="43923857" cy="2144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457200"/>
            <a:ext cx="42976800" cy="5181600"/>
          </a:xfrm>
          <a:prstGeom prst="rect">
            <a:avLst/>
          </a:prstGeom>
          <a:solidFill>
            <a:srgbClr val="009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57200" y="304800"/>
            <a:ext cx="429768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1532887" y="609600"/>
            <a:ext cx="40825426" cy="229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lnSpc>
                <a:spcPts val="8500"/>
              </a:lnSpc>
            </a:pPr>
            <a:r>
              <a:rPr lang="en-US" sz="8000" b="1">
                <a:latin typeface="+mj-lt"/>
                <a:cs typeface="Arial" pitchFamily="34" charset="0"/>
              </a:rPr>
              <a:t>Your poster title goes on these lines. This template was created by Graphicsland and Makesigns.com</a:t>
            </a:r>
            <a:endParaRPr lang="en-US" sz="8000" b="1" dirty="0">
              <a:latin typeface="+mj-lt"/>
              <a:cs typeface="Arial" pitchFamily="34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532887" y="3048000"/>
            <a:ext cx="40825426" cy="212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6000">
                <a:latin typeface="+mj-lt"/>
                <a:cs typeface="Arial" pitchFamily="34" charset="0"/>
              </a:rPr>
              <a:t>Author’s information goes here. </a:t>
            </a:r>
          </a:p>
          <a:p>
            <a:pPr algn="ctr">
              <a:lnSpc>
                <a:spcPct val="110000"/>
              </a:lnSpc>
            </a:pPr>
            <a:r>
              <a:rPr lang="en-US" sz="6000">
                <a:latin typeface="+mj-lt"/>
                <a:cs typeface="Arial" pitchFamily="34" charset="0"/>
              </a:rPr>
              <a:t>Cottage Health</a:t>
            </a:r>
            <a:endParaRPr lang="en-US" sz="6000" dirty="0">
              <a:latin typeface="+mj-lt"/>
              <a:cs typeface="Arial" pitchFamily="34" charset="0"/>
            </a:endParaRPr>
          </a:p>
        </p:txBody>
      </p:sp>
      <p:pic>
        <p:nvPicPr>
          <p:cNvPr id="8" name="Picture 2" descr="W:\Templates\Test Templates\Scientific Posters\Cottage Health\Logo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1031" y="29032200"/>
            <a:ext cx="7028028" cy="315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457200" y="6328821"/>
            <a:ext cx="13756605" cy="873301"/>
          </a:xfrm>
          <a:prstGeom prst="rect">
            <a:avLst/>
          </a:prstGeom>
          <a:solidFill>
            <a:srgbClr val="0099BA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457200" y="20574000"/>
            <a:ext cx="13756605" cy="873301"/>
          </a:xfrm>
          <a:prstGeom prst="rect">
            <a:avLst/>
          </a:prstGeom>
          <a:solidFill>
            <a:srgbClr val="0099BA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</a:rPr>
              <a:t>Methods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15098283" y="6328821"/>
            <a:ext cx="13756605" cy="873301"/>
          </a:xfrm>
          <a:prstGeom prst="rect">
            <a:avLst/>
          </a:prstGeom>
          <a:solidFill>
            <a:srgbClr val="0099BA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</a:rPr>
              <a:t>Materials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15098283" y="17602200"/>
            <a:ext cx="13756605" cy="873301"/>
          </a:xfrm>
          <a:prstGeom prst="rect">
            <a:avLst/>
          </a:prstGeom>
          <a:solidFill>
            <a:srgbClr val="0099BA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</a:rPr>
              <a:t>Results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29677395" y="6328821"/>
            <a:ext cx="13756605" cy="873301"/>
          </a:xfrm>
          <a:prstGeom prst="rect">
            <a:avLst/>
          </a:prstGeom>
          <a:solidFill>
            <a:srgbClr val="00C996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</a:rPr>
              <a:t>Conclusion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677395" y="22174200"/>
            <a:ext cx="13756605" cy="873301"/>
          </a:xfrm>
          <a:prstGeom prst="rect">
            <a:avLst/>
          </a:prstGeom>
          <a:solidFill>
            <a:srgbClr val="0099BA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r>
              <a:rPr lang="en-US" sz="4100">
                <a:solidFill>
                  <a:schemeClr val="bg1"/>
                </a:solidFill>
              </a:rPr>
              <a:t>References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15098283" y="7391400"/>
            <a:ext cx="13756605" cy="96774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57199" y="7391400"/>
            <a:ext cx="13756605" cy="96774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29677394" y="7391400"/>
            <a:ext cx="13756605" cy="96774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algn="ctr" defTabSz="4702588">
              <a:defRPr/>
            </a:pP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58" name="TextBox 19"/>
          <p:cNvSpPr txBox="1">
            <a:spLocks noChangeArrowheads="1"/>
          </p:cNvSpPr>
          <p:nvPr/>
        </p:nvSpPr>
        <p:spPr bwMode="auto">
          <a:xfrm>
            <a:off x="685800" y="7696200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59" name="TextBox 19"/>
          <p:cNvSpPr txBox="1">
            <a:spLocks noChangeArrowheads="1"/>
          </p:cNvSpPr>
          <p:nvPr/>
        </p:nvSpPr>
        <p:spPr bwMode="auto">
          <a:xfrm>
            <a:off x="15316200" y="7696200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60" name="TextBox 19"/>
          <p:cNvSpPr txBox="1">
            <a:spLocks noChangeArrowheads="1"/>
          </p:cNvSpPr>
          <p:nvPr/>
        </p:nvSpPr>
        <p:spPr bwMode="auto">
          <a:xfrm>
            <a:off x="29941291" y="7696200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61" name="TextBox 19"/>
          <p:cNvSpPr txBox="1">
            <a:spLocks noChangeArrowheads="1"/>
          </p:cNvSpPr>
          <p:nvPr/>
        </p:nvSpPr>
        <p:spPr bwMode="auto">
          <a:xfrm>
            <a:off x="685800" y="21857201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62" name="TextBox 19"/>
          <p:cNvSpPr txBox="1">
            <a:spLocks noChangeArrowheads="1"/>
          </p:cNvSpPr>
          <p:nvPr/>
        </p:nvSpPr>
        <p:spPr bwMode="auto">
          <a:xfrm>
            <a:off x="15316200" y="18897600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63" name="TextBox 19"/>
          <p:cNvSpPr txBox="1">
            <a:spLocks noChangeArrowheads="1"/>
          </p:cNvSpPr>
          <p:nvPr/>
        </p:nvSpPr>
        <p:spPr bwMode="auto">
          <a:xfrm>
            <a:off x="29941291" y="23393400"/>
            <a:ext cx="13258800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663712"/>
              </p:ext>
            </p:extLst>
          </p:nvPr>
        </p:nvGraphicFramePr>
        <p:xfrm>
          <a:off x="39205161" y="27637165"/>
          <a:ext cx="3980736" cy="4444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DRAW" r:id="rId5" imgW="3787409" imgH="4228666" progId="CorelDraw.Graphic.17">
                  <p:embed/>
                </p:oleObj>
              </mc:Choice>
              <mc:Fallback>
                <p:oleObj name="CorelDRAW" r:id="rId5" imgW="3787409" imgH="4228666" progId="CorelDraw.Graphic.17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05161" y="27637165"/>
                        <a:ext cx="3980736" cy="4444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84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59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Office Theme</vt:lpstr>
      <vt:lpstr>CorelDRAW X7 Graphic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</cp:lastModifiedBy>
  <cp:revision>22</cp:revision>
  <dcterms:created xsi:type="dcterms:W3CDTF">2015-06-02T17:01:52Z</dcterms:created>
  <dcterms:modified xsi:type="dcterms:W3CDTF">2016-04-27T19:26:04Z</dcterms:modified>
</cp:coreProperties>
</file>