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918400" cy="16459200"/>
  <p:notesSz cx="7077075" cy="12106275"/>
  <p:defaultTextStyle>
    <a:defPPr>
      <a:defRPr lang="en-US"/>
    </a:defPPr>
    <a:lvl1pPr marL="0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1pPr>
    <a:lvl2pPr marL="1185055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2pPr>
    <a:lvl3pPr marL="2370109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3pPr>
    <a:lvl4pPr marL="3555164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4pPr>
    <a:lvl5pPr marL="4740218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5pPr>
    <a:lvl6pPr marL="5925273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6pPr>
    <a:lvl7pPr marL="7110328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7pPr>
    <a:lvl8pPr marL="8295385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8pPr>
    <a:lvl9pPr marL="9480440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0" autoAdjust="0"/>
    <p:restoredTop sz="92460" autoAdjust="0"/>
  </p:normalViewPr>
  <p:slideViewPr>
    <p:cSldViewPr snapToGrid="0">
      <p:cViewPr varScale="1">
        <p:scale>
          <a:sx n="49" d="100"/>
          <a:sy n="49" d="100"/>
        </p:scale>
        <p:origin x="240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54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C93265-918D-074F-813D-CD9658E5D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1909-A282-B748-98FC-CECCC2693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0C6C-42C4-2C40-BA23-826B97A9A613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E3C6F-9240-D448-91A5-C437BC9E5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BA3A2-3881-254C-80FE-0B4F06BD6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F951-51AA-704D-8CB1-594C5058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1F9F-C516-4C4F-89FE-6C82D20CE7D8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47688" y="1512888"/>
            <a:ext cx="8172451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826125"/>
            <a:ext cx="5661025" cy="476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D880-F38C-437B-AFDA-7F0FD412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1pPr>
    <a:lvl2pPr marL="1185055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2pPr>
    <a:lvl3pPr marL="2370109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3pPr>
    <a:lvl4pPr marL="3555164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4pPr>
    <a:lvl5pPr marL="4740218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5pPr>
    <a:lvl6pPr marL="5925273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6pPr>
    <a:lvl7pPr marL="7110328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7pPr>
    <a:lvl8pPr marL="8295385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8pPr>
    <a:lvl9pPr marL="9480440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47688" y="1512888"/>
            <a:ext cx="8172451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D880-F38C-437B-AFDA-7F0FD41248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E08648-8FCD-644D-96E4-2513D2F12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737515"/>
            <a:ext cx="32918400" cy="15721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F1D45-875C-854C-B57D-A91B18ACF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11410" r="1969"/>
          <a:stretch/>
        </p:blipFill>
        <p:spPr>
          <a:xfrm>
            <a:off x="0" y="-1"/>
            <a:ext cx="32918400" cy="4069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5D8312-A5F1-4179-A35A-75A9B7B4D1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561974"/>
            <a:ext cx="5397500" cy="1943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D41468-7085-4640-86C3-DBECEC4327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200" y="288744"/>
            <a:ext cx="1647426" cy="2266913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F4D4D0B-C773-4093-9CE8-3D55E22CA8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4" y="737515"/>
            <a:ext cx="1827399" cy="14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7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876301"/>
            <a:ext cx="2839212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4381500"/>
            <a:ext cx="2839212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15255241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15255241"/>
            <a:ext cx="111099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15255241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8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487142"/>
            <a:ext cx="29260800" cy="143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"/>
              </a:spcAft>
            </a:pPr>
            <a:r>
              <a:rPr lang="en-US" sz="5760" b="1" dirty="0">
                <a:solidFill>
                  <a:schemeClr val="bg1"/>
                </a:solidFill>
              </a:rPr>
              <a:t>Title</a:t>
            </a:r>
          </a:p>
          <a:p>
            <a:pPr algn="ctr"/>
            <a:r>
              <a:rPr lang="en-US" sz="2880" dirty="0">
                <a:solidFill>
                  <a:schemeClr val="bg1"/>
                </a:solidFill>
              </a:rPr>
              <a:t>Author(s) and credentials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29105-845E-084D-8632-97F709E2BF6A}"/>
              </a:ext>
            </a:extLst>
          </p:cNvPr>
          <p:cNvSpPr txBox="1"/>
          <p:nvPr/>
        </p:nvSpPr>
        <p:spPr>
          <a:xfrm>
            <a:off x="8821233" y="3540400"/>
            <a:ext cx="7310216" cy="5232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METHODS</a:t>
            </a:r>
          </a:p>
          <a:p>
            <a:endParaRPr lang="en-US" sz="2000" dirty="0"/>
          </a:p>
          <a:p>
            <a:r>
              <a:rPr lang="en-US" sz="2000" i="1" dirty="0"/>
              <a:t>In this section, consider the following: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This is where you answer the HOW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Describe the design of your study.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Talk about subjects, sampling techniques, inclusion/exclusion criteria, instruments used, data collection, statistical analysis performed, and timelines.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Provide graphical elements (photos, tables or illustrations) </a:t>
            </a:r>
            <a:r>
              <a:rPr lang="en-US" sz="1900" dirty="0"/>
              <a:t>of methods (not results) </a:t>
            </a:r>
            <a:r>
              <a:rPr lang="en-US" sz="1900" dirty="0">
                <a:solidFill>
                  <a:sysClr val="windowText" lastClr="000000"/>
                </a:solidFill>
              </a:rPr>
              <a:t>if relevant.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Do not put too much here, focus on the results and why your work matters.</a:t>
            </a:r>
            <a:endParaRPr lang="en-US" sz="1900" dirty="0">
              <a:solidFill>
                <a:sysClr val="windowText" lastClr="000000"/>
              </a:solidFill>
            </a:endParaRPr>
          </a:p>
          <a:p>
            <a:endParaRPr lang="en-US" sz="190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732C8-A1A0-B14B-9345-8D0E23E08075}"/>
              </a:ext>
            </a:extLst>
          </p:cNvPr>
          <p:cNvSpPr txBox="1"/>
          <p:nvPr/>
        </p:nvSpPr>
        <p:spPr>
          <a:xfrm>
            <a:off x="16844271" y="3516201"/>
            <a:ext cx="7412271" cy="39549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RESULTS/OUTCOMES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Provide graphs (with data table), figures, charts or tables to visually communicate your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Address any unexpected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Stick to just the facts.  Do not provide opinions.  Keep it to an objective description of your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(Quantitative)-present your results of data analysis.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(Qualitative)-findings from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Include bullet points for ease of reading.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9B64A-FE8B-3B49-BA19-F60E778EFE60}"/>
              </a:ext>
            </a:extLst>
          </p:cNvPr>
          <p:cNvSpPr txBox="1"/>
          <p:nvPr/>
        </p:nvSpPr>
        <p:spPr>
          <a:xfrm>
            <a:off x="24831276" y="3516201"/>
            <a:ext cx="7445492" cy="27238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CONCLUSIONS/DISCUSSION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Share your dissemination plans.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Mention any impacts in terms of finances and patient care.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Be sure they are supported by your results and are drawn from the outcomes and aims/objectives.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18842-D5CF-2048-A6BC-83F96FC3C976}"/>
              </a:ext>
            </a:extLst>
          </p:cNvPr>
          <p:cNvSpPr txBox="1"/>
          <p:nvPr/>
        </p:nvSpPr>
        <p:spPr>
          <a:xfrm>
            <a:off x="616792" y="10151933"/>
            <a:ext cx="7333811" cy="55861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OBJECTIVES/AIMS</a:t>
            </a:r>
          </a:p>
          <a:p>
            <a:pPr algn="ctr"/>
            <a:endParaRPr lang="en-US" sz="800" b="1" dirty="0"/>
          </a:p>
          <a:p>
            <a:r>
              <a:rPr lang="en-US" sz="2000" i="1" dirty="0"/>
              <a:t>Pick one of the suggested headings above and delete the others</a:t>
            </a:r>
            <a:r>
              <a:rPr lang="en-US" sz="2000" dirty="0"/>
              <a:t>.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r>
              <a:rPr lang="en-US" sz="1900" i="1" dirty="0">
                <a:solidFill>
                  <a:sysClr val="windowText" lastClr="000000"/>
                </a:solidFill>
              </a:rPr>
              <a:t>In this section, consider the following:</a:t>
            </a:r>
            <a:br>
              <a:rPr lang="en-US" sz="1900" i="1" dirty="0">
                <a:solidFill>
                  <a:sysClr val="windowText" lastClr="000000"/>
                </a:solidFill>
              </a:rPr>
            </a:br>
            <a:endParaRPr lang="en-US" sz="1900" i="1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Indicate what you hope to accomplish, or discover.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List out the goals or objectives of the study.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Include time related information.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Describe any systems or processes you are looking to improve.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Talk about patient populations or other groups that will be impacted.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Identify how you will measure your success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900" dirty="0">
              <a:solidFill>
                <a:sysClr val="windowText" lastClr="000000"/>
              </a:solidFill>
            </a:endParaRPr>
          </a:p>
          <a:p>
            <a:r>
              <a:rPr lang="en-US" sz="1900" i="1" dirty="0">
                <a:solidFill>
                  <a:sysClr val="windowText" lastClr="000000"/>
                </a:solidFill>
              </a:rPr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Make sure content here matches with your results and outcomes.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Goals need to be specific and measurable.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Provide statistics that support your goals.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Ensure they are clear and readable with use of bullets.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CD8C8-1F7C-1C4A-A56E-A27ED97865EB}"/>
              </a:ext>
            </a:extLst>
          </p:cNvPr>
          <p:cNvSpPr txBox="1"/>
          <p:nvPr/>
        </p:nvSpPr>
        <p:spPr>
          <a:xfrm>
            <a:off x="8738437" y="12354231"/>
            <a:ext cx="7310216" cy="33393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RESULTS/OUTCOMES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r>
              <a:rPr lang="en-US" sz="2000" i="1" dirty="0"/>
              <a:t>Pick one of the suggested headings above and delete the others.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In this section, consider the following:</a:t>
            </a:r>
            <a:br>
              <a:rPr lang="en-US" sz="2000" dirty="0"/>
            </a:b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This is where you will present the  data and results from your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Your content here needs to speak to your Objectives/Aims.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Show pre and post intervention points.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Discuss the effectiveness of your intervention</a:t>
            </a:r>
            <a:endParaRPr lang="en-US" sz="19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A322A-498D-9146-BCB4-607303C5A203}"/>
              </a:ext>
            </a:extLst>
          </p:cNvPr>
          <p:cNvSpPr txBox="1"/>
          <p:nvPr/>
        </p:nvSpPr>
        <p:spPr>
          <a:xfrm>
            <a:off x="16844273" y="11430902"/>
            <a:ext cx="7412270" cy="4262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CONCLUSIONS/DISCUSSION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r>
              <a:rPr lang="en-US" sz="2000" i="1" dirty="0"/>
              <a:t>Pick one of the suggested headings above and delete the others.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In this section, consider the following:</a:t>
            </a:r>
            <a:br>
              <a:rPr lang="en-US" sz="2000" dirty="0"/>
            </a:b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This is where you will analyze and interpret your results, drawing conclusions from the data presented.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Relate your findings to previous research.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Address any limitations to generalization of your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Talk about the changes you will make or any recommendations for actions, lessons learned, further study, direction or next steps.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Discuss implementation and sustainability issues.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6973C-DC2F-F940-8807-80E17274B9FB}"/>
              </a:ext>
            </a:extLst>
          </p:cNvPr>
          <p:cNvSpPr txBox="1"/>
          <p:nvPr/>
        </p:nvSpPr>
        <p:spPr>
          <a:xfrm>
            <a:off x="24831276" y="11178675"/>
            <a:ext cx="7445492" cy="17389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REFERENCES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Make sure they are consistent in format.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If not otherwise directed, model after APA.</a:t>
            </a:r>
            <a:br>
              <a:rPr lang="en-US" sz="2000" dirty="0"/>
            </a:br>
            <a:endParaRPr lang="en-US" sz="2000" dirty="0"/>
          </a:p>
          <a:p>
            <a:r>
              <a:rPr lang="en-US" sz="1500" dirty="0"/>
              <a:t>Author, A. (Publication Year). Article title</a:t>
            </a:r>
            <a:r>
              <a:rPr lang="en-US" sz="1500" i="1" dirty="0"/>
              <a:t>. Periodical Title</a:t>
            </a:r>
            <a:r>
              <a:rPr lang="en-US" sz="1500" dirty="0"/>
              <a:t>, Volume(Issue), pp.-pp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ADF39-31B8-F94D-92F2-AB7C996A068B}"/>
              </a:ext>
            </a:extLst>
          </p:cNvPr>
          <p:cNvSpPr txBox="1"/>
          <p:nvPr/>
        </p:nvSpPr>
        <p:spPr>
          <a:xfrm>
            <a:off x="522525" y="3540400"/>
            <a:ext cx="7428078" cy="5539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INTRODUCTION/PROBLEM/</a:t>
            </a:r>
            <a:br>
              <a:rPr lang="en-US" sz="3200" b="1" dirty="0"/>
            </a:br>
            <a:r>
              <a:rPr lang="en-US" sz="3200" b="1" dirty="0"/>
              <a:t>BACKGROUND</a:t>
            </a:r>
          </a:p>
          <a:p>
            <a:pPr algn="ctr"/>
            <a:endParaRPr lang="en-US" sz="500" dirty="0"/>
          </a:p>
          <a:p>
            <a:r>
              <a:rPr lang="en-US" sz="1900" i="1" dirty="0"/>
              <a:t>Pick one of the suggested headings above and delete the others.</a:t>
            </a:r>
          </a:p>
          <a:p>
            <a:endParaRPr lang="en-US" sz="1900" dirty="0"/>
          </a:p>
          <a:p>
            <a:r>
              <a:rPr lang="en-US" sz="1900" i="1" dirty="0"/>
              <a:t>In this section, consider the following:</a:t>
            </a:r>
            <a:br>
              <a:rPr lang="en-US" sz="1900" dirty="0"/>
            </a:br>
            <a:endParaRPr lang="en-US" sz="1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Describe your overall research problem and include your research question.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Discuss the purpose of your study, how the issue was identified and the reason for doing the project.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Summarize any current research (or current state) related (supported by literature) to your topic as well as any gaps in knowledge.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900" dirty="0"/>
          </a:p>
          <a:p>
            <a:r>
              <a:rPr lang="en-US" sz="1900" i="1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Keep it brief, limit to only important information.  Do not need details or results.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 Provide statistics that support the need for your project</a:t>
            </a:r>
            <a:r>
              <a:rPr lang="en-US" sz="800" dirty="0"/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89EEF9-C3D7-0F49-AF26-3CC64C265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1" b="16512"/>
          <a:stretch/>
        </p:blipFill>
        <p:spPr>
          <a:xfrm>
            <a:off x="9920474" y="8634438"/>
            <a:ext cx="4622060" cy="30349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20A0D2-ABE1-D745-9603-32785F65D102}"/>
              </a:ext>
            </a:extLst>
          </p:cNvPr>
          <p:cNvSpPr txBox="1"/>
          <p:nvPr/>
        </p:nvSpPr>
        <p:spPr>
          <a:xfrm>
            <a:off x="9990071" y="11731540"/>
            <a:ext cx="25702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Caption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C3218-49DF-D542-AC62-0A40E78F596D}"/>
              </a:ext>
            </a:extLst>
          </p:cNvPr>
          <p:cNvGrpSpPr/>
          <p:nvPr/>
        </p:nvGrpSpPr>
        <p:grpSpPr>
          <a:xfrm>
            <a:off x="17282859" y="7872669"/>
            <a:ext cx="5675614" cy="3453890"/>
            <a:chOff x="6443532" y="3126795"/>
            <a:chExt cx="2077678" cy="12643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726D88-BD85-6844-927B-C99373E85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9CA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2" b="20736"/>
            <a:stretch/>
          </p:blipFill>
          <p:spPr>
            <a:xfrm>
              <a:off x="6508950" y="3134065"/>
              <a:ext cx="2012260" cy="125286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DFC44-6027-DC4C-A961-F9A1D7716AB0}"/>
                </a:ext>
              </a:extLst>
            </p:cNvPr>
            <p:cNvSpPr txBox="1"/>
            <p:nvPr/>
          </p:nvSpPr>
          <p:spPr>
            <a:xfrm>
              <a:off x="7345803" y="4244695"/>
              <a:ext cx="270051" cy="14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Label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C175A3-2C71-024E-88C0-E386963688E2}"/>
                </a:ext>
              </a:extLst>
            </p:cNvPr>
            <p:cNvSpPr txBox="1"/>
            <p:nvPr/>
          </p:nvSpPr>
          <p:spPr>
            <a:xfrm rot="16200000">
              <a:off x="6381741" y="3577187"/>
              <a:ext cx="270051" cy="14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Label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29B3D6-CD4C-B145-8D24-6836020DCFA1}"/>
                </a:ext>
              </a:extLst>
            </p:cNvPr>
            <p:cNvSpPr txBox="1"/>
            <p:nvPr/>
          </p:nvSpPr>
          <p:spPr>
            <a:xfrm>
              <a:off x="7284843" y="3126795"/>
              <a:ext cx="235429" cy="14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Title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39DA9F8-16B5-8544-A7CC-5808E7C2BE69}"/>
              </a:ext>
            </a:extLst>
          </p:cNvPr>
          <p:cNvSpPr txBox="1"/>
          <p:nvPr/>
        </p:nvSpPr>
        <p:spPr>
          <a:xfrm>
            <a:off x="24831276" y="6949026"/>
            <a:ext cx="7445492" cy="3647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NURSING IMPLICATIONS</a:t>
            </a:r>
          </a:p>
          <a:p>
            <a:pPr algn="ctr"/>
            <a:endParaRPr lang="en-US" sz="1900" dirty="0"/>
          </a:p>
          <a:p>
            <a:r>
              <a:rPr lang="en-US" sz="2000" i="1" dirty="0"/>
              <a:t>In this section, consider the following:</a:t>
            </a:r>
            <a:br>
              <a:rPr lang="en-US" sz="2000" dirty="0"/>
            </a:b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This is where you can show the impact your work will have in the practice setting.  What difference have you made?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Talk about the implications your conclusions will have on the topic or problem.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Clearly state in short sentences with 1-2 ideas each.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445A4-C40A-A542-96E6-106E940FD06F}"/>
              </a:ext>
            </a:extLst>
          </p:cNvPr>
          <p:cNvSpPr txBox="1"/>
          <p:nvPr/>
        </p:nvSpPr>
        <p:spPr>
          <a:xfrm>
            <a:off x="24831276" y="14051030"/>
            <a:ext cx="7445492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ACKNOWLEDGEMENTS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Acknowledge anyone who helped with the project or poster that did not meet authorship criteria.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Include sources used on the poster such as images or quotes.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D4A8B1-447B-48C3-9608-11F41DBAFDF1}"/>
              </a:ext>
            </a:extLst>
          </p:cNvPr>
          <p:cNvGrpSpPr/>
          <p:nvPr/>
        </p:nvGrpSpPr>
        <p:grpSpPr>
          <a:xfrm>
            <a:off x="-7334249" y="0"/>
            <a:ext cx="6813582" cy="16503805"/>
            <a:chOff x="-7334249" y="0"/>
            <a:chExt cx="6813582" cy="1650380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18F1F3-9CB6-44C8-A165-182DEC4859A1}"/>
                </a:ext>
              </a:extLst>
            </p:cNvPr>
            <p:cNvSpPr/>
            <p:nvPr/>
          </p:nvSpPr>
          <p:spPr>
            <a:xfrm>
              <a:off x="-7334249" y="0"/>
              <a:ext cx="6813582" cy="165038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08AE8C-A835-4F6A-BB03-EFC0FAF9D0D3}"/>
                </a:ext>
              </a:extLst>
            </p:cNvPr>
            <p:cNvSpPr txBox="1"/>
            <p:nvPr/>
          </p:nvSpPr>
          <p:spPr>
            <a:xfrm>
              <a:off x="-7253566" y="239045"/>
              <a:ext cx="6679292" cy="1583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/>
                <a:t>Title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Catches the audience’s eye and draws them in.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be short and focused taking up only one line.</a:t>
              </a:r>
            </a:p>
            <a:p>
              <a:pPr>
                <a:spcAft>
                  <a:spcPts val="600"/>
                </a:spcAft>
              </a:pPr>
              <a:endParaRPr lang="en-US" sz="2400" b="1" dirty="0"/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Writing</a:t>
              </a:r>
              <a:endParaRPr lang="en-US" sz="24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Needs a logical progression leading the reader from Introduction to Conclusion.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Requires careful word choice and placement. 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Uses concise phrases and as few words as possible, utilizing bullet points.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make it easy to quickly grasp the essence of the work.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Takes time.  Create a draft, let it sit, then go back to it.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Is improved by input from others. Try someone unrelated to nursing!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be straightforward and acronyms explained. 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 </a:t>
              </a:r>
              <a:endParaRPr lang="en-US" sz="2400" dirty="0"/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Images</a:t>
              </a:r>
              <a:endParaRPr lang="en-US" sz="24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Every images needs a purpose and be a part of your message.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Provide visual appeal and compliment the text.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not be distorted, fuzzy or crammed.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not be enlarged or resized from the corners.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Charts &amp; Graphs</a:t>
              </a:r>
              <a:endParaRPr lang="en-US" sz="24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Represent the project.  If it’s the only thing seen, does it tell the story of the work?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Need descriptive titles and clear X and Y axis labels.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include data tables.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Need an indication of the intervention.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Remember…</a:t>
              </a:r>
              <a:endParaRPr lang="en-US" sz="2400" dirty="0"/>
            </a:p>
            <a:p>
              <a:pPr lvl="0">
                <a:spcAft>
                  <a:spcPts val="600"/>
                </a:spcAft>
              </a:pPr>
              <a:r>
                <a:rPr lang="en-US" sz="2400" dirty="0"/>
                <a:t>The intent of the poster is a clear, concise delivery of the telling of the story of your work. </a:t>
              </a:r>
            </a:p>
            <a:p>
              <a:pPr lvl="0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95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8D49C3BEC3840A4A561E1C07F398E" ma:contentTypeVersion="4" ma:contentTypeDescription="Create a new document." ma:contentTypeScope="" ma:versionID="9e525ffcda38aea6792677c4f1fd722a">
  <xsd:schema xmlns:xsd="http://www.w3.org/2001/XMLSchema" xmlns:xs="http://www.w3.org/2001/XMLSchema" xmlns:p="http://schemas.microsoft.com/office/2006/metadata/properties" xmlns:ns1="http://schemas.microsoft.com/sharepoint/v3" xmlns:ns2="b569370b-5b66-4f89-ab9e-0d12b68de8be" targetNamespace="http://schemas.microsoft.com/office/2006/metadata/properties" ma:root="true" ma:fieldsID="9f8683b31d3f77302b17932512a6ed94" ns1:_="" ns2:_="">
    <xsd:import namespace="http://schemas.microsoft.com/sharepoint/v3"/>
    <xsd:import namespace="b569370b-5b66-4f89-ab9e-0d12b68de8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9370b-5b66-4f89-ab9e-0d12b68de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1C849C-810E-4938-9E9D-8305BADA4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E003D0-7492-4A89-B444-4A8407A8E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FEA8A8-EB50-4707-A077-797635CEA74E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b569370b-5b66-4f89-ab9e-0d12b68de8be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3190</TotalTime>
  <Words>449</Words>
  <Application>Microsoft Office PowerPoint</Application>
  <PresentationFormat>Custom</PresentationFormat>
  <Paragraphs>125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Lackey, Sarah</dc:creator>
  <cp:lastModifiedBy>Justin Delre</cp:lastModifiedBy>
  <cp:revision>104</cp:revision>
  <cp:lastPrinted>2018-03-14T19:55:43Z</cp:lastPrinted>
  <dcterms:created xsi:type="dcterms:W3CDTF">2017-06-15T14:41:52Z</dcterms:created>
  <dcterms:modified xsi:type="dcterms:W3CDTF">2019-08-14T18:30:24Z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0x0101003E18D49C3BEC3840A4A561E1C07F398E</vt:lpwstr>
  </property>
</Properties>
</file>