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49377600" cy="32918400"/>
  <p:notesSz cx="7077075" cy="12106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0" autoAdjust="0"/>
    <p:restoredTop sz="92460" autoAdjust="0"/>
  </p:normalViewPr>
  <p:slideViewPr>
    <p:cSldViewPr snapToGrid="0">
      <p:cViewPr varScale="1">
        <p:scale>
          <a:sx n="26" d="100"/>
          <a:sy n="26" d="100"/>
        </p:scale>
        <p:origin x="22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540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C93265-918D-074F-813D-CD9658E5DA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81909-A282-B748-98FC-CECCC26930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50C6C-42C4-2C40-BA23-826B97A9A613}" type="datetimeFigureOut">
              <a:rPr lang="en-US" smtClean="0"/>
              <a:t>8/14/19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E3C6F-9240-D448-91A5-C437BC9E5F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3BA3A2-3881-254C-80FE-0B4F06BD6F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08438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0F951-51AA-704D-8CB1-594C5058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44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01F9F-C516-4C4F-89FE-6C82D20CE7D8}" type="datetimeFigureOut">
              <a:rPr lang="en-US" smtClean="0"/>
              <a:t>8/14/19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3075" y="1512888"/>
            <a:ext cx="6130925" cy="4086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5826125"/>
            <a:ext cx="5661025" cy="476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FD880-F38C-437B-AFDA-7F0FD41248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2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1pPr>
    <a:lvl2pPr marL="1974694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2pPr>
    <a:lvl3pPr marL="3949390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3pPr>
    <a:lvl4pPr marL="5924090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4pPr>
    <a:lvl5pPr marL="7898786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5pPr>
    <a:lvl6pPr marL="9873480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6pPr>
    <a:lvl7pPr marL="11848174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7pPr>
    <a:lvl8pPr marL="13822875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8pPr>
    <a:lvl9pPr marL="15797575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3075" y="1512888"/>
            <a:ext cx="6130925" cy="4086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FD880-F38C-437B-AFDA-7F0FD41248B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43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7002DBC-B2E0-4950-980E-EA6C56E940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02871" y="-324466"/>
            <a:ext cx="49480471" cy="332428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E53102-4B0B-4720-BD66-2828B7BD0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" t="11897" r="2131"/>
          <a:stretch/>
        </p:blipFill>
        <p:spPr>
          <a:xfrm>
            <a:off x="-102871" y="-324466"/>
            <a:ext cx="49480472" cy="80821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136C2A-FE87-4D54-A641-30C29DF425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9" t="35762" r="10638" b="33746"/>
          <a:stretch/>
        </p:blipFill>
        <p:spPr>
          <a:xfrm>
            <a:off x="-397838" y="0"/>
            <a:ext cx="10112569" cy="50625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863D9CD-AE86-4A2F-AC37-4D6C6640427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124" y="655313"/>
            <a:ext cx="2867797" cy="394618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24AE-7D84-44C3-B639-1DD28DFC16CC}" type="datetimeFigureOut">
              <a:rPr lang="en-US" smtClean="0"/>
              <a:t>8/14/19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88B9-3224-43C6-B5DD-CAD5FE832F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0070BC2F-EBCD-435B-922C-F636C31A7D1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801" y="1445344"/>
            <a:ext cx="3200999" cy="256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4710" y="1752607"/>
            <a:ext cx="425881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710" y="8763000"/>
            <a:ext cx="425881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471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224AE-7D84-44C3-B639-1DD28DFC16CC}" type="datetimeFigureOut">
              <a:rPr lang="en-US" smtClean="0"/>
              <a:t>8/14/19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6330" y="30510487"/>
            <a:ext cx="166649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7293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588B9-3224-43C6-B5DD-CAD5FE832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65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117394" y="774650"/>
            <a:ext cx="29142812" cy="264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"/>
              </a:spcAft>
            </a:pPr>
            <a:r>
              <a:rPr lang="en-US" sz="11000" b="1" dirty="0">
                <a:solidFill>
                  <a:schemeClr val="accent1">
                    <a:lumMod val="75000"/>
                  </a:schemeClr>
                </a:solidFill>
              </a:rPr>
              <a:t>Title</a:t>
            </a:r>
          </a:p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Author(s) and credentials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D29105-845E-084D-8632-97F709E2BF6A}"/>
              </a:ext>
            </a:extLst>
          </p:cNvPr>
          <p:cNvSpPr txBox="1"/>
          <p:nvPr/>
        </p:nvSpPr>
        <p:spPr>
          <a:xfrm>
            <a:off x="13231850" y="6766532"/>
            <a:ext cx="10965324" cy="9210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METHODS</a:t>
            </a:r>
          </a:p>
          <a:p>
            <a:endParaRPr lang="en-US" sz="3600" dirty="0"/>
          </a:p>
          <a:p>
            <a:r>
              <a:rPr lang="en-US" sz="3600" i="1" dirty="0"/>
              <a:t>In this section, consider the following:</a:t>
            </a:r>
          </a:p>
          <a:p>
            <a:endParaRPr lang="en-US" sz="3600" i="1" dirty="0">
              <a:solidFill>
                <a:sysClr val="windowText" lastClr="000000"/>
              </a:solidFill>
            </a:endParaRP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This is where you answer the HOW questions.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Describe the design of your study.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Talk about subjects, sampling techniques, inclusion/exclusion criteria, instruments used, data collection, statistical analysis performed, and timelines.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Provide graphical elements (photos, tables or illustrations) </a:t>
            </a:r>
            <a:r>
              <a:rPr lang="en-US" sz="3600" dirty="0"/>
              <a:t>of methods (not results) </a:t>
            </a:r>
            <a:r>
              <a:rPr lang="en-US" sz="3600" dirty="0">
                <a:solidFill>
                  <a:sysClr val="windowText" lastClr="000000"/>
                </a:solidFill>
              </a:rPr>
              <a:t>if relevant.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endParaRPr lang="en-US" sz="3600" dirty="0">
              <a:solidFill>
                <a:sysClr val="windowText" lastClr="000000"/>
              </a:solidFill>
            </a:endParaRP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Tips: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Do not put too much here, focus on the results and why your work matters.</a:t>
            </a:r>
            <a:endParaRPr lang="en-US" sz="3600" dirty="0">
              <a:solidFill>
                <a:sysClr val="windowText" lastClr="000000"/>
              </a:solidFill>
            </a:endParaRPr>
          </a:p>
          <a:p>
            <a:endParaRPr lang="en-US" sz="2850" dirty="0">
              <a:solidFill>
                <a:sysClr val="windowText" lastClr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732C8-A1A0-B14B-9345-8D0E23E08075}"/>
              </a:ext>
            </a:extLst>
          </p:cNvPr>
          <p:cNvSpPr txBox="1"/>
          <p:nvPr/>
        </p:nvSpPr>
        <p:spPr>
          <a:xfrm>
            <a:off x="25266418" y="6730243"/>
            <a:ext cx="11118407" cy="71096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RESULTS/OUTCOMES</a:t>
            </a:r>
          </a:p>
          <a:p>
            <a:endParaRPr lang="en-US" sz="3600" i="1" dirty="0">
              <a:solidFill>
                <a:sysClr val="windowText" lastClr="000000"/>
              </a:solidFill>
            </a:endParaRP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Provide graphs (with data table), figures, charts or tables to visually communicate your results.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Address any unexpected results.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endParaRPr lang="en-US" sz="3600" dirty="0"/>
          </a:p>
          <a:p>
            <a:r>
              <a:rPr lang="en-US" sz="3600" i="1" dirty="0"/>
              <a:t>Tips: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Stick to just the facts.  Do not provide opinions.  Keep it to an objective description of your results.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(Quantitative)-present your results of data analysis.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(Qualitative)-findings from work.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Include bullet points for ease of reading.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59B64A-FE8B-3B49-BA19-F60E778EFE60}"/>
              </a:ext>
            </a:extLst>
          </p:cNvPr>
          <p:cNvSpPr txBox="1"/>
          <p:nvPr/>
        </p:nvSpPr>
        <p:spPr>
          <a:xfrm>
            <a:off x="37246914" y="6730245"/>
            <a:ext cx="11168238" cy="54476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CONCLUSIONS/DISCUSSION</a:t>
            </a:r>
          </a:p>
          <a:p>
            <a:pPr marL="176222" indent="-176222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Share your dissemination plans.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Mention any impacts in terms of finances and patient care.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endParaRPr lang="en-US" sz="3600" dirty="0"/>
          </a:p>
          <a:p>
            <a:r>
              <a:rPr lang="en-US" sz="3600" i="1" dirty="0"/>
              <a:t>Tips: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Be sure they are supported by your results and are drawn from the outcomes and aims/objectives.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618842-D5CF-2048-A6BC-83F96FC3C976}"/>
              </a:ext>
            </a:extLst>
          </p:cNvPr>
          <p:cNvSpPr txBox="1"/>
          <p:nvPr/>
        </p:nvSpPr>
        <p:spPr>
          <a:xfrm>
            <a:off x="925199" y="19240824"/>
            <a:ext cx="11000717" cy="126496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OBJECTIVES/AIMS</a:t>
            </a:r>
          </a:p>
          <a:p>
            <a:pPr algn="ctr"/>
            <a:endParaRPr lang="en-US" sz="3600" b="1" dirty="0"/>
          </a:p>
          <a:p>
            <a:r>
              <a:rPr lang="en-US" sz="3600" i="1" dirty="0"/>
              <a:t>Pick one of the suggested headings above and delete the others</a:t>
            </a:r>
            <a:r>
              <a:rPr lang="en-US" sz="3600" dirty="0"/>
              <a:t>.</a:t>
            </a:r>
          </a:p>
          <a:p>
            <a:endParaRPr lang="en-US" sz="3600" i="1" dirty="0">
              <a:solidFill>
                <a:sysClr val="windowText" lastClr="000000"/>
              </a:solidFill>
            </a:endParaRPr>
          </a:p>
          <a:p>
            <a:r>
              <a:rPr lang="en-US" sz="3600" i="1" dirty="0">
                <a:solidFill>
                  <a:sysClr val="windowText" lastClr="000000"/>
                </a:solidFill>
              </a:rPr>
              <a:t>In this section, consider the following:</a:t>
            </a:r>
            <a:br>
              <a:rPr lang="en-US" sz="3600" i="1" dirty="0">
                <a:solidFill>
                  <a:sysClr val="windowText" lastClr="000000"/>
                </a:solidFill>
              </a:rPr>
            </a:br>
            <a:endParaRPr lang="en-US" sz="3600" i="1" dirty="0">
              <a:solidFill>
                <a:sysClr val="windowText" lastClr="000000"/>
              </a:solidFill>
            </a:endParaRP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Indicate what you hope to accomplish, or discover.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List out the goals or objectives of the study.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Include time related information. 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Describe any systems or processes you are looking to improve. 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Talk about patient populations or other groups that will be impacted.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Identify how you will measure your success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endParaRPr lang="en-US" sz="3600" dirty="0">
              <a:solidFill>
                <a:sysClr val="windowText" lastClr="000000"/>
              </a:solidFill>
            </a:endParaRPr>
          </a:p>
          <a:p>
            <a:r>
              <a:rPr lang="en-US" sz="3600" i="1" dirty="0">
                <a:solidFill>
                  <a:sysClr val="windowText" lastClr="000000"/>
                </a:solidFill>
              </a:rPr>
              <a:t>Tips: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Make sure content here matches with your results and outcomes. 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Goals need to be specific and measurable.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Provide statistics that support your goals.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Ensure they are clear and readable with use of bullets.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FCD8C8-1F7C-1C4A-A56E-A27ED97865EB}"/>
              </a:ext>
            </a:extLst>
          </p:cNvPr>
          <p:cNvSpPr txBox="1"/>
          <p:nvPr/>
        </p:nvSpPr>
        <p:spPr>
          <a:xfrm>
            <a:off x="13107656" y="24226805"/>
            <a:ext cx="10965324" cy="76636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RESULTS/OUTCOMES</a:t>
            </a:r>
          </a:p>
          <a:p>
            <a:endParaRPr lang="en-US" sz="3600" i="1" dirty="0">
              <a:solidFill>
                <a:sysClr val="windowText" lastClr="000000"/>
              </a:solidFill>
            </a:endParaRPr>
          </a:p>
          <a:p>
            <a:r>
              <a:rPr lang="en-US" sz="3600" i="1" dirty="0"/>
              <a:t>Pick one of the suggested headings above and delete the others.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endParaRPr lang="en-US" sz="3600" dirty="0"/>
          </a:p>
          <a:p>
            <a:r>
              <a:rPr lang="en-US" sz="3600" i="1" dirty="0"/>
              <a:t>In this section, consider the following:</a:t>
            </a:r>
            <a:br>
              <a:rPr lang="en-US" sz="3600" dirty="0"/>
            </a:br>
            <a:endParaRPr lang="en-US" sz="3600" dirty="0"/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This is where you will present the  data and results from your work.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Your content here needs to speak to your Objectives/Aims.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Show pre and post intervention points.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Discuss the effectiveness of your intervention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DA322A-498D-9146-BCB4-607303C5A203}"/>
              </a:ext>
            </a:extLst>
          </p:cNvPr>
          <p:cNvSpPr txBox="1"/>
          <p:nvPr/>
        </p:nvSpPr>
        <p:spPr>
          <a:xfrm>
            <a:off x="25266411" y="23118809"/>
            <a:ext cx="11118405" cy="87716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CONCLUSIONS/DISCUSSION</a:t>
            </a:r>
          </a:p>
          <a:p>
            <a:endParaRPr lang="en-US" sz="3600" i="1" dirty="0">
              <a:solidFill>
                <a:sysClr val="windowText" lastClr="000000"/>
              </a:solidFill>
            </a:endParaRPr>
          </a:p>
          <a:p>
            <a:r>
              <a:rPr lang="en-US" sz="3600" i="1" dirty="0"/>
              <a:t>Pick one of the suggested headings above and delete the others.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endParaRPr lang="en-US" sz="3600" dirty="0"/>
          </a:p>
          <a:p>
            <a:r>
              <a:rPr lang="en-US" sz="3600" i="1" dirty="0"/>
              <a:t>In this section, consider the following:</a:t>
            </a:r>
            <a:br>
              <a:rPr lang="en-US" sz="3600" dirty="0"/>
            </a:br>
            <a:endParaRPr lang="en-US" sz="3600" dirty="0"/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This is where you will analyze and interpret your results, drawing conclusions from the data presented.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Relate your findings to previous research.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Address any limitations to generalization of your results.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Talk about the changes you will make or any recommendations for actions, lessons learned, further study, direction or next steps.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Discuss implementation and sustainability issues.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56973C-DC2F-F940-8807-80E17274B9FB}"/>
              </a:ext>
            </a:extLst>
          </p:cNvPr>
          <p:cNvSpPr txBox="1"/>
          <p:nvPr/>
        </p:nvSpPr>
        <p:spPr>
          <a:xfrm>
            <a:off x="37246914" y="22272603"/>
            <a:ext cx="11168238" cy="4339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REFERENCES</a:t>
            </a:r>
            <a:r>
              <a:rPr lang="en-US" sz="4800" b="1" dirty="0"/>
              <a:t> </a:t>
            </a:r>
          </a:p>
          <a:p>
            <a:pPr algn="ctr"/>
            <a:endParaRPr lang="en-US" sz="3600" b="1" dirty="0"/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Make sure they are consistent in format.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If not otherwise directed, model after APA.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/>
              <a:t>Author, A. (Publication Year). Article title</a:t>
            </a:r>
            <a:r>
              <a:rPr lang="en-US" sz="3600" i="1" dirty="0"/>
              <a:t>. Periodical Title</a:t>
            </a:r>
            <a:r>
              <a:rPr lang="en-US" sz="3600" dirty="0"/>
              <a:t>, Volume(Issue), pp.-pp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FADF39-31B8-F94D-92F2-AB7C996A068B}"/>
              </a:ext>
            </a:extLst>
          </p:cNvPr>
          <p:cNvSpPr txBox="1"/>
          <p:nvPr/>
        </p:nvSpPr>
        <p:spPr>
          <a:xfrm>
            <a:off x="783789" y="6766534"/>
            <a:ext cx="11142117" cy="119109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INTRODUCTION/PROBLEM/</a:t>
            </a:r>
            <a:br>
              <a:rPr lang="en-US" sz="6000" b="1" dirty="0"/>
            </a:br>
            <a:r>
              <a:rPr lang="en-US" sz="6000" b="1" dirty="0"/>
              <a:t>BACKGROUND</a:t>
            </a:r>
          </a:p>
          <a:p>
            <a:pPr algn="ctr"/>
            <a:endParaRPr lang="en-US" sz="3600" dirty="0"/>
          </a:p>
          <a:p>
            <a:r>
              <a:rPr lang="en-US" sz="3600" i="1" dirty="0"/>
              <a:t>Pick one of the suggested headings above and delete the others.</a:t>
            </a:r>
          </a:p>
          <a:p>
            <a:endParaRPr lang="en-US" sz="3600" dirty="0"/>
          </a:p>
          <a:p>
            <a:r>
              <a:rPr lang="en-US" sz="3600" i="1" dirty="0"/>
              <a:t>In this section, consider the following:</a:t>
            </a:r>
            <a:br>
              <a:rPr lang="en-US" sz="3600" dirty="0"/>
            </a:br>
            <a:endParaRPr lang="en-US" sz="3600" dirty="0"/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Describe your overall research problem and include your research question.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Discuss the purpose of your study, how the issue was identified and the reason for doing the project.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Summarize any current research (or current state) related (supported by literature) to your topic as well as any gaps in knowledge.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endParaRPr lang="en-US" sz="3600" dirty="0"/>
          </a:p>
          <a:p>
            <a:r>
              <a:rPr lang="en-US" sz="3600" i="1" dirty="0"/>
              <a:t>Tips: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Keep it brief, limit to only important information.  Do not need details or results. 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 Provide statistics that support the need for your project.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789EEF9-C3D7-0F49-AF26-3CC64C265A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11" b="16512"/>
          <a:stretch/>
        </p:blipFill>
        <p:spPr>
          <a:xfrm>
            <a:off x="13677240" y="16710922"/>
            <a:ext cx="9340032" cy="613295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D20A0D2-ABE1-D745-9603-32785F65D102}"/>
              </a:ext>
            </a:extLst>
          </p:cNvPr>
          <p:cNvSpPr txBox="1"/>
          <p:nvPr/>
        </p:nvSpPr>
        <p:spPr>
          <a:xfrm>
            <a:off x="13817894" y="22969409"/>
            <a:ext cx="519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Caption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3C3218-49DF-D542-AC62-0A40E78F596D}"/>
              </a:ext>
            </a:extLst>
          </p:cNvPr>
          <p:cNvGrpSpPr/>
          <p:nvPr/>
        </p:nvGrpSpPr>
        <p:grpSpPr>
          <a:xfrm>
            <a:off x="25266411" y="15232832"/>
            <a:ext cx="10676512" cy="6493026"/>
            <a:chOff x="6449164" y="3126795"/>
            <a:chExt cx="2072046" cy="126013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B726D88-BD85-6844-927B-C99373E85E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009CA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2" b="20736"/>
            <a:stretch/>
          </p:blipFill>
          <p:spPr>
            <a:xfrm>
              <a:off x="6508950" y="3134065"/>
              <a:ext cx="2012260" cy="125286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E1DFC44-6027-DC4C-A961-F9A1D7716AB0}"/>
                </a:ext>
              </a:extLst>
            </p:cNvPr>
            <p:cNvSpPr txBox="1"/>
            <p:nvPr/>
          </p:nvSpPr>
          <p:spPr>
            <a:xfrm>
              <a:off x="7345803" y="4244695"/>
              <a:ext cx="246931" cy="1352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/>
                <a:t>Label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FC175A3-2C71-024E-88C0-E386963688E2}"/>
                </a:ext>
              </a:extLst>
            </p:cNvPr>
            <p:cNvSpPr txBox="1"/>
            <p:nvPr/>
          </p:nvSpPr>
          <p:spPr>
            <a:xfrm rot="16200000">
              <a:off x="6393299" y="3582822"/>
              <a:ext cx="246931" cy="1352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/>
                <a:t>Label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E29B3D6-CD4C-B145-8D24-6836020DCFA1}"/>
                </a:ext>
              </a:extLst>
            </p:cNvPr>
            <p:cNvSpPr txBox="1"/>
            <p:nvPr/>
          </p:nvSpPr>
          <p:spPr>
            <a:xfrm>
              <a:off x="7284843" y="3126795"/>
              <a:ext cx="211722" cy="1352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/>
                <a:t>Title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39DA9F8-16B5-8544-A7CC-5808E7C2BE69}"/>
              </a:ext>
            </a:extLst>
          </p:cNvPr>
          <p:cNvSpPr txBox="1"/>
          <p:nvPr/>
        </p:nvSpPr>
        <p:spPr>
          <a:xfrm>
            <a:off x="37246914" y="13670427"/>
            <a:ext cx="11168238" cy="71096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NURSING IMPLICATIONS</a:t>
            </a:r>
          </a:p>
          <a:p>
            <a:pPr algn="ctr"/>
            <a:endParaRPr lang="en-US" sz="3600" dirty="0"/>
          </a:p>
          <a:p>
            <a:r>
              <a:rPr lang="en-US" sz="3600" i="1" dirty="0"/>
              <a:t>In this section, consider the following:</a:t>
            </a:r>
            <a:br>
              <a:rPr lang="en-US" sz="3600" dirty="0"/>
            </a:br>
            <a:endParaRPr lang="en-US" sz="3600" dirty="0"/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This is where you can show the impact your work will have in the practice setting.  What difference have you made?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Talk about the implications your conclusions will have on the topic or problem.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endParaRPr lang="en-US" sz="3600" dirty="0"/>
          </a:p>
          <a:p>
            <a:r>
              <a:rPr lang="en-US" sz="3600" i="1" dirty="0"/>
              <a:t>Tips: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Clearly state in short sentences with 1-2 ideas each.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5445A4-C40A-A542-96E6-106E940FD06F}"/>
              </a:ext>
            </a:extLst>
          </p:cNvPr>
          <p:cNvSpPr txBox="1"/>
          <p:nvPr/>
        </p:nvSpPr>
        <p:spPr>
          <a:xfrm>
            <a:off x="37246914" y="28104789"/>
            <a:ext cx="11168238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ACKNOWLEDGEMENTS</a:t>
            </a:r>
            <a:r>
              <a:rPr lang="en-US" sz="4800" b="1" dirty="0"/>
              <a:t> </a:t>
            </a:r>
          </a:p>
          <a:p>
            <a:pPr algn="ctr"/>
            <a:endParaRPr lang="en-US" sz="3600" b="1" dirty="0"/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Acknowledge anyone who helped with the project or poster that did not meet authorship criteria.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Include sources used on the poster such as images or quotes.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B129DFC-36D3-49F6-810B-7A52C5D9FF9A}"/>
              </a:ext>
            </a:extLst>
          </p:cNvPr>
          <p:cNvGrpSpPr/>
          <p:nvPr/>
        </p:nvGrpSpPr>
        <p:grpSpPr>
          <a:xfrm>
            <a:off x="-14020800" y="0"/>
            <a:ext cx="13500133" cy="33421115"/>
            <a:chOff x="-7334249" y="0"/>
            <a:chExt cx="6813582" cy="1686779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EFF29FF-FDCF-4F8C-8244-D54546D08047}"/>
                </a:ext>
              </a:extLst>
            </p:cNvPr>
            <p:cNvSpPr/>
            <p:nvPr/>
          </p:nvSpPr>
          <p:spPr>
            <a:xfrm>
              <a:off x="-7334249" y="0"/>
              <a:ext cx="6813582" cy="165038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C2EE554-A6A1-48D6-A196-BF9C13758DA7}"/>
                </a:ext>
              </a:extLst>
            </p:cNvPr>
            <p:cNvSpPr txBox="1"/>
            <p:nvPr/>
          </p:nvSpPr>
          <p:spPr>
            <a:xfrm>
              <a:off x="-7253566" y="239045"/>
              <a:ext cx="6679292" cy="16628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5000" b="1" dirty="0"/>
                <a:t>Title</a:t>
              </a:r>
            </a:p>
            <a:p>
              <a:pPr marL="11430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Catches the audience’s eye and draws them in.</a:t>
              </a:r>
            </a:p>
            <a:p>
              <a:pPr marL="11430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Should be short and focused taking up only one line.</a:t>
              </a:r>
            </a:p>
            <a:p>
              <a:pPr>
                <a:spcAft>
                  <a:spcPts val="600"/>
                </a:spcAft>
              </a:pPr>
              <a:endParaRPr lang="en-US" sz="5000" b="1" dirty="0"/>
            </a:p>
            <a:p>
              <a:pPr>
                <a:spcAft>
                  <a:spcPts val="600"/>
                </a:spcAft>
              </a:pPr>
              <a:r>
                <a:rPr lang="en-US" sz="5000" b="1" dirty="0"/>
                <a:t>Writing</a:t>
              </a:r>
              <a:endParaRPr lang="en-US" sz="5000" dirty="0"/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Needs a logical progression leading the reader from Introduction to Conclusion.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Requires careful word choice and placement.  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Uses concise phrases and as few words as possible, utilizing bullet points. 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Should make it easy to quickly grasp the essence of the work.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Takes time.  Create a draft, let it sit, then go back to it. 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Is improved by input from others. Try someone unrelated to nursing!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Should be straightforward and acronyms explained. </a:t>
              </a:r>
            </a:p>
            <a:p>
              <a:pPr>
                <a:spcAft>
                  <a:spcPts val="600"/>
                </a:spcAft>
              </a:pPr>
              <a:r>
                <a:rPr lang="en-US" sz="5000" b="1" dirty="0"/>
                <a:t> </a:t>
              </a:r>
              <a:endParaRPr lang="en-US" sz="5000" dirty="0"/>
            </a:p>
            <a:p>
              <a:pPr>
                <a:spcAft>
                  <a:spcPts val="600"/>
                </a:spcAft>
              </a:pPr>
              <a:r>
                <a:rPr lang="en-US" sz="5000" b="1" dirty="0"/>
                <a:t>Images</a:t>
              </a:r>
              <a:endParaRPr lang="en-US" sz="5000" dirty="0"/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Every images needs a purpose and be a part of your message.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Provide visual appeal and compliment the text.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Should not be distorted, fuzzy or crammed.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Should not be enlarged or resized from the corners.</a:t>
              </a:r>
            </a:p>
            <a:p>
              <a:pPr>
                <a:spcAft>
                  <a:spcPts val="600"/>
                </a:spcAft>
              </a:pPr>
              <a:r>
                <a:rPr lang="en-US" sz="5000" dirty="0"/>
                <a:t> </a:t>
              </a:r>
            </a:p>
            <a:p>
              <a:pPr>
                <a:spcAft>
                  <a:spcPts val="600"/>
                </a:spcAft>
              </a:pPr>
              <a:r>
                <a:rPr lang="en-US" sz="5000" b="1" dirty="0"/>
                <a:t>Charts &amp; Graphs</a:t>
              </a:r>
              <a:endParaRPr lang="en-US" sz="5000" dirty="0"/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Represent the project.  If it’s the only thing seen, does it tell the story of the work?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Need descriptive titles and clear X and Y axis labels.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Should include data tables.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Need an indication of the intervention.</a:t>
              </a:r>
            </a:p>
            <a:p>
              <a:pPr>
                <a:spcAft>
                  <a:spcPts val="600"/>
                </a:spcAft>
              </a:pPr>
              <a:r>
                <a:rPr lang="en-US" sz="5000" dirty="0"/>
                <a:t> </a:t>
              </a:r>
            </a:p>
            <a:p>
              <a:pPr>
                <a:spcAft>
                  <a:spcPts val="600"/>
                </a:spcAft>
              </a:pPr>
              <a:r>
                <a:rPr lang="en-US" sz="5000" b="1" dirty="0"/>
                <a:t>Remember…</a:t>
              </a:r>
              <a:endParaRPr lang="en-US" sz="5000" dirty="0"/>
            </a:p>
            <a:p>
              <a:pPr lvl="0">
                <a:spcAft>
                  <a:spcPts val="600"/>
                </a:spcAft>
              </a:pPr>
              <a:r>
                <a:rPr lang="en-US" sz="5000" dirty="0"/>
                <a:t>The intent of the poster is a clear, concise delivery of the telling of the story of your work. </a:t>
              </a:r>
            </a:p>
            <a:p>
              <a:pPr lvl="0"/>
              <a:endParaRPr lang="en-US" sz="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19956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18D49C3BEC3840A4A561E1C07F398E" ma:contentTypeVersion="4" ma:contentTypeDescription="Create a new document." ma:contentTypeScope="" ma:versionID="9e525ffcda38aea6792677c4f1fd722a">
  <xsd:schema xmlns:xsd="http://www.w3.org/2001/XMLSchema" xmlns:xs="http://www.w3.org/2001/XMLSchema" xmlns:p="http://schemas.microsoft.com/office/2006/metadata/properties" xmlns:ns1="http://schemas.microsoft.com/sharepoint/v3" xmlns:ns2="b569370b-5b66-4f89-ab9e-0d12b68de8be" targetNamespace="http://schemas.microsoft.com/office/2006/metadata/properties" ma:root="true" ma:fieldsID="9f8683b31d3f77302b17932512a6ed94" ns1:_="" ns2:_="">
    <xsd:import namespace="http://schemas.microsoft.com/sharepoint/v3"/>
    <xsd:import namespace="b569370b-5b66-4f89-ab9e-0d12b68de8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9370b-5b66-4f89-ab9e-0d12b68de8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81C849C-810E-4938-9E9D-8305BADA49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E003D0-7492-4A89-B444-4A8407A8E5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569370b-5b66-4f89-ab9e-0d12b68de8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FEA8A8-EB50-4707-A077-797635CEA74E}">
  <ds:schemaRefs>
    <ds:schemaRef ds:uri="http://schemas.openxmlformats.org/package/2006/metadata/core-properties"/>
    <ds:schemaRef ds:uri="b569370b-5b66-4f89-ab9e-0d12b68de8be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http://purl.org/dc/terms/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3225</TotalTime>
  <Words>449</Words>
  <Application>Microsoft Office PowerPoint</Application>
  <PresentationFormat>Custom</PresentationFormat>
  <Paragraphs>127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Cone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Lackey, Sarah</dc:creator>
  <cp:lastModifiedBy>Justin Delre</cp:lastModifiedBy>
  <cp:revision>109</cp:revision>
  <cp:lastPrinted>2018-03-14T19:55:43Z</cp:lastPrinted>
  <dcterms:created xsi:type="dcterms:W3CDTF">2017-06-15T14:41:52Z</dcterms:created>
  <dcterms:modified xsi:type="dcterms:W3CDTF">2019-08-14T18:31:54Z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0x0101003E18D49C3BEC3840A4A561E1C07F398E</vt:lpwstr>
  </property>
</Properties>
</file>