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43891200" cy="32918400"/>
  <p:notesSz cx="7077075" cy="12106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0" autoAdjust="0"/>
    <p:restoredTop sz="92460" autoAdjust="0"/>
  </p:normalViewPr>
  <p:slideViewPr>
    <p:cSldViewPr snapToGrid="0">
      <p:cViewPr varScale="1">
        <p:scale>
          <a:sx n="26" d="100"/>
          <a:sy n="26" d="100"/>
        </p:scale>
        <p:origin x="2318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540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C93265-918D-074F-813D-CD9658E5DA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081909-A282-B748-98FC-CECCC26930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50C6C-42C4-2C40-BA23-826B97A9A613}" type="datetimeFigureOut">
              <a:rPr lang="en-US" smtClean="0"/>
              <a:t>8/14/19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DE3C6F-9240-D448-91A5-C437BC9E5F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149985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3BA3A2-3881-254C-80FE-0B4F06BD6F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08438" y="1149985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0F951-51AA-704D-8CB1-594C5058B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44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01F9F-C516-4C4F-89FE-6C82D20CE7D8}" type="datetimeFigureOut">
              <a:rPr lang="en-US" smtClean="0"/>
              <a:t>8/14/19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4388" y="1512888"/>
            <a:ext cx="5448300" cy="4086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5826125"/>
            <a:ext cx="5661025" cy="4767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49985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1149985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FD880-F38C-437B-AFDA-7F0FD41248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12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49390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1pPr>
    <a:lvl2pPr marL="1974694" algn="l" defTabSz="3949390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2pPr>
    <a:lvl3pPr marL="3949390" algn="l" defTabSz="3949390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3pPr>
    <a:lvl4pPr marL="5924090" algn="l" defTabSz="3949390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4pPr>
    <a:lvl5pPr marL="7898786" algn="l" defTabSz="3949390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5pPr>
    <a:lvl6pPr marL="9873480" algn="l" defTabSz="3949390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6pPr>
    <a:lvl7pPr marL="11848174" algn="l" defTabSz="3949390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7pPr>
    <a:lvl8pPr marL="13822875" algn="l" defTabSz="3949390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8pPr>
    <a:lvl9pPr marL="15797575" algn="l" defTabSz="3949390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4388" y="1512888"/>
            <a:ext cx="5448300" cy="4086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FD880-F38C-437B-AFDA-7F0FD41248B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543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24AE-7D84-44C3-B639-1DD28DFC16CC}" type="datetimeFigureOut">
              <a:rPr lang="en-US" smtClean="0"/>
              <a:t>8/14/19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88B9-3224-43C6-B5DD-CAD5FE832F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80819-31B5-4A1C-A650-06EF1CC3CD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475039"/>
            <a:ext cx="43891200" cy="31443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3EF74B-9B6A-4F65-8DD6-B3AF81439C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171" y="-839284"/>
            <a:ext cx="45478741" cy="80636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21F6AA-C6D0-4A68-80B6-02FD74F29B6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52" y="483156"/>
            <a:ext cx="4300793" cy="4300793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B62CAA12-4D98-47B3-A05A-5D120383C48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607" y="1297859"/>
            <a:ext cx="3132536" cy="250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61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224AE-7D84-44C3-B639-1DD28DFC16CC}" type="datetimeFigureOut">
              <a:rPr lang="en-US" smtClean="0"/>
              <a:t>8/14/19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588B9-3224-43C6-B5DD-CAD5FE832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6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51174" y="946092"/>
            <a:ext cx="28788852" cy="2361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60"/>
              </a:spcAft>
            </a:pPr>
            <a:r>
              <a:rPr lang="en-US" sz="9778" b="1" dirty="0">
                <a:solidFill>
                  <a:schemeClr val="bg1"/>
                </a:solidFill>
              </a:rPr>
              <a:t>Title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</a:rPr>
              <a:t>Author(s) </a:t>
            </a:r>
            <a:r>
              <a:rPr lang="en-US" sz="4800">
                <a:solidFill>
                  <a:schemeClr val="bg1"/>
                </a:solidFill>
              </a:rPr>
              <a:t>and credentials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D29105-845E-084D-8632-97F709E2BF6A}"/>
              </a:ext>
            </a:extLst>
          </p:cNvPr>
          <p:cNvSpPr txBox="1"/>
          <p:nvPr/>
        </p:nvSpPr>
        <p:spPr>
          <a:xfrm>
            <a:off x="11761644" y="6808269"/>
            <a:ext cx="9746955" cy="819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333" b="1" dirty="0"/>
              <a:t>METHODS</a:t>
            </a:r>
          </a:p>
          <a:p>
            <a:endParaRPr lang="en-US" sz="3200" dirty="0"/>
          </a:p>
          <a:p>
            <a:r>
              <a:rPr lang="en-US" sz="3200" i="1" dirty="0"/>
              <a:t>In this section, consider the following:</a:t>
            </a:r>
          </a:p>
          <a:p>
            <a:endParaRPr lang="en-US" sz="3200" i="1" dirty="0">
              <a:solidFill>
                <a:sysClr val="windowText" lastClr="000000"/>
              </a:solidFill>
            </a:endParaRP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</a:rPr>
              <a:t>This is where you answer the HOW questions.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</a:rPr>
              <a:t>Describe the design of your study.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</a:rPr>
              <a:t>Talk about subjects, sampling techniques, inclusion/exclusion criteria, instruments used, data collection, statistical analysis performed, and timelines.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</a:rPr>
              <a:t>Provide graphical elements (photos, tables or illustrations) </a:t>
            </a:r>
            <a:r>
              <a:rPr lang="en-US" sz="3200" dirty="0"/>
              <a:t>of methods (not results) </a:t>
            </a:r>
            <a:r>
              <a:rPr lang="en-US" sz="3200" dirty="0">
                <a:solidFill>
                  <a:sysClr val="windowText" lastClr="000000"/>
                </a:solidFill>
              </a:rPr>
              <a:t>if relevant.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</a:endParaRP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Tips: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Do not put too much here, focus on the results and why your work matters.</a:t>
            </a:r>
            <a:endParaRPr lang="en-US" sz="3200" dirty="0">
              <a:solidFill>
                <a:sysClr val="windowText" lastClr="000000"/>
              </a:solidFill>
            </a:endParaRPr>
          </a:p>
          <a:p>
            <a:endParaRPr lang="en-US" sz="2533" dirty="0">
              <a:solidFill>
                <a:sysClr val="windowText" lastClr="0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6732C8-A1A0-B14B-9345-8D0E23E08075}"/>
              </a:ext>
            </a:extLst>
          </p:cNvPr>
          <p:cNvSpPr txBox="1"/>
          <p:nvPr/>
        </p:nvSpPr>
        <p:spPr>
          <a:xfrm>
            <a:off x="22459041" y="6776014"/>
            <a:ext cx="9883028" cy="63298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333" b="1" dirty="0"/>
              <a:t>RESULTS/OUTCOMES</a:t>
            </a:r>
          </a:p>
          <a:p>
            <a:endParaRPr lang="en-US" sz="3200" i="1" dirty="0">
              <a:solidFill>
                <a:sysClr val="windowText" lastClr="000000"/>
              </a:solidFill>
            </a:endParaRP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Provide graphs (with data table), figures, charts or tables to visually communicate your results.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Address any unexpected results.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endParaRPr lang="en-US" sz="3200" dirty="0"/>
          </a:p>
          <a:p>
            <a:r>
              <a:rPr lang="en-US" sz="3200" i="1" dirty="0"/>
              <a:t>Tips: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Stick to just the facts.  Do not provide opinions.  Keep it to an objective description of your results.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(Quantitative)-present your results of data analysis.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(Qualitative)-findings from work.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Include bullet points for ease of reading.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59B64A-FE8B-3B49-BA19-F60E778EFE60}"/>
              </a:ext>
            </a:extLst>
          </p:cNvPr>
          <p:cNvSpPr txBox="1"/>
          <p:nvPr/>
        </p:nvSpPr>
        <p:spPr>
          <a:xfrm>
            <a:off x="33108368" y="6776016"/>
            <a:ext cx="9927323" cy="48525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333" b="1" dirty="0"/>
              <a:t>CONCLUSIONS/DISCUSSION</a:t>
            </a:r>
          </a:p>
          <a:p>
            <a:pPr marL="156644" indent="-156644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Share your dissemination plans.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Mention any impacts in terms of finances and patient care.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endParaRPr lang="en-US" sz="3200" dirty="0"/>
          </a:p>
          <a:p>
            <a:r>
              <a:rPr lang="en-US" sz="3200" i="1" dirty="0"/>
              <a:t>Tips: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Be sure they are supported by your results and are drawn from the outcomes and aims/objectives.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618842-D5CF-2048-A6BC-83F96FC3C976}"/>
              </a:ext>
            </a:extLst>
          </p:cNvPr>
          <p:cNvSpPr txBox="1"/>
          <p:nvPr/>
        </p:nvSpPr>
        <p:spPr>
          <a:xfrm>
            <a:off x="822400" y="20718009"/>
            <a:ext cx="9778415" cy="112542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333" b="1" dirty="0"/>
              <a:t>OBJECTIVES/AIMS</a:t>
            </a:r>
          </a:p>
          <a:p>
            <a:pPr algn="ctr"/>
            <a:endParaRPr lang="en-US" sz="3200" b="1" dirty="0"/>
          </a:p>
          <a:p>
            <a:r>
              <a:rPr lang="en-US" sz="3200" i="1" dirty="0"/>
              <a:t>Pick one of the suggested headings above and delete the others</a:t>
            </a:r>
            <a:r>
              <a:rPr lang="en-US" sz="3200" dirty="0"/>
              <a:t>.</a:t>
            </a:r>
          </a:p>
          <a:p>
            <a:endParaRPr lang="en-US" sz="3200" i="1" dirty="0">
              <a:solidFill>
                <a:sysClr val="windowText" lastClr="000000"/>
              </a:solidFill>
            </a:endParaRPr>
          </a:p>
          <a:p>
            <a:r>
              <a:rPr lang="en-US" sz="3200" i="1" dirty="0">
                <a:solidFill>
                  <a:sysClr val="windowText" lastClr="000000"/>
                </a:solidFill>
              </a:rPr>
              <a:t>In this section, consider the following:</a:t>
            </a:r>
            <a:br>
              <a:rPr lang="en-US" sz="3200" i="1" dirty="0">
                <a:solidFill>
                  <a:sysClr val="windowText" lastClr="000000"/>
                </a:solidFill>
              </a:rPr>
            </a:br>
            <a:endParaRPr lang="en-US" sz="3200" i="1" dirty="0">
              <a:solidFill>
                <a:sysClr val="windowText" lastClr="000000"/>
              </a:solidFill>
            </a:endParaRP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</a:rPr>
              <a:t>Indicate what you hope to accomplish, or discover.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</a:rPr>
              <a:t>List out the goals or objectives of the study.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</a:rPr>
              <a:t>Include time related information. 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</a:rPr>
              <a:t>Describe any systems or processes you are looking to improve. 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</a:rPr>
              <a:t>Talk about patient populations or other groups that will be impacted.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Identify how you will measure your success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</a:endParaRPr>
          </a:p>
          <a:p>
            <a:r>
              <a:rPr lang="en-US" sz="3200" i="1" dirty="0">
                <a:solidFill>
                  <a:sysClr val="windowText" lastClr="000000"/>
                </a:solidFill>
              </a:rPr>
              <a:t>Tips: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</a:rPr>
              <a:t>Make sure content here matches with your results and outcomes. 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</a:rPr>
              <a:t>Goals need to be specific and measurable.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</a:rPr>
              <a:t>Provide statistics that support your goals.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</a:rPr>
              <a:t>Ensure they are clear and readable with use of bullets.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FCD8C8-1F7C-1C4A-A56E-A27ED97865EB}"/>
              </a:ext>
            </a:extLst>
          </p:cNvPr>
          <p:cNvSpPr txBox="1"/>
          <p:nvPr/>
        </p:nvSpPr>
        <p:spPr>
          <a:xfrm>
            <a:off x="11651250" y="25149992"/>
            <a:ext cx="9746955" cy="6822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333" b="1" dirty="0"/>
              <a:t>RESULTS/OUTCOMES</a:t>
            </a:r>
          </a:p>
          <a:p>
            <a:endParaRPr lang="en-US" sz="3200" i="1" dirty="0">
              <a:solidFill>
                <a:sysClr val="windowText" lastClr="000000"/>
              </a:solidFill>
            </a:endParaRPr>
          </a:p>
          <a:p>
            <a:r>
              <a:rPr lang="en-US" sz="3200" i="1" dirty="0"/>
              <a:t>Pick one of the suggested headings above and delete the others.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endParaRPr lang="en-US" sz="3200" dirty="0"/>
          </a:p>
          <a:p>
            <a:r>
              <a:rPr lang="en-US" sz="3200" i="1" dirty="0"/>
              <a:t>In this section, consider the following:</a:t>
            </a:r>
            <a:br>
              <a:rPr lang="en-US" sz="3200" dirty="0"/>
            </a:br>
            <a:endParaRPr lang="en-US" sz="3200" dirty="0"/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This is where you will present the  data and results from your work.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Your content here needs to speak to your Objectives/Aims.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Show pre and post intervention points.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Discuss the effectiveness of your intervention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DA322A-498D-9146-BCB4-607303C5A203}"/>
              </a:ext>
            </a:extLst>
          </p:cNvPr>
          <p:cNvSpPr txBox="1"/>
          <p:nvPr/>
        </p:nvSpPr>
        <p:spPr>
          <a:xfrm>
            <a:off x="22459034" y="24165107"/>
            <a:ext cx="9883027" cy="78072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333" b="1" dirty="0"/>
              <a:t>CONCLUSIONS/DISCUSSION</a:t>
            </a:r>
          </a:p>
          <a:p>
            <a:endParaRPr lang="en-US" sz="3200" i="1" dirty="0">
              <a:solidFill>
                <a:sysClr val="windowText" lastClr="000000"/>
              </a:solidFill>
            </a:endParaRPr>
          </a:p>
          <a:p>
            <a:r>
              <a:rPr lang="en-US" sz="3200" i="1" dirty="0"/>
              <a:t>Pick one of the suggested headings above and delete the others.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endParaRPr lang="en-US" sz="3200" dirty="0"/>
          </a:p>
          <a:p>
            <a:r>
              <a:rPr lang="en-US" sz="3200" i="1" dirty="0"/>
              <a:t>In this section, consider the following:</a:t>
            </a:r>
            <a:br>
              <a:rPr lang="en-US" sz="3200" dirty="0"/>
            </a:br>
            <a:endParaRPr lang="en-US" sz="3200" dirty="0"/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This is where you will analyze and interpret your results, drawing conclusions from the data presented.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Relate your findings to previous research.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Address any limitations to generalization of your results.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Talk about the changes you will make or any recommendations for actions, lessons learned, further study, direction or next steps.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Discuss implementation and sustainability issues.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56973C-DC2F-F940-8807-80E17274B9FB}"/>
              </a:ext>
            </a:extLst>
          </p:cNvPr>
          <p:cNvSpPr txBox="1"/>
          <p:nvPr/>
        </p:nvSpPr>
        <p:spPr>
          <a:xfrm>
            <a:off x="33108368" y="22472431"/>
            <a:ext cx="9927323" cy="3867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333" b="1" dirty="0"/>
              <a:t>REFERENCES</a:t>
            </a:r>
            <a:r>
              <a:rPr lang="en-US" sz="4267" b="1" dirty="0"/>
              <a:t> </a:t>
            </a:r>
          </a:p>
          <a:p>
            <a:pPr algn="ctr"/>
            <a:endParaRPr lang="en-US" sz="3200" b="1" dirty="0"/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Make sure they are consistent in format.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If not otherwise directed, model after APA.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Author, A. (Publication Year). Article title</a:t>
            </a:r>
            <a:r>
              <a:rPr lang="en-US" sz="3200" i="1" dirty="0"/>
              <a:t>. Periodical Title</a:t>
            </a:r>
            <a:r>
              <a:rPr lang="en-US" sz="3200" dirty="0"/>
              <a:t>, Volume(Issue), pp.-pp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FADF39-31B8-F94D-92F2-AB7C996A068B}"/>
              </a:ext>
            </a:extLst>
          </p:cNvPr>
          <p:cNvSpPr txBox="1"/>
          <p:nvPr/>
        </p:nvSpPr>
        <p:spPr>
          <a:xfrm>
            <a:off x="696702" y="6808271"/>
            <a:ext cx="9904104" cy="105976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333" b="1" dirty="0"/>
              <a:t>INTRODUCTION/PROBLEM/</a:t>
            </a:r>
            <a:br>
              <a:rPr lang="en-US" sz="5333" b="1" dirty="0"/>
            </a:br>
            <a:r>
              <a:rPr lang="en-US" sz="5333" b="1" dirty="0"/>
              <a:t>BACKGROUND</a:t>
            </a:r>
          </a:p>
          <a:p>
            <a:pPr algn="ctr"/>
            <a:endParaRPr lang="en-US" sz="3200" dirty="0"/>
          </a:p>
          <a:p>
            <a:r>
              <a:rPr lang="en-US" sz="3200" i="1" dirty="0"/>
              <a:t>Pick one of the suggested headings above and delete the others.</a:t>
            </a:r>
          </a:p>
          <a:p>
            <a:endParaRPr lang="en-US" sz="3200" dirty="0"/>
          </a:p>
          <a:p>
            <a:r>
              <a:rPr lang="en-US" sz="3200" i="1" dirty="0"/>
              <a:t>In this section, consider the following:</a:t>
            </a:r>
            <a:br>
              <a:rPr lang="en-US" sz="3200" dirty="0"/>
            </a:br>
            <a:endParaRPr lang="en-US" sz="3200" dirty="0"/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Describe your overall research problem and include your research question.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Discuss the purpose of your study, how the issue was identified and the reason for doing the project.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Summarize any current research (or current state) related (supported by literature) to your topic as well as any gaps in knowledge.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endParaRPr lang="en-US" sz="3200" dirty="0"/>
          </a:p>
          <a:p>
            <a:r>
              <a:rPr lang="en-US" sz="3200" i="1" dirty="0"/>
              <a:t>Tips: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Keep it brief, limit to only important information.  Do not need details or results. 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 Provide statistics that support the need for your project.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789EEF9-C3D7-0F49-AF26-3CC64C265A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11" b="16512"/>
          <a:stretch/>
        </p:blipFill>
        <p:spPr>
          <a:xfrm>
            <a:off x="12157547" y="17058382"/>
            <a:ext cx="8302251" cy="545151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D20A0D2-ABE1-D745-9603-32785F65D102}"/>
              </a:ext>
            </a:extLst>
          </p:cNvPr>
          <p:cNvSpPr txBox="1"/>
          <p:nvPr/>
        </p:nvSpPr>
        <p:spPr>
          <a:xfrm>
            <a:off x="12282575" y="22621480"/>
            <a:ext cx="4616705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89" dirty="0"/>
              <a:t>Caption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83C3218-49DF-D542-AC62-0A40E78F596D}"/>
              </a:ext>
            </a:extLst>
          </p:cNvPr>
          <p:cNvGrpSpPr/>
          <p:nvPr/>
        </p:nvGrpSpPr>
        <p:grpSpPr>
          <a:xfrm>
            <a:off x="22517270" y="15749708"/>
            <a:ext cx="9431997" cy="5771579"/>
            <a:chOff x="6461879" y="3126795"/>
            <a:chExt cx="2059331" cy="126013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B726D88-BD85-6844-927B-C99373E85E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rgbClr val="009CA7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02" b="20736"/>
            <a:stretch/>
          </p:blipFill>
          <p:spPr>
            <a:xfrm>
              <a:off x="6508950" y="3134065"/>
              <a:ext cx="2012260" cy="125286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E1DFC44-6027-DC4C-A961-F9A1D7716AB0}"/>
                </a:ext>
              </a:extLst>
            </p:cNvPr>
            <p:cNvSpPr txBox="1"/>
            <p:nvPr/>
          </p:nvSpPr>
          <p:spPr>
            <a:xfrm>
              <a:off x="7345803" y="4244695"/>
              <a:ext cx="200965" cy="109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/>
                <a:t>Label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FC175A3-2C71-024E-88C0-E386963688E2}"/>
                </a:ext>
              </a:extLst>
            </p:cNvPr>
            <p:cNvSpPr txBox="1"/>
            <p:nvPr/>
          </p:nvSpPr>
          <p:spPr>
            <a:xfrm rot="16200000">
              <a:off x="6416282" y="3595537"/>
              <a:ext cx="200965" cy="109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/>
                <a:t>Label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E29B3D6-CD4C-B145-8D24-6836020DCFA1}"/>
                </a:ext>
              </a:extLst>
            </p:cNvPr>
            <p:cNvSpPr txBox="1"/>
            <p:nvPr/>
          </p:nvSpPr>
          <p:spPr>
            <a:xfrm>
              <a:off x="7284843" y="3126795"/>
              <a:ext cx="172966" cy="109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/>
                <a:t>Title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39DA9F8-16B5-8544-A7CC-5808E7C2BE69}"/>
              </a:ext>
            </a:extLst>
          </p:cNvPr>
          <p:cNvSpPr txBox="1"/>
          <p:nvPr/>
        </p:nvSpPr>
        <p:spPr>
          <a:xfrm>
            <a:off x="33108368" y="13885560"/>
            <a:ext cx="9927323" cy="63298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333" b="1" dirty="0"/>
              <a:t>NURSING IMPLICATIONS</a:t>
            </a:r>
          </a:p>
          <a:p>
            <a:pPr algn="ctr"/>
            <a:endParaRPr lang="en-US" sz="3200" dirty="0"/>
          </a:p>
          <a:p>
            <a:r>
              <a:rPr lang="en-US" sz="3200" i="1" dirty="0"/>
              <a:t>In this section, consider the following:</a:t>
            </a:r>
            <a:br>
              <a:rPr lang="en-US" sz="3200" dirty="0"/>
            </a:br>
            <a:endParaRPr lang="en-US" sz="3200" dirty="0"/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This is where you can show the impact your work will have in the practice setting.  What difference have you made?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Talk about the implications your conclusions will have on the topic or problem.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endParaRPr lang="en-US" sz="3200" dirty="0"/>
          </a:p>
          <a:p>
            <a:r>
              <a:rPr lang="en-US" sz="3200" i="1" dirty="0"/>
              <a:t>Tips: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Clearly state in short sentences with 1-2 ideas each.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5445A4-C40A-A542-96E6-106E940FD06F}"/>
              </a:ext>
            </a:extLst>
          </p:cNvPr>
          <p:cNvSpPr txBox="1"/>
          <p:nvPr/>
        </p:nvSpPr>
        <p:spPr>
          <a:xfrm>
            <a:off x="33108368" y="28597089"/>
            <a:ext cx="9927323" cy="3375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333" b="1" dirty="0"/>
              <a:t>ACKNOWLEDGEMENTS</a:t>
            </a:r>
            <a:r>
              <a:rPr lang="en-US" sz="4267" b="1" dirty="0"/>
              <a:t> </a:t>
            </a:r>
          </a:p>
          <a:p>
            <a:pPr algn="ctr"/>
            <a:endParaRPr lang="en-US" sz="3200" b="1" dirty="0"/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Acknowledge anyone who helped with the project or poster that did not meet authorship criteria.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Include sources used on the poster such as images or quotes.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1556C9D-EA11-4E55-A2BC-FFC8C7DCD99A}"/>
              </a:ext>
            </a:extLst>
          </p:cNvPr>
          <p:cNvGrpSpPr/>
          <p:nvPr/>
        </p:nvGrpSpPr>
        <p:grpSpPr>
          <a:xfrm>
            <a:off x="-14020800" y="0"/>
            <a:ext cx="13500133" cy="33421115"/>
            <a:chOff x="-7334249" y="0"/>
            <a:chExt cx="6813582" cy="1686779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4D549D9-DA85-499D-8A70-43EE8485FB8D}"/>
                </a:ext>
              </a:extLst>
            </p:cNvPr>
            <p:cNvSpPr/>
            <p:nvPr/>
          </p:nvSpPr>
          <p:spPr>
            <a:xfrm>
              <a:off x="-7334249" y="0"/>
              <a:ext cx="6813582" cy="165038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896037E-642D-4684-BB24-94ABB44D6C0B}"/>
                </a:ext>
              </a:extLst>
            </p:cNvPr>
            <p:cNvSpPr txBox="1"/>
            <p:nvPr/>
          </p:nvSpPr>
          <p:spPr>
            <a:xfrm>
              <a:off x="-7253566" y="239045"/>
              <a:ext cx="6679292" cy="16628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5000" b="1" dirty="0"/>
                <a:t>Title</a:t>
              </a:r>
            </a:p>
            <a:p>
              <a:pPr marL="11430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Catches the audience’s eye and draws them in.</a:t>
              </a:r>
            </a:p>
            <a:p>
              <a:pPr marL="11430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Should be short and focused taking up only one line.</a:t>
              </a:r>
            </a:p>
            <a:p>
              <a:pPr>
                <a:spcAft>
                  <a:spcPts val="600"/>
                </a:spcAft>
              </a:pPr>
              <a:endParaRPr lang="en-US" sz="5000" b="1" dirty="0"/>
            </a:p>
            <a:p>
              <a:pPr>
                <a:spcAft>
                  <a:spcPts val="600"/>
                </a:spcAft>
              </a:pPr>
              <a:r>
                <a:rPr lang="en-US" sz="5000" b="1" dirty="0"/>
                <a:t>Writing</a:t>
              </a:r>
              <a:endParaRPr lang="en-US" sz="5000" dirty="0"/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Needs a logical progression leading the reader from Introduction to Conclusion.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Requires careful word choice and placement.  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Uses concise phrases and as few words as possible, utilizing bullet points. 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Should make it easy to quickly grasp the essence of the work.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Takes time.  Create a draft, let it sit, then go back to it. 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Is improved by input from others. Try someone unrelated to nursing!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Should be straightforward and acronyms explained. </a:t>
              </a:r>
            </a:p>
            <a:p>
              <a:pPr>
                <a:spcAft>
                  <a:spcPts val="600"/>
                </a:spcAft>
              </a:pPr>
              <a:r>
                <a:rPr lang="en-US" sz="5000" b="1" dirty="0"/>
                <a:t> </a:t>
              </a:r>
              <a:endParaRPr lang="en-US" sz="5000" dirty="0"/>
            </a:p>
            <a:p>
              <a:pPr>
                <a:spcAft>
                  <a:spcPts val="600"/>
                </a:spcAft>
              </a:pPr>
              <a:r>
                <a:rPr lang="en-US" sz="5000" b="1" dirty="0"/>
                <a:t>Images</a:t>
              </a:r>
              <a:endParaRPr lang="en-US" sz="5000" dirty="0"/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Every images needs a purpose and be a part of your message.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Provide visual appeal and compliment the text.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Should not be distorted, fuzzy or crammed.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Should not be enlarged or resized from the corners.</a:t>
              </a:r>
            </a:p>
            <a:p>
              <a:pPr>
                <a:spcAft>
                  <a:spcPts val="600"/>
                </a:spcAft>
              </a:pPr>
              <a:r>
                <a:rPr lang="en-US" sz="5000" dirty="0"/>
                <a:t> </a:t>
              </a:r>
            </a:p>
            <a:p>
              <a:pPr>
                <a:spcAft>
                  <a:spcPts val="600"/>
                </a:spcAft>
              </a:pPr>
              <a:r>
                <a:rPr lang="en-US" sz="5000" b="1" dirty="0"/>
                <a:t>Charts &amp; Graphs</a:t>
              </a:r>
              <a:endParaRPr lang="en-US" sz="5000" dirty="0"/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Represent the project.  If it’s the only thing seen, does it tell the story of the work?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Need descriptive titles and clear X and Y axis labels.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Should include data tables.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Need an indication of the intervention.</a:t>
              </a:r>
            </a:p>
            <a:p>
              <a:pPr>
                <a:spcAft>
                  <a:spcPts val="600"/>
                </a:spcAft>
              </a:pPr>
              <a:r>
                <a:rPr lang="en-US" sz="5000" dirty="0"/>
                <a:t> </a:t>
              </a:r>
            </a:p>
            <a:p>
              <a:pPr>
                <a:spcAft>
                  <a:spcPts val="600"/>
                </a:spcAft>
              </a:pPr>
              <a:r>
                <a:rPr lang="en-US" sz="5000" b="1" dirty="0"/>
                <a:t>Remember…</a:t>
              </a:r>
              <a:endParaRPr lang="en-US" sz="5000" dirty="0"/>
            </a:p>
            <a:p>
              <a:pPr lvl="0">
                <a:spcAft>
                  <a:spcPts val="600"/>
                </a:spcAft>
              </a:pPr>
              <a:r>
                <a:rPr lang="en-US" sz="5000" dirty="0"/>
                <a:t>The intent of the poster is a clear, concise delivery of the telling of the story of your work. </a:t>
              </a:r>
            </a:p>
            <a:p>
              <a:pPr lvl="0"/>
              <a:endParaRPr lang="en-US" sz="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19956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18D49C3BEC3840A4A561E1C07F398E" ma:contentTypeVersion="4" ma:contentTypeDescription="Create a new document." ma:contentTypeScope="" ma:versionID="9e525ffcda38aea6792677c4f1fd722a">
  <xsd:schema xmlns:xsd="http://www.w3.org/2001/XMLSchema" xmlns:xs="http://www.w3.org/2001/XMLSchema" xmlns:p="http://schemas.microsoft.com/office/2006/metadata/properties" xmlns:ns1="http://schemas.microsoft.com/sharepoint/v3" xmlns:ns2="b569370b-5b66-4f89-ab9e-0d12b68de8be" targetNamespace="http://schemas.microsoft.com/office/2006/metadata/properties" ma:root="true" ma:fieldsID="9f8683b31d3f77302b17932512a6ed94" ns1:_="" ns2:_="">
    <xsd:import namespace="http://schemas.microsoft.com/sharepoint/v3"/>
    <xsd:import namespace="b569370b-5b66-4f89-ab9e-0d12b68de8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9370b-5b66-4f89-ab9e-0d12b68de8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E003D0-7492-4A89-B444-4A8407A8E5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569370b-5b66-4f89-ab9e-0d12b68de8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FEA8A8-EB50-4707-A077-797635CEA74E}">
  <ds:schemaRefs>
    <ds:schemaRef ds:uri="http://schemas.microsoft.com/sharepoint/v3"/>
    <ds:schemaRef ds:uri="http://purl.org/dc/terms/"/>
    <ds:schemaRef ds:uri="http://schemas.openxmlformats.org/package/2006/metadata/core-properties"/>
    <ds:schemaRef ds:uri="b569370b-5b66-4f89-ab9e-0d12b68de8b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81C849C-810E-4938-9E9D-8305BADA49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3209</TotalTime>
  <Words>449</Words>
  <Application>Microsoft Office PowerPoint</Application>
  <PresentationFormat>Custom</PresentationFormat>
  <Paragraphs>127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Cone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Lackey, Sarah</dc:creator>
  <cp:lastModifiedBy>Justin Delre</cp:lastModifiedBy>
  <cp:revision>106</cp:revision>
  <cp:lastPrinted>2018-03-14T19:55:43Z</cp:lastPrinted>
  <dcterms:created xsi:type="dcterms:W3CDTF">2017-06-15T14:41:52Z</dcterms:created>
  <dcterms:modified xsi:type="dcterms:W3CDTF">2019-08-14T18:36:37Z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0x0101003E18D49C3BEC3840A4A561E1C07F398E</vt:lpwstr>
  </property>
</Properties>
</file>