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16459200"/>
  <p:notesSz cx="7077075" cy="12106275"/>
  <p:defaultTextStyle>
    <a:defPPr>
      <a:defRPr lang="en-US"/>
    </a:defPPr>
    <a:lvl1pPr marL="0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94" autoAdjust="0"/>
    <p:restoredTop sz="92460" autoAdjust="0"/>
  </p:normalViewPr>
  <p:slideViewPr>
    <p:cSldViewPr snapToGrid="0">
      <p:cViewPr varScale="1">
        <p:scale>
          <a:sx n="51" d="100"/>
          <a:sy n="51" d="100"/>
        </p:scale>
        <p:origin x="77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47688" y="1512888"/>
            <a:ext cx="817245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47688" y="1512888"/>
            <a:ext cx="8172451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08648-8FCD-644D-96E4-2513D2F12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37515"/>
            <a:ext cx="32918400" cy="1572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F1D45-875C-854C-B57D-A91B18ACF4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28" y="-524149"/>
            <a:ext cx="34109056" cy="4593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760B69-D50A-F945-8ABA-CAC3E5C05F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7050" cy="306705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12506D7-21E5-4A94-858B-844201CA0D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542" y="737515"/>
            <a:ext cx="1761127" cy="1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876301"/>
            <a:ext cx="2839212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4381500"/>
            <a:ext cx="2839212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5255241"/>
            <a:ext cx="111099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39045"/>
            <a:ext cx="29260800" cy="143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en-US" sz="5760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2880" dirty="0">
                <a:solidFill>
                  <a:schemeClr val="bg1"/>
                </a:solidFill>
              </a:rPr>
              <a:t>Author(s) and credentials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8821233" y="3540400"/>
            <a:ext cx="7310216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METHODS</a:t>
            </a:r>
          </a:p>
          <a:p>
            <a:endParaRPr lang="en-US" sz="2000" dirty="0"/>
          </a:p>
          <a:p>
            <a:r>
              <a:rPr lang="en-US" sz="2000" i="1" dirty="0"/>
              <a:t>In this section, consider the following: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1900" dirty="0"/>
              <a:t>of methods (not results) </a:t>
            </a:r>
            <a:r>
              <a:rPr lang="en-US" sz="1900" dirty="0">
                <a:solidFill>
                  <a:sysClr val="windowText" lastClr="000000"/>
                </a:solidFill>
              </a:rPr>
              <a:t>if relevant.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not put too much here, focus on the results and why your work matters.</a:t>
            </a:r>
            <a:endParaRPr lang="en-US" sz="1900" dirty="0">
              <a:solidFill>
                <a:sysClr val="windowText" lastClr="000000"/>
              </a:solidFill>
            </a:endParaRPr>
          </a:p>
          <a:p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16844271" y="3516201"/>
            <a:ext cx="7412271" cy="395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RESULTS/OUTCOMES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Provide graphs (with data table), figures, charts or tables to visually communicate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Address any unexpected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Stick to just the facts.  Do not provide opinions.  Keep it to an objective description of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(Quantitative)-present your results of data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(Qualitative)-findings from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24831276" y="3516201"/>
            <a:ext cx="7445492" cy="2723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CONCLUSIONS/DISCUSSION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Share your dissemination plans.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Mention any impacts in terms of finances and patient care.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616792" y="10151933"/>
            <a:ext cx="7333811" cy="55861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OBJECTIVES/AIMS</a:t>
            </a:r>
          </a:p>
          <a:p>
            <a:pPr algn="ctr"/>
            <a:endParaRPr lang="en-US" sz="800" b="1" dirty="0"/>
          </a:p>
          <a:p>
            <a:r>
              <a:rPr lang="en-US" sz="2000" i="1" dirty="0"/>
              <a:t>Pick one of the suggested headings above and delete the others</a:t>
            </a:r>
            <a:r>
              <a:rPr lang="en-US" sz="2000" dirty="0"/>
              <a:t>.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19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1900" i="1" dirty="0">
                <a:solidFill>
                  <a:sysClr val="windowText" lastClr="000000"/>
                </a:solidFill>
              </a:rPr>
            </a:br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Identify how you will measure your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ysClr val="windowText" lastClr="000000"/>
              </a:solidFill>
            </a:endParaRPr>
          </a:p>
          <a:p>
            <a:r>
              <a:rPr lang="en-US" sz="1900" i="1" dirty="0">
                <a:solidFill>
                  <a:sysClr val="windowText" lastClr="000000"/>
                </a:solidFill>
              </a:rPr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8738437" y="12354231"/>
            <a:ext cx="7310216" cy="33393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RESULTS/OUTCOMES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2000" i="1" dirty="0"/>
              <a:t>Pick one of the suggested headings above and delete the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will present the  data and results from your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Your content here needs to speak to your Objectives/Aims.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Show pre and post intervention 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Discuss the effectiveness of your intervention</a:t>
            </a:r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16844273" y="11430902"/>
            <a:ext cx="7412270" cy="4262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CONCLUSIONS/DISCUSSION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2000" i="1" dirty="0"/>
              <a:t>Pick one of the suggested headings above and delete the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will analyze and interpret your results, drawing conclusions from the data presented.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Relate your findings to previous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Address any limitations to generalization of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Talk about the changes you will make or any recommendations for actions, lessons learned, further study, direction or next steps.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24831276" y="11178675"/>
            <a:ext cx="7445492" cy="17389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Make sure they are consistent in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If not otherwise directed, model after APA.</a:t>
            </a:r>
            <a:br>
              <a:rPr lang="en-US" sz="2000" dirty="0"/>
            </a:br>
            <a:endParaRPr lang="en-US" sz="2000" dirty="0"/>
          </a:p>
          <a:p>
            <a:r>
              <a:rPr lang="en-US" sz="1500" dirty="0"/>
              <a:t>Author, A. (Publication Year). Article title</a:t>
            </a:r>
            <a:r>
              <a:rPr lang="en-US" sz="1500" i="1" dirty="0"/>
              <a:t>. Periodical Title</a:t>
            </a:r>
            <a:r>
              <a:rPr lang="en-US" sz="15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522525" y="3540400"/>
            <a:ext cx="7428078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INTRODUCTION/PROBLEM/</a:t>
            </a:r>
            <a:br>
              <a:rPr lang="en-US" sz="3200" b="1" dirty="0"/>
            </a:br>
            <a:r>
              <a:rPr lang="en-US" sz="3200" b="1" dirty="0"/>
              <a:t>BACKGROUND</a:t>
            </a:r>
          </a:p>
          <a:p>
            <a:pPr algn="ctr"/>
            <a:endParaRPr lang="en-US" sz="500" dirty="0"/>
          </a:p>
          <a:p>
            <a:r>
              <a:rPr lang="en-US" sz="1900" i="1" dirty="0"/>
              <a:t>Pick one of the suggested headings above and delete the others.</a:t>
            </a:r>
          </a:p>
          <a:p>
            <a:endParaRPr lang="en-US" sz="1900" dirty="0"/>
          </a:p>
          <a:p>
            <a:r>
              <a:rPr lang="en-US" sz="1900" i="1" dirty="0"/>
              <a:t>In this section, consider the following:</a:t>
            </a:r>
            <a:br>
              <a:rPr lang="en-US" sz="1900" dirty="0"/>
            </a:br>
            <a:endParaRPr lang="en-US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Describe your overall research problem and include your research question.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Discuss the purpose of your study, how the issue was identified and the reason for doing the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Summarize any current research (or current state) related (supported by literature) to your topic as well as any gaps in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Keep it brief, limit to only important information.  Do not need details or results.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 Provide statistics that support the need for your project</a:t>
            </a:r>
            <a:r>
              <a:rPr lang="en-US" sz="800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9920474" y="8634438"/>
            <a:ext cx="4622060" cy="30349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9990071" y="11731540"/>
            <a:ext cx="25702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17282859" y="7872669"/>
            <a:ext cx="5675614" cy="3453890"/>
            <a:chOff x="6443532" y="3126795"/>
            <a:chExt cx="2077678" cy="12643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70051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381741" y="3577187"/>
              <a:ext cx="270051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235429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24831276" y="6949026"/>
            <a:ext cx="7445492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NURSING IMPLICATIONS</a:t>
            </a:r>
          </a:p>
          <a:p>
            <a:pPr algn="ctr"/>
            <a:endParaRPr lang="en-US" sz="19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can show the impact your work will have in the practice setting.  What difference have you made?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Talk about the implications your conclusions will have on the topic or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24831276" y="14051030"/>
            <a:ext cx="744549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ACKNOWLEDGEMENTS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Acknowledge anyone who helped with the project or poster that did not meet authorship criteria.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Include sources used on the poster such as images or quotes.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4A8B1-447B-48C3-9608-11F41DBAFDF1}"/>
              </a:ext>
            </a:extLst>
          </p:cNvPr>
          <p:cNvGrpSpPr/>
          <p:nvPr/>
        </p:nvGrpSpPr>
        <p:grpSpPr>
          <a:xfrm>
            <a:off x="-7334249" y="0"/>
            <a:ext cx="6813582" cy="16503805"/>
            <a:chOff x="-7334249" y="0"/>
            <a:chExt cx="6813582" cy="1650380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18F1F3-9CB6-44C8-A165-182DEC4859A1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08AE8C-A835-4F6A-BB03-EFC0FAF9D0D3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583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2400" b="1" dirty="0"/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Writing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 </a:t>
              </a:r>
              <a:endParaRPr lang="en-US" sz="2400" dirty="0"/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Images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Charts &amp; Graphs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Remember…</a:t>
              </a:r>
              <a:endParaRPr lang="en-US" sz="2400" dirty="0"/>
            </a:p>
            <a:p>
              <a:pPr lvl="0">
                <a:spcAft>
                  <a:spcPts val="600"/>
                </a:spcAft>
              </a:pPr>
              <a:r>
                <a:rPr lang="en-US" sz="2400" dirty="0"/>
                <a:t>The intent of the poster is a clear, concise delivery of the telling of the story of your work. </a:t>
              </a:r>
            </a:p>
            <a:p>
              <a:pPr lvl="0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EA8A8-EB50-4707-A077-797635CEA74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b569370b-5b66-4f89-ab9e-0d12b68de8be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</TotalTime>
  <Words>449</Words>
  <Application>Microsoft Office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103</cp:revision>
  <cp:lastPrinted>2018-03-14T19:55:43Z</cp:lastPrinted>
  <dcterms:created xsi:type="dcterms:W3CDTF">2017-06-15T14:41:52Z</dcterms:created>
  <dcterms:modified xsi:type="dcterms:W3CDTF">2019-08-14T18:37:59Z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