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C7D70"/>
    <a:srgbClr val="0081C6"/>
    <a:srgbClr val="33309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25" d="100"/>
          <a:sy n="25" d="100"/>
        </p:scale>
        <p:origin x="1666" y="3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7853" y="571528"/>
            <a:ext cx="24439660" cy="5620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75151" y="8605838"/>
            <a:ext cx="34400067" cy="21271707"/>
          </a:xfrm>
          <a:prstGeom prst="rect">
            <a:avLst/>
          </a:prstGeom>
        </p:spPr>
        <p:txBody>
          <a:bodyPr vert="horz" lIns="128016" tIns="64008" rIns="128016" bIns="6400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0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11215" y="1318263"/>
            <a:ext cx="26951357" cy="4809783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14" rtl="0" eaLnBrk="1" latinLnBrk="0" hangingPunct="1">
        <a:spcBef>
          <a:spcPct val="0"/>
        </a:spcBef>
        <a:buNone/>
        <a:defRPr sz="10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7751" y="571528"/>
            <a:ext cx="28916509" cy="56200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"/>
              </a:rPr>
              <a:t>Title should accurately and succinctly 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describe study (Limit 10 words)</a:t>
            </a:r>
            <a:br>
              <a:rPr lang="en-US" sz="13400" b="1" dirty="0">
                <a:cs typeface="Calibri"/>
              </a:rPr>
            </a:br>
            <a:r>
              <a:rPr lang="en-US" sz="6200" dirty="0">
                <a:cs typeface="Calibri"/>
              </a:rPr>
              <a:t>List author(s)/ key personnel (First name, Last name, Credentials)</a:t>
            </a:r>
            <a:br>
              <a:rPr lang="en-US" sz="6200" dirty="0">
                <a:cs typeface="Calibri"/>
              </a:rPr>
            </a:br>
            <a:r>
              <a:rPr lang="en-US" sz="6200" dirty="0">
                <a:cs typeface="Calibri"/>
              </a:rPr>
              <a:t>Example: Mary Smith MSN RN PNP</a:t>
            </a:r>
            <a:br>
              <a:rPr lang="en-US" sz="6200" baseline="30000" dirty="0">
                <a:cs typeface="Calibri"/>
              </a:rPr>
            </a:b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392559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39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should accurately and succinctly  describe study (Limit 10 words) List author(s)/ key personnel (First name, Last name, Credentials) Example: Mary Smith MSN RN PNP 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accurately and succinctly describe study (Limit 10 words) List author(s)/ key personnel (First name, Last name, Credentials) Example: Mary Smith MSN RN PNP </dc:title>
  <dc:creator>Larry Hruska</dc:creator>
  <cp:lastModifiedBy>Justin Delre</cp:lastModifiedBy>
  <cp:revision>14</cp:revision>
  <dcterms:created xsi:type="dcterms:W3CDTF">2017-02-08T15:17:13Z</dcterms:created>
  <dcterms:modified xsi:type="dcterms:W3CDTF">2020-12-17T22:22:53Z</dcterms:modified>
</cp:coreProperties>
</file>