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</p:sldIdLst>
  <p:sldSz cx="49377600" cy="32918400"/>
  <p:notesSz cx="6858000" cy="9144000"/>
  <p:defaultTextStyle>
    <a:defPPr>
      <a:defRPr lang="en-US"/>
    </a:defPPr>
    <a:lvl1pPr marL="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1pPr>
    <a:lvl2pPr marL="197510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2pPr>
    <a:lvl3pPr marL="395020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3pPr>
    <a:lvl4pPr marL="592531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4pPr>
    <a:lvl5pPr marL="7900416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5pPr>
    <a:lvl6pPr marL="987552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6pPr>
    <a:lvl7pPr marL="1185062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7pPr>
    <a:lvl8pPr marL="1382572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8pPr>
    <a:lvl9pPr marL="1580083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C05"/>
    <a:srgbClr val="466FBB"/>
    <a:srgbClr val="E3A653"/>
    <a:srgbClr val="8BCDDC"/>
    <a:srgbClr val="DBCE64"/>
    <a:srgbClr val="6C6055"/>
    <a:srgbClr val="8A8073"/>
    <a:srgbClr val="E1DCBB"/>
    <a:srgbClr val="FFFFFF"/>
    <a:srgbClr val="F9C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998" autoAdjust="0"/>
    <p:restoredTop sz="94660"/>
  </p:normalViewPr>
  <p:slideViewPr>
    <p:cSldViewPr snapToGrid="0">
      <p:cViewPr varScale="1">
        <p:scale>
          <a:sx n="23" d="100"/>
          <a:sy n="23" d="100"/>
        </p:scale>
        <p:origin x="-1794" y="-186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0" y="5387342"/>
            <a:ext cx="37033200" cy="11460480"/>
          </a:xfrm>
        </p:spPr>
        <p:txBody>
          <a:bodyPr anchor="b"/>
          <a:lstStyle>
            <a:lvl1pPr algn="ctr">
              <a:defRPr sz="24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7289782"/>
            <a:ext cx="37033200" cy="7947658"/>
          </a:xfrm>
        </p:spPr>
        <p:txBody>
          <a:bodyPr/>
          <a:lstStyle>
            <a:lvl1pPr marL="0" indent="0" algn="ctr">
              <a:buNone/>
              <a:defRPr sz="9720"/>
            </a:lvl1pPr>
            <a:lvl2pPr marL="1851660" indent="0" algn="ctr">
              <a:buNone/>
              <a:defRPr sz="8100"/>
            </a:lvl2pPr>
            <a:lvl3pPr marL="3703320" indent="0" algn="ctr">
              <a:buNone/>
              <a:defRPr sz="7290"/>
            </a:lvl3pPr>
            <a:lvl4pPr marL="5554980" indent="0" algn="ctr">
              <a:buNone/>
              <a:defRPr sz="6480"/>
            </a:lvl4pPr>
            <a:lvl5pPr marL="7406640" indent="0" algn="ctr">
              <a:buNone/>
              <a:defRPr sz="6480"/>
            </a:lvl5pPr>
            <a:lvl6pPr marL="9258300" indent="0" algn="ctr">
              <a:buNone/>
              <a:defRPr sz="6480"/>
            </a:lvl6pPr>
            <a:lvl7pPr marL="11109960" indent="0" algn="ctr">
              <a:buNone/>
              <a:defRPr sz="6480"/>
            </a:lvl7pPr>
            <a:lvl8pPr marL="12961620" indent="0" algn="ctr">
              <a:buNone/>
              <a:defRPr sz="6480"/>
            </a:lvl8pPr>
            <a:lvl9pPr marL="14813280" indent="0" algn="ctr">
              <a:buNone/>
              <a:defRPr sz="648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2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1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5845" y="1752600"/>
            <a:ext cx="10647045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710" y="1752600"/>
            <a:ext cx="31323915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28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6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8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993" y="8206745"/>
            <a:ext cx="42588180" cy="13693138"/>
          </a:xfrm>
        </p:spPr>
        <p:txBody>
          <a:bodyPr anchor="b"/>
          <a:lstStyle>
            <a:lvl1pPr>
              <a:defRPr sz="24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993" y="22029425"/>
            <a:ext cx="42588180" cy="7200898"/>
          </a:xfrm>
        </p:spPr>
        <p:txBody>
          <a:bodyPr/>
          <a:lstStyle>
            <a:lvl1pPr marL="0" indent="0">
              <a:buNone/>
              <a:defRPr sz="972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729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5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710" y="8763000"/>
            <a:ext cx="209854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7410" y="8763000"/>
            <a:ext cx="209854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6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1" y="1752603"/>
            <a:ext cx="425881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1144" y="8069582"/>
            <a:ext cx="20889037" cy="3954778"/>
          </a:xfrm>
        </p:spPr>
        <p:txBody>
          <a:bodyPr anchor="b"/>
          <a:lstStyle>
            <a:lvl1pPr marL="0" indent="0">
              <a:buNone/>
              <a:defRPr sz="972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290" b="1"/>
            </a:lvl3pPr>
            <a:lvl4pPr marL="5554980" indent="0">
              <a:buNone/>
              <a:defRPr sz="6480" b="1"/>
            </a:lvl4pPr>
            <a:lvl5pPr marL="7406640" indent="0">
              <a:buNone/>
              <a:defRPr sz="6480" b="1"/>
            </a:lvl5pPr>
            <a:lvl6pPr marL="9258300" indent="0">
              <a:buNone/>
              <a:defRPr sz="6480" b="1"/>
            </a:lvl6pPr>
            <a:lvl7pPr marL="11109960" indent="0">
              <a:buNone/>
              <a:defRPr sz="6480" b="1"/>
            </a:lvl7pPr>
            <a:lvl8pPr marL="12961620" indent="0">
              <a:buNone/>
              <a:defRPr sz="6480" b="1"/>
            </a:lvl8pPr>
            <a:lvl9pPr marL="14813280" indent="0">
              <a:buNone/>
              <a:defRPr sz="64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1144" y="12024360"/>
            <a:ext cx="2088903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7410" y="8069582"/>
            <a:ext cx="20991911" cy="3954778"/>
          </a:xfrm>
        </p:spPr>
        <p:txBody>
          <a:bodyPr anchor="b"/>
          <a:lstStyle>
            <a:lvl1pPr marL="0" indent="0">
              <a:buNone/>
              <a:defRPr sz="972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290" b="1"/>
            </a:lvl3pPr>
            <a:lvl4pPr marL="5554980" indent="0">
              <a:buNone/>
              <a:defRPr sz="6480" b="1"/>
            </a:lvl4pPr>
            <a:lvl5pPr marL="7406640" indent="0">
              <a:buNone/>
              <a:defRPr sz="6480" b="1"/>
            </a:lvl5pPr>
            <a:lvl6pPr marL="9258300" indent="0">
              <a:buNone/>
              <a:defRPr sz="6480" b="1"/>
            </a:lvl6pPr>
            <a:lvl7pPr marL="11109960" indent="0">
              <a:buNone/>
              <a:defRPr sz="6480" b="1"/>
            </a:lvl7pPr>
            <a:lvl8pPr marL="12961620" indent="0">
              <a:buNone/>
              <a:defRPr sz="6480" b="1"/>
            </a:lvl8pPr>
            <a:lvl9pPr marL="14813280" indent="0">
              <a:buNone/>
              <a:defRPr sz="64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7410" y="12024360"/>
            <a:ext cx="20991911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7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3" y="2194560"/>
            <a:ext cx="15925560" cy="7680960"/>
          </a:xfrm>
        </p:spPr>
        <p:txBody>
          <a:bodyPr anchor="b"/>
          <a:lstStyle>
            <a:lvl1pPr>
              <a:defRPr sz="129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1911" y="4739642"/>
            <a:ext cx="24997410" cy="23393400"/>
          </a:xfrm>
        </p:spPr>
        <p:txBody>
          <a:bodyPr/>
          <a:lstStyle>
            <a:lvl1pPr>
              <a:defRPr sz="12960"/>
            </a:lvl1pPr>
            <a:lvl2pPr>
              <a:defRPr sz="11340"/>
            </a:lvl2pPr>
            <a:lvl3pPr>
              <a:defRPr sz="972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3" y="9875520"/>
            <a:ext cx="15925560" cy="18295622"/>
          </a:xfrm>
        </p:spPr>
        <p:txBody>
          <a:bodyPr/>
          <a:lstStyle>
            <a:lvl1pPr marL="0" indent="0">
              <a:buNone/>
              <a:defRPr sz="6480"/>
            </a:lvl1pPr>
            <a:lvl2pPr marL="1851660" indent="0">
              <a:buNone/>
              <a:defRPr sz="5670"/>
            </a:lvl2pPr>
            <a:lvl3pPr marL="3703320" indent="0">
              <a:buNone/>
              <a:defRPr sz="4860"/>
            </a:lvl3pPr>
            <a:lvl4pPr marL="5554980" indent="0">
              <a:buNone/>
              <a:defRPr sz="4050"/>
            </a:lvl4pPr>
            <a:lvl5pPr marL="7406640" indent="0">
              <a:buNone/>
              <a:defRPr sz="4050"/>
            </a:lvl5pPr>
            <a:lvl6pPr marL="9258300" indent="0">
              <a:buNone/>
              <a:defRPr sz="4050"/>
            </a:lvl6pPr>
            <a:lvl7pPr marL="11109960" indent="0">
              <a:buNone/>
              <a:defRPr sz="4050"/>
            </a:lvl7pPr>
            <a:lvl8pPr marL="12961620" indent="0">
              <a:buNone/>
              <a:defRPr sz="4050"/>
            </a:lvl8pPr>
            <a:lvl9pPr marL="14813280" indent="0">
              <a:buNone/>
              <a:defRPr sz="4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2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3" y="2194560"/>
            <a:ext cx="15925560" cy="7680960"/>
          </a:xfrm>
        </p:spPr>
        <p:txBody>
          <a:bodyPr anchor="b"/>
          <a:lstStyle>
            <a:lvl1pPr>
              <a:defRPr sz="129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91911" y="4739642"/>
            <a:ext cx="24997410" cy="23393400"/>
          </a:xfrm>
        </p:spPr>
        <p:txBody>
          <a:bodyPr/>
          <a:lstStyle>
            <a:lvl1pPr marL="0" indent="0">
              <a:buNone/>
              <a:defRPr sz="12960"/>
            </a:lvl1pPr>
            <a:lvl2pPr marL="1851660" indent="0">
              <a:buNone/>
              <a:defRPr sz="11340"/>
            </a:lvl2pPr>
            <a:lvl3pPr marL="3703320" indent="0">
              <a:buNone/>
              <a:defRPr sz="972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3" y="9875520"/>
            <a:ext cx="15925560" cy="18295622"/>
          </a:xfrm>
        </p:spPr>
        <p:txBody>
          <a:bodyPr/>
          <a:lstStyle>
            <a:lvl1pPr marL="0" indent="0">
              <a:buNone/>
              <a:defRPr sz="6480"/>
            </a:lvl1pPr>
            <a:lvl2pPr marL="1851660" indent="0">
              <a:buNone/>
              <a:defRPr sz="5670"/>
            </a:lvl2pPr>
            <a:lvl3pPr marL="3703320" indent="0">
              <a:buNone/>
              <a:defRPr sz="4860"/>
            </a:lvl3pPr>
            <a:lvl4pPr marL="5554980" indent="0">
              <a:buNone/>
              <a:defRPr sz="4050"/>
            </a:lvl4pPr>
            <a:lvl5pPr marL="7406640" indent="0">
              <a:buNone/>
              <a:defRPr sz="4050"/>
            </a:lvl5pPr>
            <a:lvl6pPr marL="9258300" indent="0">
              <a:buNone/>
              <a:defRPr sz="4050"/>
            </a:lvl6pPr>
            <a:lvl7pPr marL="11109960" indent="0">
              <a:buNone/>
              <a:defRPr sz="4050"/>
            </a:lvl7pPr>
            <a:lvl8pPr marL="12961620" indent="0">
              <a:buNone/>
              <a:defRPr sz="4050"/>
            </a:lvl8pPr>
            <a:lvl9pPr marL="14813280" indent="0">
              <a:buNone/>
              <a:defRPr sz="4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4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710" y="1752603"/>
            <a:ext cx="425881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710" y="8763000"/>
            <a:ext cx="425881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710" y="30510482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6330" y="30510482"/>
            <a:ext cx="166649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72930" y="30510482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1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txStyles>
    <p:titleStyle>
      <a:lvl1pPr algn="l" defTabSz="3703320" rtl="0" eaLnBrk="1" latinLnBrk="0" hangingPunct="1">
        <a:lnSpc>
          <a:spcPct val="90000"/>
        </a:lnSpc>
        <a:spcBef>
          <a:spcPct val="0"/>
        </a:spcBef>
        <a:buNone/>
        <a:defRPr sz="178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3703320" rtl="0" eaLnBrk="1" latinLnBrk="0" hangingPunct="1">
        <a:lnSpc>
          <a:spcPct val="90000"/>
        </a:lnSpc>
        <a:spcBef>
          <a:spcPts val="4050"/>
        </a:spcBef>
        <a:buFont typeface="Arial" panose="020B0604020202020204" pitchFamily="34" charset="0"/>
        <a:buChar char="•"/>
        <a:defRPr sz="11340" kern="1200">
          <a:solidFill>
            <a:schemeClr val="tx1"/>
          </a:solidFill>
          <a:latin typeface="+mn-lt"/>
          <a:ea typeface="+mn-ea"/>
          <a:cs typeface="+mn-cs"/>
        </a:defRPr>
      </a:lvl1pPr>
      <a:lvl2pPr marL="277749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972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2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CE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lowchart: Document 7"/>
          <p:cNvSpPr/>
          <p:nvPr/>
        </p:nvSpPr>
        <p:spPr>
          <a:xfrm>
            <a:off x="0" y="298703"/>
            <a:ext cx="49377600" cy="3209320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585"/>
              <a:gd name="connsiteX1" fmla="*/ 21600 w 21600"/>
              <a:gd name="connsiteY1" fmla="*/ 0 h 21585"/>
              <a:gd name="connsiteX2" fmla="*/ 21600 w 21600"/>
              <a:gd name="connsiteY2" fmla="*/ 19026 h 21585"/>
              <a:gd name="connsiteX3" fmla="*/ 0 w 21600"/>
              <a:gd name="connsiteY3" fmla="*/ 20172 h 21585"/>
              <a:gd name="connsiteX4" fmla="*/ 0 w 21600"/>
              <a:gd name="connsiteY4" fmla="*/ 0 h 21585"/>
              <a:gd name="connsiteX0" fmla="*/ 0 w 21600"/>
              <a:gd name="connsiteY0" fmla="*/ 0 h 21493"/>
              <a:gd name="connsiteX1" fmla="*/ 21600 w 21600"/>
              <a:gd name="connsiteY1" fmla="*/ 0 h 21493"/>
              <a:gd name="connsiteX2" fmla="*/ 21600 w 21600"/>
              <a:gd name="connsiteY2" fmla="*/ 18500 h 21493"/>
              <a:gd name="connsiteX3" fmla="*/ 0 w 21600"/>
              <a:gd name="connsiteY3" fmla="*/ 20172 h 21493"/>
              <a:gd name="connsiteX4" fmla="*/ 0 w 21600"/>
              <a:gd name="connsiteY4" fmla="*/ 0 h 21493"/>
              <a:gd name="connsiteX0" fmla="*/ 0 w 21600"/>
              <a:gd name="connsiteY0" fmla="*/ 0 h 21666"/>
              <a:gd name="connsiteX1" fmla="*/ 21600 w 21600"/>
              <a:gd name="connsiteY1" fmla="*/ 0 h 21666"/>
              <a:gd name="connsiteX2" fmla="*/ 21600 w 21600"/>
              <a:gd name="connsiteY2" fmla="*/ 19433 h 21666"/>
              <a:gd name="connsiteX3" fmla="*/ 0 w 21600"/>
              <a:gd name="connsiteY3" fmla="*/ 20172 h 21666"/>
              <a:gd name="connsiteX4" fmla="*/ 0 w 21600"/>
              <a:gd name="connsiteY4" fmla="*/ 0 h 2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66">
                <a:moveTo>
                  <a:pt x="0" y="0"/>
                </a:moveTo>
                <a:lnTo>
                  <a:pt x="21600" y="0"/>
                </a:lnTo>
                <a:lnTo>
                  <a:pt x="21600" y="19433"/>
                </a:lnTo>
                <a:cubicBezTo>
                  <a:pt x="10800" y="19433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F17C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>
            <a:off x="0" y="-1"/>
            <a:ext cx="49377600" cy="32077153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585"/>
              <a:gd name="connsiteX1" fmla="*/ 21600 w 21600"/>
              <a:gd name="connsiteY1" fmla="*/ 0 h 21585"/>
              <a:gd name="connsiteX2" fmla="*/ 21600 w 21600"/>
              <a:gd name="connsiteY2" fmla="*/ 19026 h 21585"/>
              <a:gd name="connsiteX3" fmla="*/ 0 w 21600"/>
              <a:gd name="connsiteY3" fmla="*/ 20172 h 21585"/>
              <a:gd name="connsiteX4" fmla="*/ 0 w 21600"/>
              <a:gd name="connsiteY4" fmla="*/ 0 h 21585"/>
              <a:gd name="connsiteX0" fmla="*/ 0 w 21600"/>
              <a:gd name="connsiteY0" fmla="*/ 0 h 21493"/>
              <a:gd name="connsiteX1" fmla="*/ 21600 w 21600"/>
              <a:gd name="connsiteY1" fmla="*/ 0 h 21493"/>
              <a:gd name="connsiteX2" fmla="*/ 21600 w 21600"/>
              <a:gd name="connsiteY2" fmla="*/ 18500 h 21493"/>
              <a:gd name="connsiteX3" fmla="*/ 0 w 21600"/>
              <a:gd name="connsiteY3" fmla="*/ 20172 h 21493"/>
              <a:gd name="connsiteX4" fmla="*/ 0 w 21600"/>
              <a:gd name="connsiteY4" fmla="*/ 0 h 21493"/>
              <a:gd name="connsiteX0" fmla="*/ 0 w 21600"/>
              <a:gd name="connsiteY0" fmla="*/ 0 h 21666"/>
              <a:gd name="connsiteX1" fmla="*/ 21600 w 21600"/>
              <a:gd name="connsiteY1" fmla="*/ 0 h 21666"/>
              <a:gd name="connsiteX2" fmla="*/ 21600 w 21600"/>
              <a:gd name="connsiteY2" fmla="*/ 19433 h 21666"/>
              <a:gd name="connsiteX3" fmla="*/ 0 w 21600"/>
              <a:gd name="connsiteY3" fmla="*/ 20172 h 21666"/>
              <a:gd name="connsiteX4" fmla="*/ 0 w 21600"/>
              <a:gd name="connsiteY4" fmla="*/ 0 h 2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66">
                <a:moveTo>
                  <a:pt x="0" y="0"/>
                </a:moveTo>
                <a:lnTo>
                  <a:pt x="21600" y="0"/>
                </a:lnTo>
                <a:lnTo>
                  <a:pt x="21600" y="19433"/>
                </a:lnTo>
                <a:cubicBezTo>
                  <a:pt x="10800" y="19433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45000">
                <a:srgbClr val="E1DCBB"/>
              </a:gs>
              <a:gs pos="100000">
                <a:srgbClr val="FFFF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7165" y="30230936"/>
            <a:ext cx="11145659" cy="2373911"/>
          </a:xfrm>
          <a:prstGeom prst="rect">
            <a:avLst/>
          </a:prstGeom>
        </p:spPr>
      </p:pic>
      <p:sp>
        <p:nvSpPr>
          <p:cNvPr id="13" name="Freeform 5"/>
          <p:cNvSpPr>
            <a:spLocks noEditPoints="1"/>
          </p:cNvSpPr>
          <p:nvPr/>
        </p:nvSpPr>
        <p:spPr bwMode="auto">
          <a:xfrm flipH="1">
            <a:off x="-47638" y="3237106"/>
            <a:ext cx="24407253" cy="27240453"/>
          </a:xfrm>
          <a:custGeom>
            <a:avLst/>
            <a:gdLst>
              <a:gd name="T0" fmla="*/ 20624 w 21062"/>
              <a:gd name="T1" fmla="*/ 6855 h 23508"/>
              <a:gd name="T2" fmla="*/ 20124 w 21062"/>
              <a:gd name="T3" fmla="*/ 7442 h 23508"/>
              <a:gd name="T4" fmla="*/ 20020 w 21062"/>
              <a:gd name="T5" fmla="*/ 8288 h 23508"/>
              <a:gd name="T6" fmla="*/ 20314 w 21062"/>
              <a:gd name="T7" fmla="*/ 9152 h 23508"/>
              <a:gd name="T8" fmla="*/ 20917 w 21062"/>
              <a:gd name="T9" fmla="*/ 9704 h 23508"/>
              <a:gd name="T10" fmla="*/ 20590 w 21062"/>
              <a:gd name="T11" fmla="*/ 15748 h 23508"/>
              <a:gd name="T12" fmla="*/ 19693 w 21062"/>
              <a:gd name="T13" fmla="*/ 16006 h 23508"/>
              <a:gd name="T14" fmla="*/ 19348 w 21062"/>
              <a:gd name="T15" fmla="*/ 15661 h 23508"/>
              <a:gd name="T16" fmla="*/ 18969 w 21062"/>
              <a:gd name="T17" fmla="*/ 14349 h 23508"/>
              <a:gd name="T18" fmla="*/ 19004 w 21062"/>
              <a:gd name="T19" fmla="*/ 13503 h 23508"/>
              <a:gd name="T20" fmla="*/ 19917 w 21062"/>
              <a:gd name="T21" fmla="*/ 12795 h 23508"/>
              <a:gd name="T22" fmla="*/ 20141 w 21062"/>
              <a:gd name="T23" fmla="*/ 12173 h 23508"/>
              <a:gd name="T24" fmla="*/ 19814 w 21062"/>
              <a:gd name="T25" fmla="*/ 11535 h 23508"/>
              <a:gd name="T26" fmla="*/ 18899 w 21062"/>
              <a:gd name="T27" fmla="*/ 11224 h 23508"/>
              <a:gd name="T28" fmla="*/ 17659 w 21062"/>
              <a:gd name="T29" fmla="*/ 11327 h 23508"/>
              <a:gd name="T30" fmla="*/ 16503 w 21062"/>
              <a:gd name="T31" fmla="*/ 11862 h 23508"/>
              <a:gd name="T32" fmla="*/ 15865 w 21062"/>
              <a:gd name="T33" fmla="*/ 12605 h 23508"/>
              <a:gd name="T34" fmla="*/ 15900 w 21062"/>
              <a:gd name="T35" fmla="*/ 13313 h 23508"/>
              <a:gd name="T36" fmla="*/ 16400 w 21062"/>
              <a:gd name="T37" fmla="*/ 13745 h 23508"/>
              <a:gd name="T38" fmla="*/ 17538 w 21062"/>
              <a:gd name="T39" fmla="*/ 13901 h 23508"/>
              <a:gd name="T40" fmla="*/ 18004 w 21062"/>
              <a:gd name="T41" fmla="*/ 14608 h 23508"/>
              <a:gd name="T42" fmla="*/ 18331 w 21062"/>
              <a:gd name="T43" fmla="*/ 15937 h 23508"/>
              <a:gd name="T44" fmla="*/ 18193 w 21062"/>
              <a:gd name="T45" fmla="*/ 16422 h 23508"/>
              <a:gd name="T46" fmla="*/ 17296 w 21062"/>
              <a:gd name="T47" fmla="*/ 16646 h 23508"/>
              <a:gd name="T48" fmla="*/ 15589 w 21062"/>
              <a:gd name="T49" fmla="*/ 16369 h 23508"/>
              <a:gd name="T50" fmla="*/ 15347 w 21062"/>
              <a:gd name="T51" fmla="*/ 16507 h 23508"/>
              <a:gd name="T52" fmla="*/ 15986 w 21062"/>
              <a:gd name="T53" fmla="*/ 17285 h 23508"/>
              <a:gd name="T54" fmla="*/ 16917 w 21062"/>
              <a:gd name="T55" fmla="*/ 17734 h 23508"/>
              <a:gd name="T56" fmla="*/ 18262 w 21062"/>
              <a:gd name="T57" fmla="*/ 17871 h 23508"/>
              <a:gd name="T58" fmla="*/ 19883 w 21062"/>
              <a:gd name="T59" fmla="*/ 17510 h 23508"/>
              <a:gd name="T60" fmla="*/ 21062 w 21062"/>
              <a:gd name="T61" fmla="*/ 16848 h 23508"/>
              <a:gd name="T62" fmla="*/ 19193 w 21062"/>
              <a:gd name="T63" fmla="*/ 23052 h 23508"/>
              <a:gd name="T64" fmla="*/ 15710 w 21062"/>
              <a:gd name="T65" fmla="*/ 23069 h 23508"/>
              <a:gd name="T66" fmla="*/ 12433 w 21062"/>
              <a:gd name="T67" fmla="*/ 22085 h 23508"/>
              <a:gd name="T68" fmla="*/ 9554 w 21062"/>
              <a:gd name="T69" fmla="*/ 20186 h 23508"/>
              <a:gd name="T70" fmla="*/ 7347 w 21062"/>
              <a:gd name="T71" fmla="*/ 17475 h 23508"/>
              <a:gd name="T72" fmla="*/ 6019 w 21062"/>
              <a:gd name="T73" fmla="*/ 14073 h 23508"/>
              <a:gd name="T74" fmla="*/ 5691 w 21062"/>
              <a:gd name="T75" fmla="*/ 12347 h 23508"/>
              <a:gd name="T76" fmla="*/ 4553 w 21062"/>
              <a:gd name="T77" fmla="*/ 12415 h 23508"/>
              <a:gd name="T78" fmla="*/ 1105 w 21062"/>
              <a:gd name="T79" fmla="*/ 11380 h 23508"/>
              <a:gd name="T80" fmla="*/ 0 w 21062"/>
              <a:gd name="T81" fmla="*/ 8168 h 23508"/>
              <a:gd name="T82" fmla="*/ 915 w 21062"/>
              <a:gd name="T83" fmla="*/ 4594 h 23508"/>
              <a:gd name="T84" fmla="*/ 3467 w 21062"/>
              <a:gd name="T85" fmla="*/ 2418 h 23508"/>
              <a:gd name="T86" fmla="*/ 7311 w 21062"/>
              <a:gd name="T87" fmla="*/ 3471 h 23508"/>
              <a:gd name="T88" fmla="*/ 8347 w 21062"/>
              <a:gd name="T89" fmla="*/ 4178 h 23508"/>
              <a:gd name="T90" fmla="*/ 9812 w 21062"/>
              <a:gd name="T91" fmla="*/ 2850 h 23508"/>
              <a:gd name="T92" fmla="*/ 11951 w 21062"/>
              <a:gd name="T93" fmla="*/ 1330 h 23508"/>
              <a:gd name="T94" fmla="*/ 14209 w 21062"/>
              <a:gd name="T95" fmla="*/ 466 h 23508"/>
              <a:gd name="T96" fmla="*/ 16692 w 21062"/>
              <a:gd name="T97" fmla="*/ 34 h 23508"/>
              <a:gd name="T98" fmla="*/ 19175 w 21062"/>
              <a:gd name="T99" fmla="*/ 103 h 23508"/>
              <a:gd name="T100" fmla="*/ 21003 w 21062"/>
              <a:gd name="T101" fmla="*/ 448 h 23508"/>
              <a:gd name="T102" fmla="*/ 21062 w 21062"/>
              <a:gd name="T103" fmla="*/ 23493 h 23508"/>
              <a:gd name="T104" fmla="*/ 11917 w 21062"/>
              <a:gd name="T105" fmla="*/ 9376 h 23508"/>
              <a:gd name="T106" fmla="*/ 11606 w 21062"/>
              <a:gd name="T107" fmla="*/ 10102 h 23508"/>
              <a:gd name="T108" fmla="*/ 11709 w 21062"/>
              <a:gd name="T109" fmla="*/ 10999 h 23508"/>
              <a:gd name="T110" fmla="*/ 12175 w 21062"/>
              <a:gd name="T111" fmla="*/ 11725 h 23508"/>
              <a:gd name="T112" fmla="*/ 12864 w 21062"/>
              <a:gd name="T113" fmla="*/ 12052 h 23508"/>
              <a:gd name="T114" fmla="*/ 13624 w 21062"/>
              <a:gd name="T115" fmla="*/ 11862 h 23508"/>
              <a:gd name="T116" fmla="*/ 14054 w 21062"/>
              <a:gd name="T117" fmla="*/ 11224 h 23508"/>
              <a:gd name="T118" fmla="*/ 14124 w 21062"/>
              <a:gd name="T119" fmla="*/ 10343 h 23508"/>
              <a:gd name="T120" fmla="*/ 13761 w 21062"/>
              <a:gd name="T121" fmla="*/ 9531 h 23508"/>
              <a:gd name="T122" fmla="*/ 13106 w 21062"/>
              <a:gd name="T123" fmla="*/ 9048 h 23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062" h="23508">
                <a:moveTo>
                  <a:pt x="21062" y="465"/>
                </a:moveTo>
                <a:lnTo>
                  <a:pt x="21062" y="6735"/>
                </a:lnTo>
                <a:lnTo>
                  <a:pt x="21003" y="6735"/>
                </a:lnTo>
                <a:lnTo>
                  <a:pt x="20866" y="6770"/>
                </a:lnTo>
                <a:lnTo>
                  <a:pt x="20745" y="6804"/>
                </a:lnTo>
                <a:lnTo>
                  <a:pt x="20624" y="6855"/>
                </a:lnTo>
                <a:lnTo>
                  <a:pt x="20521" y="6925"/>
                </a:lnTo>
                <a:lnTo>
                  <a:pt x="20417" y="7010"/>
                </a:lnTo>
                <a:lnTo>
                  <a:pt x="20332" y="7097"/>
                </a:lnTo>
                <a:lnTo>
                  <a:pt x="20245" y="7200"/>
                </a:lnTo>
                <a:lnTo>
                  <a:pt x="20177" y="7321"/>
                </a:lnTo>
                <a:lnTo>
                  <a:pt x="20124" y="7442"/>
                </a:lnTo>
                <a:lnTo>
                  <a:pt x="20072" y="7563"/>
                </a:lnTo>
                <a:lnTo>
                  <a:pt x="20038" y="7702"/>
                </a:lnTo>
                <a:lnTo>
                  <a:pt x="20020" y="7839"/>
                </a:lnTo>
                <a:lnTo>
                  <a:pt x="20004" y="7977"/>
                </a:lnTo>
                <a:lnTo>
                  <a:pt x="20004" y="8132"/>
                </a:lnTo>
                <a:lnTo>
                  <a:pt x="20020" y="8288"/>
                </a:lnTo>
                <a:lnTo>
                  <a:pt x="20038" y="8443"/>
                </a:lnTo>
                <a:lnTo>
                  <a:pt x="20072" y="8599"/>
                </a:lnTo>
                <a:lnTo>
                  <a:pt x="20124" y="8738"/>
                </a:lnTo>
                <a:lnTo>
                  <a:pt x="20177" y="8893"/>
                </a:lnTo>
                <a:lnTo>
                  <a:pt x="20245" y="9030"/>
                </a:lnTo>
                <a:lnTo>
                  <a:pt x="20314" y="9152"/>
                </a:lnTo>
                <a:lnTo>
                  <a:pt x="20401" y="9273"/>
                </a:lnTo>
                <a:lnTo>
                  <a:pt x="20486" y="9376"/>
                </a:lnTo>
                <a:lnTo>
                  <a:pt x="20590" y="9480"/>
                </a:lnTo>
                <a:lnTo>
                  <a:pt x="20693" y="9565"/>
                </a:lnTo>
                <a:lnTo>
                  <a:pt x="20798" y="9636"/>
                </a:lnTo>
                <a:lnTo>
                  <a:pt x="20917" y="9704"/>
                </a:lnTo>
                <a:lnTo>
                  <a:pt x="21038" y="9757"/>
                </a:lnTo>
                <a:lnTo>
                  <a:pt x="21062" y="9763"/>
                </a:lnTo>
                <a:lnTo>
                  <a:pt x="21062" y="15422"/>
                </a:lnTo>
                <a:lnTo>
                  <a:pt x="20917" y="15540"/>
                </a:lnTo>
                <a:lnTo>
                  <a:pt x="20762" y="15661"/>
                </a:lnTo>
                <a:lnTo>
                  <a:pt x="20590" y="15748"/>
                </a:lnTo>
                <a:lnTo>
                  <a:pt x="20435" y="15851"/>
                </a:lnTo>
                <a:lnTo>
                  <a:pt x="20280" y="15921"/>
                </a:lnTo>
                <a:lnTo>
                  <a:pt x="20124" y="15972"/>
                </a:lnTo>
                <a:lnTo>
                  <a:pt x="19986" y="16006"/>
                </a:lnTo>
                <a:lnTo>
                  <a:pt x="19830" y="16024"/>
                </a:lnTo>
                <a:lnTo>
                  <a:pt x="19693" y="16006"/>
                </a:lnTo>
                <a:lnTo>
                  <a:pt x="19641" y="15990"/>
                </a:lnTo>
                <a:lnTo>
                  <a:pt x="19590" y="15972"/>
                </a:lnTo>
                <a:lnTo>
                  <a:pt x="19538" y="15937"/>
                </a:lnTo>
                <a:lnTo>
                  <a:pt x="19504" y="15903"/>
                </a:lnTo>
                <a:lnTo>
                  <a:pt x="19417" y="15800"/>
                </a:lnTo>
                <a:lnTo>
                  <a:pt x="19348" y="15661"/>
                </a:lnTo>
                <a:lnTo>
                  <a:pt x="19280" y="15489"/>
                </a:lnTo>
                <a:lnTo>
                  <a:pt x="19210" y="15299"/>
                </a:lnTo>
                <a:lnTo>
                  <a:pt x="19141" y="15074"/>
                </a:lnTo>
                <a:lnTo>
                  <a:pt x="19072" y="14833"/>
                </a:lnTo>
                <a:lnTo>
                  <a:pt x="19004" y="14591"/>
                </a:lnTo>
                <a:lnTo>
                  <a:pt x="18969" y="14349"/>
                </a:lnTo>
                <a:lnTo>
                  <a:pt x="18935" y="14143"/>
                </a:lnTo>
                <a:lnTo>
                  <a:pt x="18917" y="13935"/>
                </a:lnTo>
                <a:lnTo>
                  <a:pt x="18917" y="13780"/>
                </a:lnTo>
                <a:lnTo>
                  <a:pt x="18935" y="13641"/>
                </a:lnTo>
                <a:lnTo>
                  <a:pt x="18951" y="13555"/>
                </a:lnTo>
                <a:lnTo>
                  <a:pt x="19004" y="13503"/>
                </a:lnTo>
                <a:lnTo>
                  <a:pt x="19296" y="13348"/>
                </a:lnTo>
                <a:lnTo>
                  <a:pt x="19538" y="13174"/>
                </a:lnTo>
                <a:lnTo>
                  <a:pt x="19641" y="13089"/>
                </a:lnTo>
                <a:lnTo>
                  <a:pt x="19745" y="12985"/>
                </a:lnTo>
                <a:lnTo>
                  <a:pt x="19830" y="12899"/>
                </a:lnTo>
                <a:lnTo>
                  <a:pt x="19917" y="12795"/>
                </a:lnTo>
                <a:lnTo>
                  <a:pt x="19986" y="12692"/>
                </a:lnTo>
                <a:lnTo>
                  <a:pt x="20038" y="12587"/>
                </a:lnTo>
                <a:lnTo>
                  <a:pt x="20072" y="12484"/>
                </a:lnTo>
                <a:lnTo>
                  <a:pt x="20107" y="12381"/>
                </a:lnTo>
                <a:lnTo>
                  <a:pt x="20124" y="12278"/>
                </a:lnTo>
                <a:lnTo>
                  <a:pt x="20141" y="12173"/>
                </a:lnTo>
                <a:lnTo>
                  <a:pt x="20124" y="12070"/>
                </a:lnTo>
                <a:lnTo>
                  <a:pt x="20107" y="11967"/>
                </a:lnTo>
                <a:lnTo>
                  <a:pt x="20056" y="11846"/>
                </a:lnTo>
                <a:lnTo>
                  <a:pt x="20004" y="11741"/>
                </a:lnTo>
                <a:lnTo>
                  <a:pt x="19917" y="11638"/>
                </a:lnTo>
                <a:lnTo>
                  <a:pt x="19814" y="11535"/>
                </a:lnTo>
                <a:lnTo>
                  <a:pt x="19693" y="11466"/>
                </a:lnTo>
                <a:lnTo>
                  <a:pt x="19556" y="11396"/>
                </a:lnTo>
                <a:lnTo>
                  <a:pt x="19417" y="11327"/>
                </a:lnTo>
                <a:lnTo>
                  <a:pt x="19245" y="11275"/>
                </a:lnTo>
                <a:lnTo>
                  <a:pt x="19072" y="11241"/>
                </a:lnTo>
                <a:lnTo>
                  <a:pt x="18899" y="11224"/>
                </a:lnTo>
                <a:lnTo>
                  <a:pt x="18693" y="11206"/>
                </a:lnTo>
                <a:lnTo>
                  <a:pt x="18520" y="11206"/>
                </a:lnTo>
                <a:lnTo>
                  <a:pt x="18314" y="11224"/>
                </a:lnTo>
                <a:lnTo>
                  <a:pt x="18089" y="11241"/>
                </a:lnTo>
                <a:lnTo>
                  <a:pt x="17883" y="11275"/>
                </a:lnTo>
                <a:lnTo>
                  <a:pt x="17659" y="11327"/>
                </a:lnTo>
                <a:lnTo>
                  <a:pt x="17434" y="11396"/>
                </a:lnTo>
                <a:lnTo>
                  <a:pt x="17228" y="11466"/>
                </a:lnTo>
                <a:lnTo>
                  <a:pt x="17038" y="11552"/>
                </a:lnTo>
                <a:lnTo>
                  <a:pt x="16847" y="11656"/>
                </a:lnTo>
                <a:lnTo>
                  <a:pt x="16676" y="11759"/>
                </a:lnTo>
                <a:lnTo>
                  <a:pt x="16503" y="11862"/>
                </a:lnTo>
                <a:lnTo>
                  <a:pt x="16365" y="11983"/>
                </a:lnTo>
                <a:lnTo>
                  <a:pt x="16226" y="12104"/>
                </a:lnTo>
                <a:lnTo>
                  <a:pt x="16106" y="12225"/>
                </a:lnTo>
                <a:lnTo>
                  <a:pt x="16003" y="12347"/>
                </a:lnTo>
                <a:lnTo>
                  <a:pt x="15916" y="12484"/>
                </a:lnTo>
                <a:lnTo>
                  <a:pt x="15865" y="12605"/>
                </a:lnTo>
                <a:lnTo>
                  <a:pt x="15813" y="12744"/>
                </a:lnTo>
                <a:lnTo>
                  <a:pt x="15797" y="12864"/>
                </a:lnTo>
                <a:lnTo>
                  <a:pt x="15797" y="13003"/>
                </a:lnTo>
                <a:lnTo>
                  <a:pt x="15813" y="13124"/>
                </a:lnTo>
                <a:lnTo>
                  <a:pt x="15847" y="13227"/>
                </a:lnTo>
                <a:lnTo>
                  <a:pt x="15900" y="13313"/>
                </a:lnTo>
                <a:lnTo>
                  <a:pt x="15952" y="13400"/>
                </a:lnTo>
                <a:lnTo>
                  <a:pt x="16021" y="13485"/>
                </a:lnTo>
                <a:lnTo>
                  <a:pt x="16089" y="13555"/>
                </a:lnTo>
                <a:lnTo>
                  <a:pt x="16192" y="13624"/>
                </a:lnTo>
                <a:lnTo>
                  <a:pt x="16279" y="13693"/>
                </a:lnTo>
                <a:lnTo>
                  <a:pt x="16400" y="13745"/>
                </a:lnTo>
                <a:lnTo>
                  <a:pt x="16503" y="13796"/>
                </a:lnTo>
                <a:lnTo>
                  <a:pt x="16641" y="13830"/>
                </a:lnTo>
                <a:lnTo>
                  <a:pt x="16762" y="13866"/>
                </a:lnTo>
                <a:lnTo>
                  <a:pt x="16900" y="13883"/>
                </a:lnTo>
                <a:lnTo>
                  <a:pt x="17210" y="13917"/>
                </a:lnTo>
                <a:lnTo>
                  <a:pt x="17538" y="13901"/>
                </a:lnTo>
                <a:lnTo>
                  <a:pt x="17589" y="13917"/>
                </a:lnTo>
                <a:lnTo>
                  <a:pt x="17676" y="13987"/>
                </a:lnTo>
                <a:lnTo>
                  <a:pt x="17744" y="14090"/>
                </a:lnTo>
                <a:lnTo>
                  <a:pt x="17831" y="14228"/>
                </a:lnTo>
                <a:lnTo>
                  <a:pt x="17917" y="14418"/>
                </a:lnTo>
                <a:lnTo>
                  <a:pt x="18004" y="14608"/>
                </a:lnTo>
                <a:lnTo>
                  <a:pt x="18072" y="14850"/>
                </a:lnTo>
                <a:lnTo>
                  <a:pt x="18141" y="15074"/>
                </a:lnTo>
                <a:lnTo>
                  <a:pt x="18210" y="15316"/>
                </a:lnTo>
                <a:lnTo>
                  <a:pt x="18262" y="15558"/>
                </a:lnTo>
                <a:lnTo>
                  <a:pt x="18314" y="15748"/>
                </a:lnTo>
                <a:lnTo>
                  <a:pt x="18331" y="15937"/>
                </a:lnTo>
                <a:lnTo>
                  <a:pt x="18331" y="16093"/>
                </a:lnTo>
                <a:lnTo>
                  <a:pt x="18314" y="16214"/>
                </a:lnTo>
                <a:lnTo>
                  <a:pt x="18296" y="16283"/>
                </a:lnTo>
                <a:lnTo>
                  <a:pt x="18262" y="16335"/>
                </a:lnTo>
                <a:lnTo>
                  <a:pt x="18228" y="16387"/>
                </a:lnTo>
                <a:lnTo>
                  <a:pt x="18193" y="16422"/>
                </a:lnTo>
                <a:lnTo>
                  <a:pt x="18089" y="16490"/>
                </a:lnTo>
                <a:lnTo>
                  <a:pt x="17952" y="16559"/>
                </a:lnTo>
                <a:lnTo>
                  <a:pt x="17796" y="16611"/>
                </a:lnTo>
                <a:lnTo>
                  <a:pt x="17641" y="16628"/>
                </a:lnTo>
                <a:lnTo>
                  <a:pt x="17468" y="16646"/>
                </a:lnTo>
                <a:lnTo>
                  <a:pt x="17296" y="16646"/>
                </a:lnTo>
                <a:lnTo>
                  <a:pt x="17107" y="16646"/>
                </a:lnTo>
                <a:lnTo>
                  <a:pt x="16917" y="16628"/>
                </a:lnTo>
                <a:lnTo>
                  <a:pt x="16537" y="16577"/>
                </a:lnTo>
                <a:lnTo>
                  <a:pt x="16176" y="16507"/>
                </a:lnTo>
                <a:lnTo>
                  <a:pt x="15847" y="16438"/>
                </a:lnTo>
                <a:lnTo>
                  <a:pt x="15589" y="16369"/>
                </a:lnTo>
                <a:lnTo>
                  <a:pt x="15521" y="16369"/>
                </a:lnTo>
                <a:lnTo>
                  <a:pt x="15450" y="16369"/>
                </a:lnTo>
                <a:lnTo>
                  <a:pt x="15416" y="16387"/>
                </a:lnTo>
                <a:lnTo>
                  <a:pt x="15382" y="16422"/>
                </a:lnTo>
                <a:lnTo>
                  <a:pt x="15365" y="16456"/>
                </a:lnTo>
                <a:lnTo>
                  <a:pt x="15347" y="16507"/>
                </a:lnTo>
                <a:lnTo>
                  <a:pt x="15365" y="16559"/>
                </a:lnTo>
                <a:lnTo>
                  <a:pt x="15382" y="16628"/>
                </a:lnTo>
                <a:lnTo>
                  <a:pt x="15450" y="16783"/>
                </a:lnTo>
                <a:lnTo>
                  <a:pt x="15571" y="16939"/>
                </a:lnTo>
                <a:lnTo>
                  <a:pt x="15761" y="17112"/>
                </a:lnTo>
                <a:lnTo>
                  <a:pt x="15986" y="17285"/>
                </a:lnTo>
                <a:lnTo>
                  <a:pt x="16106" y="17371"/>
                </a:lnTo>
                <a:lnTo>
                  <a:pt x="16244" y="17457"/>
                </a:lnTo>
                <a:lnTo>
                  <a:pt x="16400" y="17526"/>
                </a:lnTo>
                <a:lnTo>
                  <a:pt x="16555" y="17595"/>
                </a:lnTo>
                <a:lnTo>
                  <a:pt x="16726" y="17665"/>
                </a:lnTo>
                <a:lnTo>
                  <a:pt x="16917" y="17734"/>
                </a:lnTo>
                <a:lnTo>
                  <a:pt x="17123" y="17768"/>
                </a:lnTo>
                <a:lnTo>
                  <a:pt x="17331" y="17820"/>
                </a:lnTo>
                <a:lnTo>
                  <a:pt x="17538" y="17855"/>
                </a:lnTo>
                <a:lnTo>
                  <a:pt x="17762" y="17871"/>
                </a:lnTo>
                <a:lnTo>
                  <a:pt x="18004" y="17871"/>
                </a:lnTo>
                <a:lnTo>
                  <a:pt x="18262" y="17871"/>
                </a:lnTo>
                <a:lnTo>
                  <a:pt x="18520" y="17855"/>
                </a:lnTo>
                <a:lnTo>
                  <a:pt x="18762" y="17820"/>
                </a:lnTo>
                <a:lnTo>
                  <a:pt x="19038" y="17768"/>
                </a:lnTo>
                <a:lnTo>
                  <a:pt x="19331" y="17699"/>
                </a:lnTo>
                <a:lnTo>
                  <a:pt x="19607" y="17613"/>
                </a:lnTo>
                <a:lnTo>
                  <a:pt x="19883" y="17510"/>
                </a:lnTo>
                <a:lnTo>
                  <a:pt x="20124" y="17405"/>
                </a:lnTo>
                <a:lnTo>
                  <a:pt x="20366" y="17302"/>
                </a:lnTo>
                <a:lnTo>
                  <a:pt x="20590" y="17181"/>
                </a:lnTo>
                <a:lnTo>
                  <a:pt x="20780" y="17060"/>
                </a:lnTo>
                <a:lnTo>
                  <a:pt x="20969" y="16922"/>
                </a:lnTo>
                <a:lnTo>
                  <a:pt x="21062" y="16848"/>
                </a:lnTo>
                <a:lnTo>
                  <a:pt x="21062" y="22620"/>
                </a:lnTo>
                <a:lnTo>
                  <a:pt x="21003" y="22620"/>
                </a:lnTo>
                <a:lnTo>
                  <a:pt x="20935" y="22638"/>
                </a:lnTo>
                <a:lnTo>
                  <a:pt x="20348" y="22810"/>
                </a:lnTo>
                <a:lnTo>
                  <a:pt x="19762" y="22948"/>
                </a:lnTo>
                <a:lnTo>
                  <a:pt x="19193" y="23052"/>
                </a:lnTo>
                <a:lnTo>
                  <a:pt x="18607" y="23137"/>
                </a:lnTo>
                <a:lnTo>
                  <a:pt x="18038" y="23173"/>
                </a:lnTo>
                <a:lnTo>
                  <a:pt x="17452" y="23190"/>
                </a:lnTo>
                <a:lnTo>
                  <a:pt x="16865" y="23190"/>
                </a:lnTo>
                <a:lnTo>
                  <a:pt x="16297" y="23137"/>
                </a:lnTo>
                <a:lnTo>
                  <a:pt x="15710" y="23069"/>
                </a:lnTo>
                <a:lnTo>
                  <a:pt x="15140" y="22983"/>
                </a:lnTo>
                <a:lnTo>
                  <a:pt x="14589" y="22862"/>
                </a:lnTo>
                <a:lnTo>
                  <a:pt x="14019" y="22707"/>
                </a:lnTo>
                <a:lnTo>
                  <a:pt x="13503" y="22517"/>
                </a:lnTo>
                <a:lnTo>
                  <a:pt x="12967" y="22326"/>
                </a:lnTo>
                <a:lnTo>
                  <a:pt x="12433" y="22085"/>
                </a:lnTo>
                <a:lnTo>
                  <a:pt x="11917" y="21843"/>
                </a:lnTo>
                <a:lnTo>
                  <a:pt x="11417" y="21550"/>
                </a:lnTo>
                <a:lnTo>
                  <a:pt x="10933" y="21256"/>
                </a:lnTo>
                <a:lnTo>
                  <a:pt x="10450" y="20929"/>
                </a:lnTo>
                <a:lnTo>
                  <a:pt x="10002" y="20566"/>
                </a:lnTo>
                <a:lnTo>
                  <a:pt x="9554" y="20186"/>
                </a:lnTo>
                <a:lnTo>
                  <a:pt x="9139" y="19805"/>
                </a:lnTo>
                <a:lnTo>
                  <a:pt x="8744" y="19391"/>
                </a:lnTo>
                <a:lnTo>
                  <a:pt x="8363" y="18943"/>
                </a:lnTo>
                <a:lnTo>
                  <a:pt x="8002" y="18476"/>
                </a:lnTo>
                <a:lnTo>
                  <a:pt x="7657" y="17976"/>
                </a:lnTo>
                <a:lnTo>
                  <a:pt x="7347" y="17475"/>
                </a:lnTo>
                <a:lnTo>
                  <a:pt x="7053" y="16939"/>
                </a:lnTo>
                <a:lnTo>
                  <a:pt x="6795" y="16387"/>
                </a:lnTo>
                <a:lnTo>
                  <a:pt x="6553" y="15816"/>
                </a:lnTo>
                <a:lnTo>
                  <a:pt x="6329" y="15229"/>
                </a:lnTo>
                <a:lnTo>
                  <a:pt x="6156" y="14625"/>
                </a:lnTo>
                <a:lnTo>
                  <a:pt x="6019" y="14073"/>
                </a:lnTo>
                <a:lnTo>
                  <a:pt x="5916" y="13521"/>
                </a:lnTo>
                <a:lnTo>
                  <a:pt x="5829" y="12985"/>
                </a:lnTo>
                <a:lnTo>
                  <a:pt x="5777" y="12502"/>
                </a:lnTo>
                <a:lnTo>
                  <a:pt x="5761" y="12450"/>
                </a:lnTo>
                <a:lnTo>
                  <a:pt x="5725" y="12381"/>
                </a:lnTo>
                <a:lnTo>
                  <a:pt x="5691" y="12347"/>
                </a:lnTo>
                <a:lnTo>
                  <a:pt x="5622" y="12294"/>
                </a:lnTo>
                <a:lnTo>
                  <a:pt x="5570" y="12278"/>
                </a:lnTo>
                <a:lnTo>
                  <a:pt x="5501" y="12260"/>
                </a:lnTo>
                <a:lnTo>
                  <a:pt x="5449" y="12242"/>
                </a:lnTo>
                <a:lnTo>
                  <a:pt x="5380" y="12260"/>
                </a:lnTo>
                <a:lnTo>
                  <a:pt x="4553" y="12415"/>
                </a:lnTo>
                <a:lnTo>
                  <a:pt x="3812" y="12468"/>
                </a:lnTo>
                <a:lnTo>
                  <a:pt x="3139" y="12415"/>
                </a:lnTo>
                <a:lnTo>
                  <a:pt x="2518" y="12278"/>
                </a:lnTo>
                <a:lnTo>
                  <a:pt x="1984" y="12052"/>
                </a:lnTo>
                <a:lnTo>
                  <a:pt x="1518" y="11741"/>
                </a:lnTo>
                <a:lnTo>
                  <a:pt x="1105" y="11380"/>
                </a:lnTo>
                <a:lnTo>
                  <a:pt x="776" y="10930"/>
                </a:lnTo>
                <a:lnTo>
                  <a:pt x="500" y="10447"/>
                </a:lnTo>
                <a:lnTo>
                  <a:pt x="276" y="9929"/>
                </a:lnTo>
                <a:lnTo>
                  <a:pt x="139" y="9376"/>
                </a:lnTo>
                <a:lnTo>
                  <a:pt x="35" y="8772"/>
                </a:lnTo>
                <a:lnTo>
                  <a:pt x="0" y="8168"/>
                </a:lnTo>
                <a:lnTo>
                  <a:pt x="18" y="7547"/>
                </a:lnTo>
                <a:lnTo>
                  <a:pt x="105" y="6925"/>
                </a:lnTo>
                <a:lnTo>
                  <a:pt x="224" y="6303"/>
                </a:lnTo>
                <a:lnTo>
                  <a:pt x="397" y="5698"/>
                </a:lnTo>
                <a:lnTo>
                  <a:pt x="639" y="5145"/>
                </a:lnTo>
                <a:lnTo>
                  <a:pt x="915" y="4594"/>
                </a:lnTo>
                <a:lnTo>
                  <a:pt x="1225" y="4075"/>
                </a:lnTo>
                <a:lnTo>
                  <a:pt x="1587" y="3627"/>
                </a:lnTo>
                <a:lnTo>
                  <a:pt x="2001" y="3211"/>
                </a:lnTo>
                <a:lnTo>
                  <a:pt x="2449" y="2884"/>
                </a:lnTo>
                <a:lnTo>
                  <a:pt x="2931" y="2608"/>
                </a:lnTo>
                <a:lnTo>
                  <a:pt x="3467" y="2418"/>
                </a:lnTo>
                <a:lnTo>
                  <a:pt x="4036" y="2331"/>
                </a:lnTo>
                <a:lnTo>
                  <a:pt x="4604" y="2331"/>
                </a:lnTo>
                <a:lnTo>
                  <a:pt x="5243" y="2434"/>
                </a:lnTo>
                <a:lnTo>
                  <a:pt x="5898" y="2658"/>
                </a:lnTo>
                <a:lnTo>
                  <a:pt x="6587" y="3005"/>
                </a:lnTo>
                <a:lnTo>
                  <a:pt x="7311" y="3471"/>
                </a:lnTo>
                <a:lnTo>
                  <a:pt x="8053" y="4093"/>
                </a:lnTo>
                <a:lnTo>
                  <a:pt x="8105" y="4144"/>
                </a:lnTo>
                <a:lnTo>
                  <a:pt x="8157" y="4162"/>
                </a:lnTo>
                <a:lnTo>
                  <a:pt x="8208" y="4178"/>
                </a:lnTo>
                <a:lnTo>
                  <a:pt x="8260" y="4196"/>
                </a:lnTo>
                <a:lnTo>
                  <a:pt x="8347" y="4178"/>
                </a:lnTo>
                <a:lnTo>
                  <a:pt x="8433" y="4162"/>
                </a:lnTo>
                <a:lnTo>
                  <a:pt x="8553" y="4059"/>
                </a:lnTo>
                <a:lnTo>
                  <a:pt x="8623" y="3988"/>
                </a:lnTo>
                <a:lnTo>
                  <a:pt x="9018" y="3575"/>
                </a:lnTo>
                <a:lnTo>
                  <a:pt x="9415" y="3195"/>
                </a:lnTo>
                <a:lnTo>
                  <a:pt x="9812" y="2850"/>
                </a:lnTo>
                <a:lnTo>
                  <a:pt x="10175" y="2539"/>
                </a:lnTo>
                <a:lnTo>
                  <a:pt x="10536" y="2245"/>
                </a:lnTo>
                <a:lnTo>
                  <a:pt x="10899" y="1986"/>
                </a:lnTo>
                <a:lnTo>
                  <a:pt x="11244" y="1744"/>
                </a:lnTo>
                <a:lnTo>
                  <a:pt x="11606" y="1536"/>
                </a:lnTo>
                <a:lnTo>
                  <a:pt x="11951" y="1330"/>
                </a:lnTo>
                <a:lnTo>
                  <a:pt x="12312" y="1157"/>
                </a:lnTo>
                <a:lnTo>
                  <a:pt x="12675" y="985"/>
                </a:lnTo>
                <a:lnTo>
                  <a:pt x="13037" y="846"/>
                </a:lnTo>
                <a:lnTo>
                  <a:pt x="13416" y="708"/>
                </a:lnTo>
                <a:lnTo>
                  <a:pt x="13795" y="587"/>
                </a:lnTo>
                <a:lnTo>
                  <a:pt x="14209" y="466"/>
                </a:lnTo>
                <a:lnTo>
                  <a:pt x="14640" y="345"/>
                </a:lnTo>
                <a:lnTo>
                  <a:pt x="15037" y="259"/>
                </a:lnTo>
                <a:lnTo>
                  <a:pt x="15434" y="173"/>
                </a:lnTo>
                <a:lnTo>
                  <a:pt x="15847" y="103"/>
                </a:lnTo>
                <a:lnTo>
                  <a:pt x="16261" y="69"/>
                </a:lnTo>
                <a:lnTo>
                  <a:pt x="16692" y="34"/>
                </a:lnTo>
                <a:lnTo>
                  <a:pt x="17123" y="18"/>
                </a:lnTo>
                <a:lnTo>
                  <a:pt x="17538" y="0"/>
                </a:lnTo>
                <a:lnTo>
                  <a:pt x="17968" y="18"/>
                </a:lnTo>
                <a:lnTo>
                  <a:pt x="18383" y="34"/>
                </a:lnTo>
                <a:lnTo>
                  <a:pt x="18778" y="69"/>
                </a:lnTo>
                <a:lnTo>
                  <a:pt x="19175" y="103"/>
                </a:lnTo>
                <a:lnTo>
                  <a:pt x="19572" y="155"/>
                </a:lnTo>
                <a:lnTo>
                  <a:pt x="19935" y="224"/>
                </a:lnTo>
                <a:lnTo>
                  <a:pt x="20296" y="294"/>
                </a:lnTo>
                <a:lnTo>
                  <a:pt x="20624" y="363"/>
                </a:lnTo>
                <a:lnTo>
                  <a:pt x="20953" y="448"/>
                </a:lnTo>
                <a:lnTo>
                  <a:pt x="21003" y="448"/>
                </a:lnTo>
                <a:lnTo>
                  <a:pt x="21056" y="466"/>
                </a:lnTo>
                <a:lnTo>
                  <a:pt x="21062" y="465"/>
                </a:lnTo>
                <a:close/>
                <a:moveTo>
                  <a:pt x="21062" y="23493"/>
                </a:moveTo>
                <a:lnTo>
                  <a:pt x="21062" y="23508"/>
                </a:lnTo>
                <a:lnTo>
                  <a:pt x="21048" y="23508"/>
                </a:lnTo>
                <a:lnTo>
                  <a:pt x="21062" y="23493"/>
                </a:lnTo>
                <a:close/>
                <a:moveTo>
                  <a:pt x="12451" y="9030"/>
                </a:moveTo>
                <a:lnTo>
                  <a:pt x="12330" y="9065"/>
                </a:lnTo>
                <a:lnTo>
                  <a:pt x="12209" y="9135"/>
                </a:lnTo>
                <a:lnTo>
                  <a:pt x="12106" y="9204"/>
                </a:lnTo>
                <a:lnTo>
                  <a:pt x="12002" y="9273"/>
                </a:lnTo>
                <a:lnTo>
                  <a:pt x="11917" y="9376"/>
                </a:lnTo>
                <a:lnTo>
                  <a:pt x="11830" y="9480"/>
                </a:lnTo>
                <a:lnTo>
                  <a:pt x="11778" y="9583"/>
                </a:lnTo>
                <a:lnTo>
                  <a:pt x="11709" y="9704"/>
                </a:lnTo>
                <a:lnTo>
                  <a:pt x="11675" y="9826"/>
                </a:lnTo>
                <a:lnTo>
                  <a:pt x="11623" y="9963"/>
                </a:lnTo>
                <a:lnTo>
                  <a:pt x="11606" y="10102"/>
                </a:lnTo>
                <a:lnTo>
                  <a:pt x="11588" y="10239"/>
                </a:lnTo>
                <a:lnTo>
                  <a:pt x="11588" y="10378"/>
                </a:lnTo>
                <a:lnTo>
                  <a:pt x="11606" y="10532"/>
                </a:lnTo>
                <a:lnTo>
                  <a:pt x="11623" y="10689"/>
                </a:lnTo>
                <a:lnTo>
                  <a:pt x="11657" y="10845"/>
                </a:lnTo>
                <a:lnTo>
                  <a:pt x="11709" y="10999"/>
                </a:lnTo>
                <a:lnTo>
                  <a:pt x="11761" y="11138"/>
                </a:lnTo>
                <a:lnTo>
                  <a:pt x="11830" y="11275"/>
                </a:lnTo>
                <a:lnTo>
                  <a:pt x="11917" y="11396"/>
                </a:lnTo>
                <a:lnTo>
                  <a:pt x="11985" y="11517"/>
                </a:lnTo>
                <a:lnTo>
                  <a:pt x="12088" y="11638"/>
                </a:lnTo>
                <a:lnTo>
                  <a:pt x="12175" y="11725"/>
                </a:lnTo>
                <a:lnTo>
                  <a:pt x="12278" y="11812"/>
                </a:lnTo>
                <a:lnTo>
                  <a:pt x="12399" y="11897"/>
                </a:lnTo>
                <a:lnTo>
                  <a:pt x="12502" y="11949"/>
                </a:lnTo>
                <a:lnTo>
                  <a:pt x="12622" y="12001"/>
                </a:lnTo>
                <a:lnTo>
                  <a:pt x="12743" y="12036"/>
                </a:lnTo>
                <a:lnTo>
                  <a:pt x="12864" y="12052"/>
                </a:lnTo>
                <a:lnTo>
                  <a:pt x="13003" y="12070"/>
                </a:lnTo>
                <a:lnTo>
                  <a:pt x="13140" y="12052"/>
                </a:lnTo>
                <a:lnTo>
                  <a:pt x="13261" y="12018"/>
                </a:lnTo>
                <a:lnTo>
                  <a:pt x="13398" y="11983"/>
                </a:lnTo>
                <a:lnTo>
                  <a:pt x="13519" y="11931"/>
                </a:lnTo>
                <a:lnTo>
                  <a:pt x="13624" y="11862"/>
                </a:lnTo>
                <a:lnTo>
                  <a:pt x="13727" y="11776"/>
                </a:lnTo>
                <a:lnTo>
                  <a:pt x="13795" y="11690"/>
                </a:lnTo>
                <a:lnTo>
                  <a:pt x="13882" y="11586"/>
                </a:lnTo>
                <a:lnTo>
                  <a:pt x="13951" y="11466"/>
                </a:lnTo>
                <a:lnTo>
                  <a:pt x="14019" y="11345"/>
                </a:lnTo>
                <a:lnTo>
                  <a:pt x="14054" y="11224"/>
                </a:lnTo>
                <a:lnTo>
                  <a:pt x="14106" y="11085"/>
                </a:lnTo>
                <a:lnTo>
                  <a:pt x="14124" y="10948"/>
                </a:lnTo>
                <a:lnTo>
                  <a:pt x="14140" y="10792"/>
                </a:lnTo>
                <a:lnTo>
                  <a:pt x="14140" y="10653"/>
                </a:lnTo>
                <a:lnTo>
                  <a:pt x="14140" y="10498"/>
                </a:lnTo>
                <a:lnTo>
                  <a:pt x="14124" y="10343"/>
                </a:lnTo>
                <a:lnTo>
                  <a:pt x="14072" y="10205"/>
                </a:lnTo>
                <a:lnTo>
                  <a:pt x="14037" y="10050"/>
                </a:lnTo>
                <a:lnTo>
                  <a:pt x="13969" y="9911"/>
                </a:lnTo>
                <a:lnTo>
                  <a:pt x="13900" y="9773"/>
                </a:lnTo>
                <a:lnTo>
                  <a:pt x="13830" y="9652"/>
                </a:lnTo>
                <a:lnTo>
                  <a:pt x="13761" y="9531"/>
                </a:lnTo>
                <a:lnTo>
                  <a:pt x="13675" y="9428"/>
                </a:lnTo>
                <a:lnTo>
                  <a:pt x="13572" y="9325"/>
                </a:lnTo>
                <a:lnTo>
                  <a:pt x="13469" y="9238"/>
                </a:lnTo>
                <a:lnTo>
                  <a:pt x="13348" y="9169"/>
                </a:lnTo>
                <a:lnTo>
                  <a:pt x="13227" y="9099"/>
                </a:lnTo>
                <a:lnTo>
                  <a:pt x="13106" y="9048"/>
                </a:lnTo>
                <a:lnTo>
                  <a:pt x="12985" y="9014"/>
                </a:lnTo>
                <a:lnTo>
                  <a:pt x="12848" y="8996"/>
                </a:lnTo>
                <a:lnTo>
                  <a:pt x="12727" y="8996"/>
                </a:lnTo>
                <a:lnTo>
                  <a:pt x="12588" y="8996"/>
                </a:lnTo>
                <a:lnTo>
                  <a:pt x="12451" y="903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25012511" y="18264739"/>
            <a:ext cx="10958411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19"/>
          <p:cNvSpPr txBox="1">
            <a:spLocks noChangeArrowheads="1"/>
          </p:cNvSpPr>
          <p:nvPr/>
        </p:nvSpPr>
        <p:spPr bwMode="auto">
          <a:xfrm>
            <a:off x="36977165" y="23282789"/>
            <a:ext cx="11020213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Flowchart: Document 57"/>
          <p:cNvSpPr/>
          <p:nvPr/>
        </p:nvSpPr>
        <p:spPr>
          <a:xfrm>
            <a:off x="25012510" y="16970926"/>
            <a:ext cx="10958411" cy="998274"/>
          </a:xfrm>
          <a:prstGeom prst="flowChartDocument">
            <a:avLst/>
          </a:prstGeom>
          <a:gradFill flip="none" rotWithShape="1">
            <a:gsLst>
              <a:gs pos="100000">
                <a:srgbClr val="E3A653"/>
              </a:gs>
              <a:gs pos="20000">
                <a:srgbClr val="F17C05"/>
              </a:gs>
            </a:gsLst>
            <a:lin ang="2700000" scaled="1"/>
            <a:tileRect/>
          </a:gra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defTabSz="4702588"/>
            <a:r>
              <a:rPr lang="en-US" sz="40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DISCUSSION</a:t>
            </a:r>
            <a:endParaRPr lang="en-US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0" y="-42366"/>
            <a:ext cx="49377600" cy="5197924"/>
          </a:xfrm>
          <a:prstGeom prst="rect">
            <a:avLst/>
          </a:prstGeom>
          <a:solidFill>
            <a:srgbClr val="466FBB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702588"/>
            <a:endParaRPr lang="en-US" sz="4000" b="1" dirty="0">
              <a:solidFill>
                <a:srgbClr val="FFFFFF"/>
              </a:solidFill>
              <a:latin typeface="Avenir LT Std 65 Medium" panose="020B0803020203020204" pitchFamily="34" charset="0"/>
            </a:endParaRPr>
          </a:p>
        </p:txBody>
      </p:sp>
      <p:sp>
        <p:nvSpPr>
          <p:cNvPr id="60" name="Flowchart: Document 59"/>
          <p:cNvSpPr/>
          <p:nvPr/>
        </p:nvSpPr>
        <p:spPr>
          <a:xfrm>
            <a:off x="36977166" y="21976276"/>
            <a:ext cx="11020212" cy="998274"/>
          </a:xfrm>
          <a:prstGeom prst="flowChartDocument">
            <a:avLst/>
          </a:prstGeom>
          <a:gradFill flip="none" rotWithShape="1">
            <a:gsLst>
              <a:gs pos="100000">
                <a:srgbClr val="E3A653"/>
              </a:gs>
              <a:gs pos="20000">
                <a:srgbClr val="F17C05"/>
              </a:gs>
            </a:gsLst>
            <a:lin ang="2700000" scaled="1"/>
            <a:tileRect/>
          </a:gra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defTabSz="4702588"/>
            <a:r>
              <a:rPr lang="en-US" sz="40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US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4294967295"/>
          </p:nvPr>
        </p:nvSpPr>
        <p:spPr>
          <a:xfrm>
            <a:off x="0" y="3660585"/>
            <a:ext cx="49377600" cy="14636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600"/>
            </a:lvl1pPr>
          </a:lstStyle>
          <a:p>
            <a:pPr algn="ctr"/>
            <a:r>
              <a:rPr lang="en-U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 Name, RN</a:t>
            </a:r>
            <a:r>
              <a:rPr lang="en-US" sz="3600" baseline="30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Author Name, Ph.D</a:t>
            </a:r>
            <a:r>
              <a:rPr lang="en-US" sz="3600" baseline="30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Author Name, RN</a:t>
            </a:r>
            <a:r>
              <a:rPr lang="en-US" sz="3600" baseline="30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2, 3</a:t>
            </a:r>
            <a:r>
              <a:rPr lang="en-U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Author Name, Ph.D</a:t>
            </a:r>
            <a:r>
              <a:rPr lang="en-US" sz="3600" baseline="30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1, 4</a:t>
            </a:r>
          </a:p>
          <a:p>
            <a:pPr algn="ctr"/>
            <a:r>
              <a:rPr lang="en-US" sz="3600" baseline="30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Name of University, City, State; </a:t>
            </a:r>
            <a:r>
              <a:rPr lang="en-US" sz="3600" baseline="30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Name of Another University, City, State; </a:t>
            </a:r>
            <a:r>
              <a:rPr lang="en-US" sz="3600" baseline="30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Name of University, City, State;</a:t>
            </a:r>
            <a:r>
              <a:rPr lang="en-US" sz="3600" baseline="30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en-U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Name of Another University, City, State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47634" y="308970"/>
            <a:ext cx="49425234" cy="2928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defTabSz="4389120">
              <a:lnSpc>
                <a:spcPct val="100000"/>
              </a:lnSpc>
              <a:spcBef>
                <a:spcPct val="0"/>
              </a:spcBef>
              <a:buNone/>
              <a:defRPr sz="11500" baseline="0">
                <a:solidFill>
                  <a:srgbClr val="FFFFFF"/>
                </a:solidFill>
                <a:latin typeface="Avenir LT Std 65 Medium" panose="020B08030202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Scientific Poster Template </a:t>
            </a:r>
            <a:r>
              <a:rPr lang="en-US" sz="9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created by Graphicsland &amp; MakeSigns.com. </a:t>
            </a:r>
            <a:br>
              <a:rPr lang="en-US" sz="9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9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9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poster title would </a:t>
            </a:r>
            <a:r>
              <a:rPr lang="en-US" sz="9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</a:t>
            </a:r>
            <a:r>
              <a:rPr lang="en-US" sz="9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 these lines</a:t>
            </a:r>
          </a:p>
        </p:txBody>
      </p:sp>
      <p:sp>
        <p:nvSpPr>
          <p:cNvPr id="41" name="TextBox 19"/>
          <p:cNvSpPr txBox="1">
            <a:spLocks noChangeArrowheads="1"/>
          </p:cNvSpPr>
          <p:nvPr/>
        </p:nvSpPr>
        <p:spPr bwMode="auto">
          <a:xfrm>
            <a:off x="13092431" y="7091191"/>
            <a:ext cx="10979018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algn="just" defTabSz="3756396">
              <a:lnSpc>
                <a:spcPct val="110000"/>
              </a:lnSpc>
              <a:defRPr sz="3600">
                <a:solidFill>
                  <a:srgbClr val="6C6055"/>
                </a:solidFill>
                <a:latin typeface="Avenir LT Std 45 Book" panose="020B0502020203020204" pitchFamily="34" charset="0"/>
                <a:cs typeface="Arial" pitchFamily="34" charset="0"/>
              </a:defRPr>
            </a:lvl1pPr>
            <a:lvl2pPr marL="1878198" defTabSz="3756396">
              <a:defRPr sz="7400"/>
            </a:lvl2pPr>
            <a:lvl3pPr marL="3756396" defTabSz="3756396">
              <a:defRPr sz="7400"/>
            </a:lvl3pPr>
            <a:lvl4pPr marL="5634594" defTabSz="3756396">
              <a:defRPr sz="7400"/>
            </a:lvl4pPr>
            <a:lvl5pPr marL="7512797" defTabSz="3756396">
              <a:defRPr sz="7400"/>
            </a:lvl5pPr>
            <a:lvl6pPr marL="9390995" defTabSz="3756396">
              <a:defRPr sz="7400"/>
            </a:lvl6pPr>
            <a:lvl7pPr marL="11269197" defTabSz="3756396">
              <a:defRPr sz="7400"/>
            </a:lvl7pPr>
            <a:lvl8pPr marL="13147395" defTabSz="3756396">
              <a:defRPr sz="7400"/>
            </a:lvl8pPr>
            <a:lvl9pPr marL="15025593" defTabSz="3756396">
              <a:defRPr sz="7400"/>
            </a:lvl9pPr>
          </a:lstStyle>
          <a:p>
            <a:r>
              <a:rPr lang="en-US">
                <a:latin typeface="Arial" pitchFamily="34" charset="0"/>
              </a:rPr>
              <a:t>Insert your text here.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25012511" y="7091191"/>
            <a:ext cx="10958411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</a:t>
            </a:r>
            <a:r>
              <a:rPr lang="en-US" sz="36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19"/>
          <p:cNvSpPr txBox="1">
            <a:spLocks noChangeArrowheads="1"/>
          </p:cNvSpPr>
          <p:nvPr/>
        </p:nvSpPr>
        <p:spPr bwMode="auto">
          <a:xfrm>
            <a:off x="36977166" y="7091191"/>
            <a:ext cx="10979012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Flowchart: Document 45"/>
          <p:cNvSpPr/>
          <p:nvPr/>
        </p:nvSpPr>
        <p:spPr>
          <a:xfrm>
            <a:off x="13092430" y="5742061"/>
            <a:ext cx="10979018" cy="998274"/>
          </a:xfrm>
          <a:prstGeom prst="flowChartDocument">
            <a:avLst/>
          </a:prstGeom>
          <a:gradFill flip="none" rotWithShape="1">
            <a:gsLst>
              <a:gs pos="100000">
                <a:srgbClr val="E3A653"/>
              </a:gs>
              <a:gs pos="20000">
                <a:srgbClr val="F17C05"/>
              </a:gs>
            </a:gsLst>
            <a:lin ang="2700000" scaled="1"/>
            <a:tileRect/>
          </a:gra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defTabSz="4702588"/>
            <a:r>
              <a:rPr lang="en-US" sz="40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PROCEDURES</a:t>
            </a:r>
            <a:endParaRPr lang="en-US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lowchart: Document 47"/>
          <p:cNvSpPr/>
          <p:nvPr/>
        </p:nvSpPr>
        <p:spPr>
          <a:xfrm>
            <a:off x="25033118" y="5742061"/>
            <a:ext cx="10937804" cy="998274"/>
          </a:xfrm>
          <a:prstGeom prst="flowChartDocument">
            <a:avLst/>
          </a:prstGeom>
          <a:gradFill flip="none" rotWithShape="1">
            <a:gsLst>
              <a:gs pos="100000">
                <a:srgbClr val="E3A653"/>
              </a:gs>
              <a:gs pos="20000">
                <a:srgbClr val="F17C05"/>
              </a:gs>
            </a:gsLst>
            <a:lin ang="2700000" scaled="1"/>
            <a:tileRect/>
          </a:gra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defTabSz="4702588"/>
            <a:r>
              <a:rPr lang="en-US" sz="40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Flowchart: Document 58"/>
          <p:cNvSpPr/>
          <p:nvPr/>
        </p:nvSpPr>
        <p:spPr>
          <a:xfrm>
            <a:off x="36977165" y="5742060"/>
            <a:ext cx="10979012" cy="998274"/>
          </a:xfrm>
          <a:prstGeom prst="flowChartDocument">
            <a:avLst/>
          </a:prstGeom>
          <a:gradFill flip="none" rotWithShape="1">
            <a:gsLst>
              <a:gs pos="100000">
                <a:srgbClr val="E3A653"/>
              </a:gs>
              <a:gs pos="20000">
                <a:srgbClr val="F17C05"/>
              </a:gs>
            </a:gsLst>
            <a:lin ang="2700000" scaled="1"/>
            <a:tileRect/>
          </a:gra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defTabSz="4702588"/>
            <a:r>
              <a:rPr lang="en-US" sz="40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5240648"/>
            <a:ext cx="49377600" cy="0"/>
          </a:xfrm>
          <a:prstGeom prst="line">
            <a:avLst/>
          </a:prstGeom>
          <a:ln w="190500">
            <a:solidFill>
              <a:srgbClr val="DBCE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Document 35"/>
          <p:cNvSpPr/>
          <p:nvPr/>
        </p:nvSpPr>
        <p:spPr>
          <a:xfrm>
            <a:off x="1380225" y="5742063"/>
            <a:ext cx="10989312" cy="998274"/>
          </a:xfrm>
          <a:prstGeom prst="flowChartDocument">
            <a:avLst/>
          </a:prstGeom>
          <a:gradFill flip="none" rotWithShape="1">
            <a:gsLst>
              <a:gs pos="100000">
                <a:srgbClr val="E3A653"/>
              </a:gs>
              <a:gs pos="20000">
                <a:srgbClr val="F17C05"/>
              </a:gs>
            </a:gsLst>
            <a:lin ang="2700000" scaled="1"/>
            <a:tileRect/>
          </a:gra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defTabSz="4702588"/>
            <a:r>
              <a:rPr lang="en-US" sz="40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1380221" y="7091191"/>
            <a:ext cx="10989316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80222" y="25680032"/>
            <a:ext cx="10989317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80224" y="15950584"/>
            <a:ext cx="10989317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</a:t>
            </a:r>
            <a:r>
              <a:rPr lang="en-US" sz="36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Flowchart: Document 36"/>
          <p:cNvSpPr/>
          <p:nvPr/>
        </p:nvSpPr>
        <p:spPr>
          <a:xfrm>
            <a:off x="1380225" y="14643831"/>
            <a:ext cx="10989312" cy="998274"/>
          </a:xfrm>
          <a:prstGeom prst="flowChartDocument">
            <a:avLst/>
          </a:prstGeom>
          <a:gradFill flip="none" rotWithShape="1">
            <a:gsLst>
              <a:gs pos="100000">
                <a:srgbClr val="E3A653"/>
              </a:gs>
              <a:gs pos="20000">
                <a:srgbClr val="F17C05"/>
              </a:gs>
            </a:gsLst>
            <a:lin ang="2700000" scaled="1"/>
            <a:tileRect/>
          </a:gra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defTabSz="4702588"/>
            <a:r>
              <a:rPr lang="en-US" sz="40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US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Flowchart: Document 43"/>
          <p:cNvSpPr/>
          <p:nvPr/>
        </p:nvSpPr>
        <p:spPr>
          <a:xfrm>
            <a:off x="1380225" y="24373279"/>
            <a:ext cx="10989312" cy="998274"/>
          </a:xfrm>
          <a:prstGeom prst="flowChartDocument">
            <a:avLst/>
          </a:prstGeom>
          <a:gradFill flip="none" rotWithShape="1">
            <a:gsLst>
              <a:gs pos="100000">
                <a:srgbClr val="E3A653"/>
              </a:gs>
              <a:gs pos="20000">
                <a:srgbClr val="F17C05"/>
              </a:gs>
            </a:gsLst>
            <a:lin ang="2700000" scaled="1"/>
            <a:tileRect/>
          </a:gradFill>
          <a:ln w="50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defTabSz="4702588"/>
            <a:r>
              <a:rPr lang="en-US" sz="40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MATERIALS</a:t>
            </a:r>
            <a:endParaRPr lang="en-US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3" descr="V:\Jessies Stuff\_ATTN!\CHOC updates\Magne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383" y="30228313"/>
            <a:ext cx="3108639" cy="249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1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116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whatever</dc:creator>
  <cp:lastModifiedBy>jessie</cp:lastModifiedBy>
  <cp:revision>133</cp:revision>
  <dcterms:created xsi:type="dcterms:W3CDTF">2014-01-17T16:28:39Z</dcterms:created>
  <dcterms:modified xsi:type="dcterms:W3CDTF">2014-04-17T16:42:07Z</dcterms:modified>
</cp:coreProperties>
</file>