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21945600"/>
  <p:notesSz cx="6858000" cy="9144000"/>
  <p:defaultTextStyle>
    <a:defPPr>
      <a:defRPr lang="en-US"/>
    </a:defPPr>
    <a:lvl1pPr marL="0" algn="l" defTabSz="3134710" rtl="0" eaLnBrk="1" latinLnBrk="0" hangingPunct="1">
      <a:defRPr sz="6100" kern="1200">
        <a:solidFill>
          <a:schemeClr val="tx1"/>
        </a:solidFill>
        <a:latin typeface="+mn-lt"/>
        <a:ea typeface="+mn-ea"/>
        <a:cs typeface="+mn-cs"/>
      </a:defRPr>
    </a:lvl1pPr>
    <a:lvl2pPr marL="1567355" algn="l" defTabSz="3134710" rtl="0" eaLnBrk="1" latinLnBrk="0" hangingPunct="1">
      <a:defRPr sz="6100" kern="1200">
        <a:solidFill>
          <a:schemeClr val="tx1"/>
        </a:solidFill>
        <a:latin typeface="+mn-lt"/>
        <a:ea typeface="+mn-ea"/>
        <a:cs typeface="+mn-cs"/>
      </a:defRPr>
    </a:lvl2pPr>
    <a:lvl3pPr marL="3134710" algn="l" defTabSz="3134710" rtl="0" eaLnBrk="1" latinLnBrk="0" hangingPunct="1">
      <a:defRPr sz="6100" kern="1200">
        <a:solidFill>
          <a:schemeClr val="tx1"/>
        </a:solidFill>
        <a:latin typeface="+mn-lt"/>
        <a:ea typeface="+mn-ea"/>
        <a:cs typeface="+mn-cs"/>
      </a:defRPr>
    </a:lvl3pPr>
    <a:lvl4pPr marL="4702064" algn="l" defTabSz="3134710" rtl="0" eaLnBrk="1" latinLnBrk="0" hangingPunct="1">
      <a:defRPr sz="6100" kern="1200">
        <a:solidFill>
          <a:schemeClr val="tx1"/>
        </a:solidFill>
        <a:latin typeface="+mn-lt"/>
        <a:ea typeface="+mn-ea"/>
        <a:cs typeface="+mn-cs"/>
      </a:defRPr>
    </a:lvl4pPr>
    <a:lvl5pPr marL="6269419" algn="l" defTabSz="3134710" rtl="0" eaLnBrk="1" latinLnBrk="0" hangingPunct="1">
      <a:defRPr sz="6100" kern="1200">
        <a:solidFill>
          <a:schemeClr val="tx1"/>
        </a:solidFill>
        <a:latin typeface="+mn-lt"/>
        <a:ea typeface="+mn-ea"/>
        <a:cs typeface="+mn-cs"/>
      </a:defRPr>
    </a:lvl5pPr>
    <a:lvl6pPr marL="7836774" algn="l" defTabSz="3134710" rtl="0" eaLnBrk="1" latinLnBrk="0" hangingPunct="1">
      <a:defRPr sz="6100" kern="1200">
        <a:solidFill>
          <a:schemeClr val="tx1"/>
        </a:solidFill>
        <a:latin typeface="+mn-lt"/>
        <a:ea typeface="+mn-ea"/>
        <a:cs typeface="+mn-cs"/>
      </a:defRPr>
    </a:lvl6pPr>
    <a:lvl7pPr marL="9404129" algn="l" defTabSz="3134710" rtl="0" eaLnBrk="1" latinLnBrk="0" hangingPunct="1">
      <a:defRPr sz="6100" kern="1200">
        <a:solidFill>
          <a:schemeClr val="tx1"/>
        </a:solidFill>
        <a:latin typeface="+mn-lt"/>
        <a:ea typeface="+mn-ea"/>
        <a:cs typeface="+mn-cs"/>
      </a:defRPr>
    </a:lvl7pPr>
    <a:lvl8pPr marL="10971483" algn="l" defTabSz="3134710" rtl="0" eaLnBrk="1" latinLnBrk="0" hangingPunct="1">
      <a:defRPr sz="6100" kern="1200">
        <a:solidFill>
          <a:schemeClr val="tx1"/>
        </a:solidFill>
        <a:latin typeface="+mn-lt"/>
        <a:ea typeface="+mn-ea"/>
        <a:cs typeface="+mn-cs"/>
      </a:defRPr>
    </a:lvl8pPr>
    <a:lvl9pPr marL="12538838" algn="l" defTabSz="3134710" rtl="0" eaLnBrk="1" latinLnBrk="0" hangingPunct="1">
      <a:defRPr sz="6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FF3"/>
    <a:srgbClr val="EAEAEA"/>
    <a:srgbClr val="FFFFFF"/>
    <a:srgbClr val="CC0000"/>
    <a:srgbClr val="B40000"/>
    <a:srgbClr val="DA0000"/>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282" y="-72"/>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view3D>
      <c:rotX val="15"/>
      <c:rotY val="20"/>
      <c:depthPercent val="10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Series 1</c:v>
                </c:pt>
              </c:strCache>
            </c:strRef>
          </c:tx>
          <c:invertIfNegative val="0"/>
          <c:dPt>
            <c:idx val="0"/>
            <c:invertIfNegative val="0"/>
            <c:bubble3D val="0"/>
          </c:dPt>
          <c:dPt>
            <c:idx val="1"/>
            <c:invertIfNegative val="0"/>
            <c:bubble3D val="0"/>
          </c:dPt>
          <c:dPt>
            <c:idx val="2"/>
            <c:invertIfNegative val="0"/>
            <c:bubble3D val="0"/>
          </c:dPt>
          <c:dPt>
            <c:idx val="3"/>
            <c:invertIfNegative val="0"/>
            <c:bubble3D val="0"/>
          </c:dPt>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Sheet1!$B$2:$B$9</c:f>
              <c:numCache>
                <c:formatCode>General</c:formatCode>
                <c:ptCount val="8"/>
                <c:pt idx="0">
                  <c:v>4.3</c:v>
                </c:pt>
                <c:pt idx="1">
                  <c:v>2.5</c:v>
                </c:pt>
                <c:pt idx="2">
                  <c:v>3.5</c:v>
                </c:pt>
                <c:pt idx="3">
                  <c:v>4.5</c:v>
                </c:pt>
                <c:pt idx="4">
                  <c:v>4.3</c:v>
                </c:pt>
                <c:pt idx="5">
                  <c:v>2.5</c:v>
                </c:pt>
                <c:pt idx="6">
                  <c:v>3.5</c:v>
                </c:pt>
                <c:pt idx="7">
                  <c:v>4.5</c:v>
                </c:pt>
              </c:numCache>
            </c:numRef>
          </c:val>
        </c:ser>
        <c:ser>
          <c:idx val="1"/>
          <c:order val="1"/>
          <c:tx>
            <c:strRef>
              <c:f>Sheet1!$C$1</c:f>
              <c:strCache>
                <c:ptCount val="1"/>
                <c:pt idx="0">
                  <c:v>Series 2</c:v>
                </c:pt>
              </c:strCache>
            </c:strRef>
          </c:tx>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Sheet1!$C$2:$C$9</c:f>
              <c:numCache>
                <c:formatCode>General</c:formatCode>
                <c:ptCount val="8"/>
                <c:pt idx="0">
                  <c:v>2.4</c:v>
                </c:pt>
                <c:pt idx="1">
                  <c:v>4.4000000000000004</c:v>
                </c:pt>
                <c:pt idx="2">
                  <c:v>1.8</c:v>
                </c:pt>
                <c:pt idx="3">
                  <c:v>2.8</c:v>
                </c:pt>
                <c:pt idx="4">
                  <c:v>2.4</c:v>
                </c:pt>
                <c:pt idx="5">
                  <c:v>4.4000000000000004</c:v>
                </c:pt>
                <c:pt idx="6">
                  <c:v>1.8</c:v>
                </c:pt>
                <c:pt idx="7">
                  <c:v>2.8</c:v>
                </c:pt>
              </c:numCache>
            </c:numRef>
          </c:val>
        </c:ser>
        <c:ser>
          <c:idx val="2"/>
          <c:order val="2"/>
          <c:tx>
            <c:strRef>
              <c:f>Sheet1!$D$1</c:f>
              <c:strCache>
                <c:ptCount val="1"/>
                <c:pt idx="0">
                  <c:v>Series 3</c:v>
                </c:pt>
              </c:strCache>
            </c:strRef>
          </c:tx>
          <c:invertIfNegative val="0"/>
          <c:cat>
            <c:strRef>
              <c:f>Sheet1!$A$2:$A$9</c:f>
              <c:strCache>
                <c:ptCount val="8"/>
                <c:pt idx="0">
                  <c:v>Category 1</c:v>
                </c:pt>
                <c:pt idx="1">
                  <c:v>Category 2</c:v>
                </c:pt>
                <c:pt idx="2">
                  <c:v>Category 3</c:v>
                </c:pt>
                <c:pt idx="3">
                  <c:v>Category 4</c:v>
                </c:pt>
                <c:pt idx="4">
                  <c:v>Category 5</c:v>
                </c:pt>
                <c:pt idx="5">
                  <c:v>Category 6</c:v>
                </c:pt>
                <c:pt idx="6">
                  <c:v>Category 7</c:v>
                </c:pt>
                <c:pt idx="7">
                  <c:v>Category 8</c:v>
                </c:pt>
              </c:strCache>
            </c:strRef>
          </c:cat>
          <c:val>
            <c:numRef>
              <c:f>Sheet1!$D$2:$D$9</c:f>
              <c:numCache>
                <c:formatCode>General</c:formatCode>
                <c:ptCount val="8"/>
                <c:pt idx="0">
                  <c:v>2</c:v>
                </c:pt>
                <c:pt idx="1">
                  <c:v>2</c:v>
                </c:pt>
                <c:pt idx="2">
                  <c:v>3</c:v>
                </c:pt>
                <c:pt idx="3">
                  <c:v>5</c:v>
                </c:pt>
                <c:pt idx="4">
                  <c:v>2</c:v>
                </c:pt>
                <c:pt idx="5">
                  <c:v>2</c:v>
                </c:pt>
                <c:pt idx="6">
                  <c:v>3</c:v>
                </c:pt>
                <c:pt idx="7">
                  <c:v>5</c:v>
                </c:pt>
              </c:numCache>
            </c:numRef>
          </c:val>
        </c:ser>
        <c:dLbls>
          <c:showLegendKey val="0"/>
          <c:showVal val="0"/>
          <c:showCatName val="0"/>
          <c:showSerName val="0"/>
          <c:showPercent val="0"/>
          <c:showBubbleSize val="0"/>
        </c:dLbls>
        <c:gapWidth val="150"/>
        <c:shape val="box"/>
        <c:axId val="341242624"/>
        <c:axId val="341244160"/>
        <c:axId val="0"/>
      </c:bar3DChart>
      <c:catAx>
        <c:axId val="341242624"/>
        <c:scaling>
          <c:orientation val="minMax"/>
        </c:scaling>
        <c:delete val="0"/>
        <c:axPos val="b"/>
        <c:numFmt formatCode="General" sourceLinked="1"/>
        <c:majorTickMark val="out"/>
        <c:minorTickMark val="none"/>
        <c:tickLblPos val="nextTo"/>
        <c:crossAx val="341244160"/>
        <c:crosses val="autoZero"/>
        <c:auto val="1"/>
        <c:lblAlgn val="ctr"/>
        <c:lblOffset val="100"/>
        <c:noMultiLvlLbl val="0"/>
      </c:catAx>
      <c:valAx>
        <c:axId val="341244160"/>
        <c:scaling>
          <c:orientation val="minMax"/>
        </c:scaling>
        <c:delete val="0"/>
        <c:axPos val="l"/>
        <c:majorGridlines/>
        <c:numFmt formatCode="General" sourceLinked="1"/>
        <c:majorTickMark val="out"/>
        <c:minorTickMark val="none"/>
        <c:tickLblPos val="nextTo"/>
        <c:crossAx val="341242624"/>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lineChart>
        <c:grouping val="standard"/>
        <c:varyColors val="0"/>
        <c:ser>
          <c:idx val="0"/>
          <c:order val="0"/>
          <c:tx>
            <c:strRef>
              <c:f>Sheet1!$B$1</c:f>
              <c:strCache>
                <c:ptCount val="1"/>
                <c:pt idx="0">
                  <c:v>Series 1</c:v>
                </c:pt>
              </c:strCache>
            </c:strRef>
          </c:tx>
          <c:cat>
            <c:strRef>
              <c:f>Sheet1!$A$2:$A$6</c:f>
              <c:strCache>
                <c:ptCount val="4"/>
                <c:pt idx="0">
                  <c:v>Category 1</c:v>
                </c:pt>
                <c:pt idx="1">
                  <c:v>Category 2</c:v>
                </c:pt>
                <c:pt idx="2">
                  <c:v>Category 3</c:v>
                </c:pt>
                <c:pt idx="3">
                  <c:v>Category 4</c:v>
                </c:pt>
              </c:strCache>
            </c:strRef>
          </c:cat>
          <c:val>
            <c:numRef>
              <c:f>Sheet1!$B$2:$B$6</c:f>
              <c:numCache>
                <c:formatCode>General</c:formatCode>
                <c:ptCount val="5"/>
                <c:pt idx="0">
                  <c:v>4.3</c:v>
                </c:pt>
                <c:pt idx="1">
                  <c:v>2.5</c:v>
                </c:pt>
                <c:pt idx="2">
                  <c:v>3.5</c:v>
                </c:pt>
                <c:pt idx="3">
                  <c:v>4.5</c:v>
                </c:pt>
              </c:numCache>
            </c:numRef>
          </c:val>
          <c:smooth val="0"/>
        </c:ser>
        <c:ser>
          <c:idx val="1"/>
          <c:order val="1"/>
          <c:tx>
            <c:strRef>
              <c:f>Sheet1!$C$1</c:f>
              <c:strCache>
                <c:ptCount val="1"/>
                <c:pt idx="0">
                  <c:v>Series 2</c:v>
                </c:pt>
              </c:strCache>
            </c:strRef>
          </c:tx>
          <c:cat>
            <c:strRef>
              <c:f>Sheet1!$A$2:$A$6</c:f>
              <c:strCache>
                <c:ptCount val="4"/>
                <c:pt idx="0">
                  <c:v>Category 1</c:v>
                </c:pt>
                <c:pt idx="1">
                  <c:v>Category 2</c:v>
                </c:pt>
                <c:pt idx="2">
                  <c:v>Category 3</c:v>
                </c:pt>
                <c:pt idx="3">
                  <c:v>Category 4</c:v>
                </c:pt>
              </c:strCache>
            </c:strRef>
          </c:cat>
          <c:val>
            <c:numRef>
              <c:f>Sheet1!$C$2:$C$6</c:f>
              <c:numCache>
                <c:formatCode>General</c:formatCode>
                <c:ptCount val="5"/>
                <c:pt idx="0">
                  <c:v>2.4</c:v>
                </c:pt>
                <c:pt idx="1">
                  <c:v>4.4000000000000004</c:v>
                </c:pt>
                <c:pt idx="2">
                  <c:v>1.8</c:v>
                </c:pt>
                <c:pt idx="3">
                  <c:v>2.8</c:v>
                </c:pt>
              </c:numCache>
            </c:numRef>
          </c:val>
          <c:smooth val="0"/>
        </c:ser>
        <c:ser>
          <c:idx val="2"/>
          <c:order val="2"/>
          <c:tx>
            <c:strRef>
              <c:f>Sheet1!$D$1</c:f>
              <c:strCache>
                <c:ptCount val="1"/>
                <c:pt idx="0">
                  <c:v>Series 3</c:v>
                </c:pt>
              </c:strCache>
            </c:strRef>
          </c:tx>
          <c:cat>
            <c:strRef>
              <c:f>Sheet1!$A$2:$A$6</c:f>
              <c:strCache>
                <c:ptCount val="4"/>
                <c:pt idx="0">
                  <c:v>Category 1</c:v>
                </c:pt>
                <c:pt idx="1">
                  <c:v>Category 2</c:v>
                </c:pt>
                <c:pt idx="2">
                  <c:v>Category 3</c:v>
                </c:pt>
                <c:pt idx="3">
                  <c:v>Category 4</c:v>
                </c:pt>
              </c:strCache>
            </c:strRef>
          </c:cat>
          <c:val>
            <c:numRef>
              <c:f>Sheet1!$D$2:$D$6</c:f>
              <c:numCache>
                <c:formatCode>General</c:formatCode>
                <c:ptCount val="5"/>
                <c:pt idx="0">
                  <c:v>2</c:v>
                </c:pt>
                <c:pt idx="1">
                  <c:v>2</c:v>
                </c:pt>
                <c:pt idx="2">
                  <c:v>3</c:v>
                </c:pt>
                <c:pt idx="3">
                  <c:v>5</c:v>
                </c:pt>
              </c:numCache>
            </c:numRef>
          </c:val>
          <c:smooth val="0"/>
        </c:ser>
        <c:ser>
          <c:idx val="3"/>
          <c:order val="3"/>
          <c:tx>
            <c:strRef>
              <c:f>Sheet1!$E$1</c:f>
              <c:strCache>
                <c:ptCount val="1"/>
                <c:pt idx="0">
                  <c:v>Series 4</c:v>
                </c:pt>
              </c:strCache>
            </c:strRef>
          </c:tx>
          <c:cat>
            <c:strRef>
              <c:f>Sheet1!$A$2:$A$6</c:f>
              <c:strCache>
                <c:ptCount val="4"/>
                <c:pt idx="0">
                  <c:v>Category 1</c:v>
                </c:pt>
                <c:pt idx="1">
                  <c:v>Category 2</c:v>
                </c:pt>
                <c:pt idx="2">
                  <c:v>Category 3</c:v>
                </c:pt>
                <c:pt idx="3">
                  <c:v>Category 4</c:v>
                </c:pt>
              </c:strCache>
            </c:strRef>
          </c:cat>
          <c:val>
            <c:numRef>
              <c:f>Sheet1!$E$2:$E$6</c:f>
              <c:numCache>
                <c:formatCode>General</c:formatCode>
                <c:ptCount val="5"/>
                <c:pt idx="0">
                  <c:v>4</c:v>
                </c:pt>
                <c:pt idx="1">
                  <c:v>2</c:v>
                </c:pt>
                <c:pt idx="2">
                  <c:v>4.2</c:v>
                </c:pt>
                <c:pt idx="3">
                  <c:v>1.4</c:v>
                </c:pt>
              </c:numCache>
            </c:numRef>
          </c:val>
          <c:smooth val="0"/>
        </c:ser>
        <c:ser>
          <c:idx val="4"/>
          <c:order val="4"/>
          <c:tx>
            <c:strRef>
              <c:f>Sheet1!$F$1</c:f>
              <c:strCache>
                <c:ptCount val="1"/>
                <c:pt idx="0">
                  <c:v>Series 5</c:v>
                </c:pt>
              </c:strCache>
            </c:strRef>
          </c:tx>
          <c:cat>
            <c:strRef>
              <c:f>Sheet1!$A$2:$A$6</c:f>
              <c:strCache>
                <c:ptCount val="4"/>
                <c:pt idx="0">
                  <c:v>Category 1</c:v>
                </c:pt>
                <c:pt idx="1">
                  <c:v>Category 2</c:v>
                </c:pt>
                <c:pt idx="2">
                  <c:v>Category 3</c:v>
                </c:pt>
                <c:pt idx="3">
                  <c:v>Category 4</c:v>
                </c:pt>
              </c:strCache>
            </c:strRef>
          </c:cat>
          <c:val>
            <c:numRef>
              <c:f>Sheet1!$F$2:$F$6</c:f>
              <c:numCache>
                <c:formatCode>General</c:formatCode>
                <c:ptCount val="5"/>
                <c:pt idx="0">
                  <c:v>5.8</c:v>
                </c:pt>
                <c:pt idx="1">
                  <c:v>3.8</c:v>
                </c:pt>
                <c:pt idx="2">
                  <c:v>3</c:v>
                </c:pt>
                <c:pt idx="3">
                  <c:v>2.9</c:v>
                </c:pt>
              </c:numCache>
            </c:numRef>
          </c:val>
          <c:smooth val="0"/>
        </c:ser>
        <c:ser>
          <c:idx val="5"/>
          <c:order val="5"/>
          <c:tx>
            <c:strRef>
              <c:f>Sheet1!$G$1</c:f>
              <c:strCache>
                <c:ptCount val="1"/>
                <c:pt idx="0">
                  <c:v>Series 6</c:v>
                </c:pt>
              </c:strCache>
            </c:strRef>
          </c:tx>
          <c:cat>
            <c:strRef>
              <c:f>Sheet1!$A$2:$A$6</c:f>
              <c:strCache>
                <c:ptCount val="4"/>
                <c:pt idx="0">
                  <c:v>Category 1</c:v>
                </c:pt>
                <c:pt idx="1">
                  <c:v>Category 2</c:v>
                </c:pt>
                <c:pt idx="2">
                  <c:v>Category 3</c:v>
                </c:pt>
                <c:pt idx="3">
                  <c:v>Category 4</c:v>
                </c:pt>
              </c:strCache>
            </c:strRef>
          </c:cat>
          <c:val>
            <c:numRef>
              <c:f>Sheet1!$G$2:$G$6</c:f>
              <c:numCache>
                <c:formatCode>General</c:formatCode>
                <c:ptCount val="5"/>
                <c:pt idx="0">
                  <c:v>3</c:v>
                </c:pt>
                <c:pt idx="1">
                  <c:v>1</c:v>
                </c:pt>
                <c:pt idx="2">
                  <c:v>5</c:v>
                </c:pt>
                <c:pt idx="3">
                  <c:v>3</c:v>
                </c:pt>
              </c:numCache>
            </c:numRef>
          </c:val>
          <c:smooth val="0"/>
        </c:ser>
        <c:dLbls>
          <c:showLegendKey val="0"/>
          <c:showVal val="0"/>
          <c:showCatName val="0"/>
          <c:showSerName val="0"/>
          <c:showPercent val="0"/>
          <c:showBubbleSize val="0"/>
        </c:dLbls>
        <c:marker val="1"/>
        <c:smooth val="0"/>
        <c:axId val="344487808"/>
        <c:axId val="344489344"/>
      </c:lineChart>
      <c:catAx>
        <c:axId val="344487808"/>
        <c:scaling>
          <c:orientation val="minMax"/>
        </c:scaling>
        <c:delete val="0"/>
        <c:axPos val="b"/>
        <c:numFmt formatCode="General" sourceLinked="1"/>
        <c:majorTickMark val="out"/>
        <c:minorTickMark val="none"/>
        <c:tickLblPos val="nextTo"/>
        <c:crossAx val="344489344"/>
        <c:crosses val="autoZero"/>
        <c:auto val="1"/>
        <c:lblAlgn val="ctr"/>
        <c:lblOffset val="100"/>
        <c:noMultiLvlLbl val="0"/>
      </c:catAx>
      <c:valAx>
        <c:axId val="344489344"/>
        <c:scaling>
          <c:orientation val="minMax"/>
        </c:scaling>
        <c:delete val="0"/>
        <c:axPos val="l"/>
        <c:majorGridlines/>
        <c:numFmt formatCode="General" sourceLinked="1"/>
        <c:majorTickMark val="out"/>
        <c:minorTickMark val="none"/>
        <c:tickLblPos val="nextTo"/>
        <c:crossAx val="34448780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1"/>
            <a:ext cx="2798064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355" indent="0" algn="ctr">
              <a:buNone/>
              <a:defRPr>
                <a:solidFill>
                  <a:schemeClr val="tx1">
                    <a:tint val="75000"/>
                  </a:schemeClr>
                </a:solidFill>
              </a:defRPr>
            </a:lvl2pPr>
            <a:lvl3pPr marL="3134710" indent="0" algn="ctr">
              <a:buNone/>
              <a:defRPr>
                <a:solidFill>
                  <a:schemeClr val="tx1">
                    <a:tint val="75000"/>
                  </a:schemeClr>
                </a:solidFill>
              </a:defRPr>
            </a:lvl3pPr>
            <a:lvl4pPr marL="4702064" indent="0" algn="ctr">
              <a:buNone/>
              <a:defRPr>
                <a:solidFill>
                  <a:schemeClr val="tx1">
                    <a:tint val="75000"/>
                  </a:schemeClr>
                </a:solidFill>
              </a:defRPr>
            </a:lvl4pPr>
            <a:lvl5pPr marL="6269419" indent="0" algn="ctr">
              <a:buNone/>
              <a:defRPr>
                <a:solidFill>
                  <a:schemeClr val="tx1">
                    <a:tint val="75000"/>
                  </a:schemeClr>
                </a:solidFill>
              </a:defRPr>
            </a:lvl5pPr>
            <a:lvl6pPr marL="7836774" indent="0" algn="ctr">
              <a:buNone/>
              <a:defRPr>
                <a:solidFill>
                  <a:schemeClr val="tx1">
                    <a:tint val="75000"/>
                  </a:schemeClr>
                </a:solidFill>
              </a:defRPr>
            </a:lvl6pPr>
            <a:lvl7pPr marL="9404129" indent="0" algn="ctr">
              <a:buNone/>
              <a:defRPr>
                <a:solidFill>
                  <a:schemeClr val="tx1">
                    <a:tint val="75000"/>
                  </a:schemeClr>
                </a:solidFill>
              </a:defRPr>
            </a:lvl7pPr>
            <a:lvl8pPr marL="10971483" indent="0" algn="ctr">
              <a:buNone/>
              <a:defRPr>
                <a:solidFill>
                  <a:schemeClr val="tx1">
                    <a:tint val="75000"/>
                  </a:schemeClr>
                </a:solidFill>
              </a:defRPr>
            </a:lvl8pPr>
            <a:lvl9pPr marL="1253883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746070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04933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7179" y="4216400"/>
            <a:ext cx="35553014" cy="8988044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898132" y="4216400"/>
            <a:ext cx="106110407" cy="8988044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25418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2632421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355" indent="0">
              <a:buNone/>
              <a:defRPr sz="6100">
                <a:solidFill>
                  <a:schemeClr val="tx1">
                    <a:tint val="75000"/>
                  </a:schemeClr>
                </a:solidFill>
              </a:defRPr>
            </a:lvl2pPr>
            <a:lvl3pPr marL="3134710" indent="0">
              <a:buNone/>
              <a:defRPr sz="5500">
                <a:solidFill>
                  <a:schemeClr val="tx1">
                    <a:tint val="75000"/>
                  </a:schemeClr>
                </a:solidFill>
              </a:defRPr>
            </a:lvl3pPr>
            <a:lvl4pPr marL="4702064" indent="0">
              <a:buNone/>
              <a:defRPr sz="4800">
                <a:solidFill>
                  <a:schemeClr val="tx1">
                    <a:tint val="75000"/>
                  </a:schemeClr>
                </a:solidFill>
              </a:defRPr>
            </a:lvl4pPr>
            <a:lvl5pPr marL="6269419" indent="0">
              <a:buNone/>
              <a:defRPr sz="4800">
                <a:solidFill>
                  <a:schemeClr val="tx1">
                    <a:tint val="75000"/>
                  </a:schemeClr>
                </a:solidFill>
              </a:defRPr>
            </a:lvl5pPr>
            <a:lvl6pPr marL="7836774" indent="0">
              <a:buNone/>
              <a:defRPr sz="4800">
                <a:solidFill>
                  <a:schemeClr val="tx1">
                    <a:tint val="75000"/>
                  </a:schemeClr>
                </a:solidFill>
              </a:defRPr>
            </a:lvl6pPr>
            <a:lvl7pPr marL="9404129" indent="0">
              <a:buNone/>
              <a:defRPr sz="4800">
                <a:solidFill>
                  <a:schemeClr val="tx1">
                    <a:tint val="75000"/>
                  </a:schemeClr>
                </a:solidFill>
              </a:defRPr>
            </a:lvl7pPr>
            <a:lvl8pPr marL="10971483" indent="0">
              <a:buNone/>
              <a:defRPr sz="4800">
                <a:solidFill>
                  <a:schemeClr val="tx1">
                    <a:tint val="75000"/>
                  </a:schemeClr>
                </a:solidFill>
              </a:defRPr>
            </a:lvl8pPr>
            <a:lvl9pPr marL="12538838"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1C16E-B02E-4CB3-B4D9-08544CA9F4D3}" type="datetimeFigureOut">
              <a:rPr lang="en-US" smtClean="0"/>
              <a:t>7/3/2014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88055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898132" y="24577040"/>
            <a:ext cx="70831710" cy="6951980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9278482" y="24577040"/>
            <a:ext cx="70831710" cy="6951980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F1C16E-B02E-4CB3-B4D9-08544CA9F4D3}"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208187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1"/>
            <a:ext cx="29626560" cy="3657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4912361"/>
            <a:ext cx="14544677" cy="2047239"/>
          </a:xfrm>
        </p:spPr>
        <p:txBody>
          <a:bodyPr anchor="b"/>
          <a:lstStyle>
            <a:lvl1pPr marL="0" indent="0">
              <a:buNone/>
              <a:defRPr sz="8200" b="1"/>
            </a:lvl1pPr>
            <a:lvl2pPr marL="1567355" indent="0">
              <a:buNone/>
              <a:defRPr sz="6900" b="1"/>
            </a:lvl2pPr>
            <a:lvl3pPr marL="3134710" indent="0">
              <a:buNone/>
              <a:defRPr sz="6100" b="1"/>
            </a:lvl3pPr>
            <a:lvl4pPr marL="4702064" indent="0">
              <a:buNone/>
              <a:defRPr sz="5500" b="1"/>
            </a:lvl4pPr>
            <a:lvl5pPr marL="6269419" indent="0">
              <a:buNone/>
              <a:defRPr sz="5500" b="1"/>
            </a:lvl5pPr>
            <a:lvl6pPr marL="7836774" indent="0">
              <a:buNone/>
              <a:defRPr sz="5500" b="1"/>
            </a:lvl6pPr>
            <a:lvl7pPr marL="9404129" indent="0">
              <a:buNone/>
              <a:defRPr sz="5500" b="1"/>
            </a:lvl7pPr>
            <a:lvl8pPr marL="10971483" indent="0">
              <a:buNone/>
              <a:defRPr sz="5500" b="1"/>
            </a:lvl8pPr>
            <a:lvl9pPr marL="12538838" indent="0">
              <a:buNone/>
              <a:defRPr sz="5500" b="1"/>
            </a:lvl9pPr>
          </a:lstStyle>
          <a:p>
            <a:pPr lvl="0"/>
            <a:r>
              <a:rPr lang="en-US" smtClean="0"/>
              <a:t>Click to edit Master text styles</a:t>
            </a:r>
          </a:p>
        </p:txBody>
      </p:sp>
      <p:sp>
        <p:nvSpPr>
          <p:cNvPr id="4" name="Content Placeholder 3"/>
          <p:cNvSpPr>
            <a:spLocks noGrp="1"/>
          </p:cNvSpPr>
          <p:nvPr>
            <p:ph sz="half" idx="2"/>
          </p:nvPr>
        </p:nvSpPr>
        <p:spPr>
          <a:xfrm>
            <a:off x="1645920" y="6959600"/>
            <a:ext cx="14544677" cy="12644121"/>
          </a:xfrm>
        </p:spPr>
        <p:txBody>
          <a:bodyPr/>
          <a:lstStyle>
            <a:lvl1pPr>
              <a:defRPr sz="8200"/>
            </a:lvl1pPr>
            <a:lvl2pPr>
              <a:defRPr sz="6900"/>
            </a:lvl2pPr>
            <a:lvl3pPr>
              <a:defRPr sz="61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1" y="4912361"/>
            <a:ext cx="14550390" cy="2047239"/>
          </a:xfrm>
        </p:spPr>
        <p:txBody>
          <a:bodyPr anchor="b"/>
          <a:lstStyle>
            <a:lvl1pPr marL="0" indent="0">
              <a:buNone/>
              <a:defRPr sz="8200" b="1"/>
            </a:lvl1pPr>
            <a:lvl2pPr marL="1567355" indent="0">
              <a:buNone/>
              <a:defRPr sz="6900" b="1"/>
            </a:lvl2pPr>
            <a:lvl3pPr marL="3134710" indent="0">
              <a:buNone/>
              <a:defRPr sz="6100" b="1"/>
            </a:lvl3pPr>
            <a:lvl4pPr marL="4702064" indent="0">
              <a:buNone/>
              <a:defRPr sz="5500" b="1"/>
            </a:lvl4pPr>
            <a:lvl5pPr marL="6269419" indent="0">
              <a:buNone/>
              <a:defRPr sz="5500" b="1"/>
            </a:lvl5pPr>
            <a:lvl6pPr marL="7836774" indent="0">
              <a:buNone/>
              <a:defRPr sz="5500" b="1"/>
            </a:lvl6pPr>
            <a:lvl7pPr marL="9404129" indent="0">
              <a:buNone/>
              <a:defRPr sz="5500" b="1"/>
            </a:lvl7pPr>
            <a:lvl8pPr marL="10971483" indent="0">
              <a:buNone/>
              <a:defRPr sz="5500" b="1"/>
            </a:lvl8pPr>
            <a:lvl9pPr marL="12538838" indent="0">
              <a:buNone/>
              <a:defRPr sz="5500" b="1"/>
            </a:lvl9pPr>
          </a:lstStyle>
          <a:p>
            <a:pPr lvl="0"/>
            <a:r>
              <a:rPr lang="en-US" smtClean="0"/>
              <a:t>Click to edit Master text styles</a:t>
            </a:r>
          </a:p>
        </p:txBody>
      </p:sp>
      <p:sp>
        <p:nvSpPr>
          <p:cNvPr id="6" name="Content Placeholder 5"/>
          <p:cNvSpPr>
            <a:spLocks noGrp="1"/>
          </p:cNvSpPr>
          <p:nvPr>
            <p:ph sz="quarter" idx="4"/>
          </p:nvPr>
        </p:nvSpPr>
        <p:spPr>
          <a:xfrm>
            <a:off x="16722091" y="6959600"/>
            <a:ext cx="14550390" cy="12644121"/>
          </a:xfrm>
        </p:spPr>
        <p:txBody>
          <a:bodyPr/>
          <a:lstStyle>
            <a:lvl1pPr>
              <a:defRPr sz="8200"/>
            </a:lvl1pPr>
            <a:lvl2pPr>
              <a:defRPr sz="6900"/>
            </a:lvl2pPr>
            <a:lvl3pPr>
              <a:defRPr sz="61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F1C16E-B02E-4CB3-B4D9-08544CA9F4D3}" type="datetimeFigureOut">
              <a:rPr lang="en-US" smtClean="0"/>
              <a:t>7/3/2014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337763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F1C16E-B02E-4CB3-B4D9-08544CA9F4D3}" type="datetimeFigureOut">
              <a:rPr lang="en-US" smtClean="0"/>
              <a:t>7/3/2014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4082017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1C16E-B02E-4CB3-B4D9-08544CA9F4D3}" type="datetimeFigureOut">
              <a:rPr lang="en-US" smtClean="0"/>
              <a:t>7/3/2014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3885754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smtClean="0"/>
              <a:t>Click to edit Master title style</a:t>
            </a:r>
            <a:endParaRPr lang="en-US"/>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355" indent="0">
              <a:buNone/>
              <a:defRPr sz="4100"/>
            </a:lvl2pPr>
            <a:lvl3pPr marL="3134710" indent="0">
              <a:buNone/>
              <a:defRPr sz="3400"/>
            </a:lvl3pPr>
            <a:lvl4pPr marL="4702064" indent="0">
              <a:buNone/>
              <a:defRPr sz="3100"/>
            </a:lvl4pPr>
            <a:lvl5pPr marL="6269419" indent="0">
              <a:buNone/>
              <a:defRPr sz="3100"/>
            </a:lvl5pPr>
            <a:lvl6pPr marL="7836774" indent="0">
              <a:buNone/>
              <a:defRPr sz="3100"/>
            </a:lvl6pPr>
            <a:lvl7pPr marL="9404129" indent="0">
              <a:buNone/>
              <a:defRPr sz="3100"/>
            </a:lvl7pPr>
            <a:lvl8pPr marL="10971483" indent="0">
              <a:buNone/>
              <a:defRPr sz="3100"/>
            </a:lvl8pPr>
            <a:lvl9pPr marL="12538838"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1C16E-B02E-4CB3-B4D9-08544CA9F4D3}"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2923106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smtClean="0"/>
              <a:t>Click to edit Master title style</a:t>
            </a:r>
            <a:endParaRPr lang="en-US"/>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355" indent="0">
              <a:buNone/>
              <a:defRPr sz="9600"/>
            </a:lvl2pPr>
            <a:lvl3pPr marL="3134710" indent="0">
              <a:buNone/>
              <a:defRPr sz="8200"/>
            </a:lvl3pPr>
            <a:lvl4pPr marL="4702064" indent="0">
              <a:buNone/>
              <a:defRPr sz="6900"/>
            </a:lvl4pPr>
            <a:lvl5pPr marL="6269419" indent="0">
              <a:buNone/>
              <a:defRPr sz="6900"/>
            </a:lvl5pPr>
            <a:lvl6pPr marL="7836774" indent="0">
              <a:buNone/>
              <a:defRPr sz="6900"/>
            </a:lvl6pPr>
            <a:lvl7pPr marL="9404129" indent="0">
              <a:buNone/>
              <a:defRPr sz="6900"/>
            </a:lvl7pPr>
            <a:lvl8pPr marL="10971483" indent="0">
              <a:buNone/>
              <a:defRPr sz="6900"/>
            </a:lvl8pPr>
            <a:lvl9pPr marL="12538838"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355" indent="0">
              <a:buNone/>
              <a:defRPr sz="4100"/>
            </a:lvl2pPr>
            <a:lvl3pPr marL="3134710" indent="0">
              <a:buNone/>
              <a:defRPr sz="3400"/>
            </a:lvl3pPr>
            <a:lvl4pPr marL="4702064" indent="0">
              <a:buNone/>
              <a:defRPr sz="3100"/>
            </a:lvl4pPr>
            <a:lvl5pPr marL="6269419" indent="0">
              <a:buNone/>
              <a:defRPr sz="3100"/>
            </a:lvl5pPr>
            <a:lvl6pPr marL="7836774" indent="0">
              <a:buNone/>
              <a:defRPr sz="3100"/>
            </a:lvl6pPr>
            <a:lvl7pPr marL="9404129" indent="0">
              <a:buNone/>
              <a:defRPr sz="3100"/>
            </a:lvl7pPr>
            <a:lvl8pPr marL="10971483" indent="0">
              <a:buNone/>
              <a:defRPr sz="3100"/>
            </a:lvl8pPr>
            <a:lvl9pPr marL="12538838"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1C16E-B02E-4CB3-B4D9-08544CA9F4D3}" type="datetimeFigureOut">
              <a:rPr lang="en-US" smtClean="0"/>
              <a:t>7/3/2014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C06A05-D56D-41A7-93F0-C1A7D9B979CA}" type="slidenum">
              <a:rPr lang="en-US" smtClean="0"/>
              <a:t>‹#›</a:t>
            </a:fld>
            <a:endParaRPr lang="en-US"/>
          </a:p>
        </p:txBody>
      </p:sp>
    </p:spTree>
    <p:extLst>
      <p:ext uri="{BB962C8B-B14F-4D97-AF65-F5344CB8AC3E}">
        <p14:creationId xmlns:p14="http://schemas.microsoft.com/office/powerpoint/2010/main" val="1647210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313471" tIns="156735" rIns="313471" bIns="156735"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5120642"/>
            <a:ext cx="29626560" cy="14483081"/>
          </a:xfrm>
          <a:prstGeom prst="rect">
            <a:avLst/>
          </a:prstGeom>
        </p:spPr>
        <p:txBody>
          <a:bodyPr vert="horz" lIns="313471" tIns="156735" rIns="313471" bIns="15673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0340321"/>
            <a:ext cx="7680960" cy="1168400"/>
          </a:xfrm>
          <a:prstGeom prst="rect">
            <a:avLst/>
          </a:prstGeom>
        </p:spPr>
        <p:txBody>
          <a:bodyPr vert="horz" lIns="313471" tIns="156735" rIns="313471" bIns="156735" rtlCol="0" anchor="ctr"/>
          <a:lstStyle>
            <a:lvl1pPr algn="l">
              <a:defRPr sz="4100">
                <a:solidFill>
                  <a:schemeClr val="tx1">
                    <a:tint val="75000"/>
                  </a:schemeClr>
                </a:solidFill>
              </a:defRPr>
            </a:lvl1pPr>
          </a:lstStyle>
          <a:p>
            <a:fld id="{8CF1C16E-B02E-4CB3-B4D9-08544CA9F4D3}" type="datetimeFigureOut">
              <a:rPr lang="en-US" smtClean="0"/>
              <a:t>7/3/2014</a:t>
            </a:fld>
            <a:endParaRPr lang="en-US"/>
          </a:p>
        </p:txBody>
      </p:sp>
      <p:sp>
        <p:nvSpPr>
          <p:cNvPr id="5" name="Footer Placeholder 4"/>
          <p:cNvSpPr>
            <a:spLocks noGrp="1"/>
          </p:cNvSpPr>
          <p:nvPr>
            <p:ph type="ftr" sz="quarter" idx="3"/>
          </p:nvPr>
        </p:nvSpPr>
        <p:spPr>
          <a:xfrm>
            <a:off x="11247120" y="20340321"/>
            <a:ext cx="10424160" cy="1168400"/>
          </a:xfrm>
          <a:prstGeom prst="rect">
            <a:avLst/>
          </a:prstGeom>
        </p:spPr>
        <p:txBody>
          <a:bodyPr vert="horz" lIns="313471" tIns="156735" rIns="313471" bIns="15673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1"/>
            <a:ext cx="7680960" cy="1168400"/>
          </a:xfrm>
          <a:prstGeom prst="rect">
            <a:avLst/>
          </a:prstGeom>
        </p:spPr>
        <p:txBody>
          <a:bodyPr vert="horz" lIns="313471" tIns="156735" rIns="313471" bIns="156735" rtlCol="0" anchor="ctr"/>
          <a:lstStyle>
            <a:lvl1pPr algn="r">
              <a:defRPr sz="4100">
                <a:solidFill>
                  <a:schemeClr val="tx1">
                    <a:tint val="75000"/>
                  </a:schemeClr>
                </a:solidFill>
              </a:defRPr>
            </a:lvl1pPr>
          </a:lstStyle>
          <a:p>
            <a:fld id="{15C06A05-D56D-41A7-93F0-C1A7D9B979CA}" type="slidenum">
              <a:rPr lang="en-US" smtClean="0"/>
              <a:t>‹#›</a:t>
            </a:fld>
            <a:endParaRPr lang="en-US"/>
          </a:p>
        </p:txBody>
      </p:sp>
    </p:spTree>
    <p:extLst>
      <p:ext uri="{BB962C8B-B14F-4D97-AF65-F5344CB8AC3E}">
        <p14:creationId xmlns:p14="http://schemas.microsoft.com/office/powerpoint/2010/main" val="1414807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4710" rtl="0" eaLnBrk="1" latinLnBrk="0" hangingPunct="1">
        <a:spcBef>
          <a:spcPct val="0"/>
        </a:spcBef>
        <a:buNone/>
        <a:defRPr sz="15100" kern="1200">
          <a:solidFill>
            <a:schemeClr val="tx1"/>
          </a:solidFill>
          <a:latin typeface="+mj-lt"/>
          <a:ea typeface="+mj-ea"/>
          <a:cs typeface="+mj-cs"/>
        </a:defRPr>
      </a:lvl1pPr>
    </p:titleStyle>
    <p:bodyStyle>
      <a:lvl1pPr marL="1175516" indent="-1175516" algn="l" defTabSz="3134710"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951" indent="-979597" algn="l" defTabSz="3134710"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387" indent="-783677" algn="l" defTabSz="3134710" rtl="0" eaLnBrk="1" latinLnBrk="0" hangingPunct="1">
        <a:spcBef>
          <a:spcPct val="20000"/>
        </a:spcBef>
        <a:buFont typeface="Arial" pitchFamily="34" charset="0"/>
        <a:buChar char="•"/>
        <a:defRPr sz="8200" kern="1200">
          <a:solidFill>
            <a:schemeClr val="tx1"/>
          </a:solidFill>
          <a:latin typeface="+mn-lt"/>
          <a:ea typeface="+mn-ea"/>
          <a:cs typeface="+mn-cs"/>
        </a:defRPr>
      </a:lvl3pPr>
      <a:lvl4pPr marL="5485742" indent="-783677" algn="l" defTabSz="3134710"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3096" indent="-783677" algn="l" defTabSz="3134710"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451" indent="-783677" algn="l" defTabSz="3134710"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806" indent="-783677" algn="l" defTabSz="3134710"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5161" indent="-783677" algn="l" defTabSz="3134710"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2515" indent="-783677" algn="l" defTabSz="3134710"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710" rtl="0" eaLnBrk="1" latinLnBrk="0" hangingPunct="1">
        <a:defRPr sz="6100" kern="1200">
          <a:solidFill>
            <a:schemeClr val="tx1"/>
          </a:solidFill>
          <a:latin typeface="+mn-lt"/>
          <a:ea typeface="+mn-ea"/>
          <a:cs typeface="+mn-cs"/>
        </a:defRPr>
      </a:lvl1pPr>
      <a:lvl2pPr marL="1567355" algn="l" defTabSz="3134710" rtl="0" eaLnBrk="1" latinLnBrk="0" hangingPunct="1">
        <a:defRPr sz="6100" kern="1200">
          <a:solidFill>
            <a:schemeClr val="tx1"/>
          </a:solidFill>
          <a:latin typeface="+mn-lt"/>
          <a:ea typeface="+mn-ea"/>
          <a:cs typeface="+mn-cs"/>
        </a:defRPr>
      </a:lvl2pPr>
      <a:lvl3pPr marL="3134710" algn="l" defTabSz="3134710" rtl="0" eaLnBrk="1" latinLnBrk="0" hangingPunct="1">
        <a:defRPr sz="6100" kern="1200">
          <a:solidFill>
            <a:schemeClr val="tx1"/>
          </a:solidFill>
          <a:latin typeface="+mn-lt"/>
          <a:ea typeface="+mn-ea"/>
          <a:cs typeface="+mn-cs"/>
        </a:defRPr>
      </a:lvl3pPr>
      <a:lvl4pPr marL="4702064" algn="l" defTabSz="3134710" rtl="0" eaLnBrk="1" latinLnBrk="0" hangingPunct="1">
        <a:defRPr sz="6100" kern="1200">
          <a:solidFill>
            <a:schemeClr val="tx1"/>
          </a:solidFill>
          <a:latin typeface="+mn-lt"/>
          <a:ea typeface="+mn-ea"/>
          <a:cs typeface="+mn-cs"/>
        </a:defRPr>
      </a:lvl4pPr>
      <a:lvl5pPr marL="6269419" algn="l" defTabSz="3134710" rtl="0" eaLnBrk="1" latinLnBrk="0" hangingPunct="1">
        <a:defRPr sz="6100" kern="1200">
          <a:solidFill>
            <a:schemeClr val="tx1"/>
          </a:solidFill>
          <a:latin typeface="+mn-lt"/>
          <a:ea typeface="+mn-ea"/>
          <a:cs typeface="+mn-cs"/>
        </a:defRPr>
      </a:lvl5pPr>
      <a:lvl6pPr marL="7836774" algn="l" defTabSz="3134710" rtl="0" eaLnBrk="1" latinLnBrk="0" hangingPunct="1">
        <a:defRPr sz="6100" kern="1200">
          <a:solidFill>
            <a:schemeClr val="tx1"/>
          </a:solidFill>
          <a:latin typeface="+mn-lt"/>
          <a:ea typeface="+mn-ea"/>
          <a:cs typeface="+mn-cs"/>
        </a:defRPr>
      </a:lvl6pPr>
      <a:lvl7pPr marL="9404129" algn="l" defTabSz="3134710" rtl="0" eaLnBrk="1" latinLnBrk="0" hangingPunct="1">
        <a:defRPr sz="6100" kern="1200">
          <a:solidFill>
            <a:schemeClr val="tx1"/>
          </a:solidFill>
          <a:latin typeface="+mn-lt"/>
          <a:ea typeface="+mn-ea"/>
          <a:cs typeface="+mn-cs"/>
        </a:defRPr>
      </a:lvl7pPr>
      <a:lvl8pPr marL="10971483" algn="l" defTabSz="3134710" rtl="0" eaLnBrk="1" latinLnBrk="0" hangingPunct="1">
        <a:defRPr sz="6100" kern="1200">
          <a:solidFill>
            <a:schemeClr val="tx1"/>
          </a:solidFill>
          <a:latin typeface="+mn-lt"/>
          <a:ea typeface="+mn-ea"/>
          <a:cs typeface="+mn-cs"/>
        </a:defRPr>
      </a:lvl8pPr>
      <a:lvl9pPr marL="12538838" algn="l" defTabSz="3134710"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hyperlink" Target="mailto:support@graphicsland.com" TargetMode="External"/><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hyperlink" Target="http://www.makesigns.com/SciPosters_Home.aspx" TargetMode="Externa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9829800" y="4419600"/>
            <a:ext cx="15287625" cy="17272001"/>
          </a:xfrm>
          <a:prstGeom prst="roundRect">
            <a:avLst>
              <a:gd name="adj" fmla="val 3106"/>
            </a:avLst>
          </a:prstGeom>
          <a:solidFill>
            <a:srgbClr val="EDEFF3"/>
          </a:solidFill>
          <a:ln w="190500">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en-US"/>
          </a:p>
        </p:txBody>
      </p:sp>
      <p:sp>
        <p:nvSpPr>
          <p:cNvPr id="16" name="TextBox 3"/>
          <p:cNvSpPr txBox="1">
            <a:spLocks noChangeArrowheads="1"/>
          </p:cNvSpPr>
          <p:nvPr/>
        </p:nvSpPr>
        <p:spPr bwMode="auto">
          <a:xfrm>
            <a:off x="7279480" y="466235"/>
            <a:ext cx="22895720" cy="1635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5100" b="1" i="1">
                <a:latin typeface="+mj-lt"/>
              </a:rPr>
              <a:t>This is a Scientific Poster Template created by Graphicsland &amp; MakeSigns.com </a:t>
            </a:r>
          </a:p>
          <a:p>
            <a:pPr eaLnBrk="1">
              <a:defRPr/>
            </a:pPr>
            <a:r>
              <a:rPr lang="en-US" sz="5100" b="1" i="1">
                <a:latin typeface="+mj-lt"/>
              </a:rPr>
              <a:t>Your poster title would go on these lines</a:t>
            </a:r>
          </a:p>
        </p:txBody>
      </p:sp>
      <p:sp>
        <p:nvSpPr>
          <p:cNvPr id="17" name="TextBox 4"/>
          <p:cNvSpPr txBox="1">
            <a:spLocks noChangeArrowheads="1"/>
          </p:cNvSpPr>
          <p:nvPr/>
        </p:nvSpPr>
        <p:spPr bwMode="auto">
          <a:xfrm>
            <a:off x="7279481" y="2590801"/>
            <a:ext cx="22895719" cy="86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600">
                <a:latin typeface="+mj-lt"/>
              </a:rPr>
              <a:t>Author Name, RN</a:t>
            </a:r>
            <a:r>
              <a:rPr lang="en-US" sz="2600" baseline="30000">
                <a:latin typeface="+mj-lt"/>
              </a:rPr>
              <a:t>1</a:t>
            </a:r>
            <a:r>
              <a:rPr lang="en-US" sz="2600">
                <a:latin typeface="+mj-lt"/>
              </a:rPr>
              <a:t>; Author Name, Ph.D</a:t>
            </a:r>
            <a:r>
              <a:rPr lang="en-US" sz="2600" baseline="30000">
                <a:latin typeface="+mj-lt"/>
              </a:rPr>
              <a:t>2</a:t>
            </a:r>
            <a:r>
              <a:rPr lang="en-US" sz="2600">
                <a:latin typeface="+mj-lt"/>
              </a:rPr>
              <a:t>, Author Name, RN</a:t>
            </a:r>
            <a:r>
              <a:rPr lang="en-US" sz="2600" baseline="30000">
                <a:latin typeface="+mj-lt"/>
              </a:rPr>
              <a:t>2,3</a:t>
            </a:r>
            <a:r>
              <a:rPr lang="en-US" sz="2600">
                <a:latin typeface="+mj-lt"/>
              </a:rPr>
              <a:t>; Author Name, Ph.D</a:t>
            </a:r>
            <a:r>
              <a:rPr lang="en-US" sz="2600" baseline="30000">
                <a:latin typeface="+mj-lt"/>
              </a:rPr>
              <a:t>1,4</a:t>
            </a:r>
            <a:r>
              <a:rPr lang="en-US" sz="2600">
                <a:latin typeface="+mj-lt"/>
              </a:rPr>
              <a:t> </a:t>
            </a:r>
          </a:p>
          <a:p>
            <a:pPr eaLnBrk="1">
              <a:defRPr/>
            </a:pPr>
            <a:r>
              <a:rPr lang="en-US" sz="2600" baseline="30000">
                <a:latin typeface="+mj-lt"/>
              </a:rPr>
              <a:t>1</a:t>
            </a:r>
            <a:r>
              <a:rPr lang="en-US" sz="2600">
                <a:latin typeface="+mj-lt"/>
              </a:rPr>
              <a:t>Name of University, City, State; </a:t>
            </a:r>
            <a:r>
              <a:rPr lang="en-US" sz="2600" baseline="30000">
                <a:latin typeface="+mj-lt"/>
              </a:rPr>
              <a:t>2</a:t>
            </a:r>
            <a:r>
              <a:rPr lang="en-US" sz="2600">
                <a:latin typeface="+mj-lt"/>
              </a:rPr>
              <a:t>Name of Another  University, City, State; </a:t>
            </a:r>
            <a:r>
              <a:rPr lang="en-US" sz="2600" baseline="30000">
                <a:latin typeface="+mj-lt"/>
              </a:rPr>
              <a:t>3</a:t>
            </a:r>
            <a:r>
              <a:rPr lang="en-US" sz="2600">
                <a:latin typeface="+mj-lt"/>
              </a:rPr>
              <a:t>Name of University, City, State; </a:t>
            </a:r>
            <a:r>
              <a:rPr lang="en-US" sz="2600" baseline="30000">
                <a:latin typeface="+mj-lt"/>
              </a:rPr>
              <a:t>4</a:t>
            </a:r>
            <a:r>
              <a:rPr lang="en-US" sz="2600">
                <a:latin typeface="+mj-lt"/>
              </a:rPr>
              <a:t>Name of University, City, State; </a:t>
            </a:r>
          </a:p>
        </p:txBody>
      </p:sp>
      <p:sp>
        <p:nvSpPr>
          <p:cNvPr id="18" name="TextBox 49"/>
          <p:cNvSpPr txBox="1">
            <a:spLocks noChangeArrowheads="1"/>
          </p:cNvSpPr>
          <p:nvPr/>
        </p:nvSpPr>
        <p:spPr bwMode="auto">
          <a:xfrm>
            <a:off x="2514600" y="5026249"/>
            <a:ext cx="7227094" cy="3805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70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a:t>
            </a:r>
          </a:p>
        </p:txBody>
      </p:sp>
      <p:sp>
        <p:nvSpPr>
          <p:cNvPr id="19" name="TextBox 50"/>
          <p:cNvSpPr txBox="1">
            <a:spLocks noChangeArrowheads="1"/>
          </p:cNvSpPr>
          <p:nvPr/>
        </p:nvSpPr>
        <p:spPr bwMode="auto">
          <a:xfrm>
            <a:off x="2514600" y="9846295"/>
            <a:ext cx="7227094" cy="10453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70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eaLnBrk="1">
              <a:defRPr/>
            </a:pPr>
            <a:r>
              <a:rPr lang="en-US" sz="2700">
                <a:latin typeface="+mj-lt"/>
              </a:rPr>
              <a:t>Your text would go here. List your information on these lines. Your text would go here. List your information on these lines. Your text would go here. List your information on these lines. Your text would go here. List your information on these lines. </a:t>
            </a:r>
          </a:p>
          <a:p>
            <a:pPr eaLnBrk="1">
              <a:defRPr/>
            </a:pPr>
            <a:r>
              <a:rPr lang="en-US" sz="2700">
                <a:latin typeface="+mj-lt"/>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p>
        </p:txBody>
      </p:sp>
      <p:sp>
        <p:nvSpPr>
          <p:cNvPr id="20" name="TextBox 51"/>
          <p:cNvSpPr txBox="1">
            <a:spLocks noChangeArrowheads="1"/>
          </p:cNvSpPr>
          <p:nvPr/>
        </p:nvSpPr>
        <p:spPr bwMode="auto">
          <a:xfrm>
            <a:off x="10058400" y="5026249"/>
            <a:ext cx="7225904" cy="2143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700">
                <a:latin typeface="+mj-lt"/>
              </a:rPr>
              <a:t>List your information on these lines. Your text would go here. List your information on these lines. Your text would go here. List your information on these lines. </a:t>
            </a:r>
          </a:p>
          <a:p>
            <a:pPr eaLnBrk="1">
              <a:defRPr/>
            </a:pPr>
            <a:endParaRPr lang="en-US" sz="2700">
              <a:latin typeface="+mj-lt"/>
            </a:endParaRPr>
          </a:p>
        </p:txBody>
      </p:sp>
      <p:sp>
        <p:nvSpPr>
          <p:cNvPr id="21" name="TextBox 20"/>
          <p:cNvSpPr txBox="1"/>
          <p:nvPr/>
        </p:nvSpPr>
        <p:spPr>
          <a:xfrm>
            <a:off x="10058400" y="10460395"/>
            <a:ext cx="7225904" cy="9622406"/>
          </a:xfrm>
          <a:prstGeom prst="rect">
            <a:avLst/>
          </a:prstGeom>
          <a:noFill/>
        </p:spPr>
        <p:txBody>
          <a:bodyPr lIns="65306" tIns="32653" rIns="65306" bIns="32653">
            <a:spAutoFit/>
          </a:bodyPr>
          <a:lstStyle/>
          <a:p>
            <a:pPr defTabSz="1421787">
              <a:defRPr/>
            </a:pPr>
            <a:r>
              <a:rPr lang="en-US" sz="27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326532" indent="-326532" defTabSz="1421787">
              <a:buClr>
                <a:schemeClr val="bg1"/>
              </a:buClr>
              <a:buFont typeface="Arial" pitchFamily="34" charset="0"/>
              <a:buChar char="•"/>
              <a:defRPr/>
            </a:pPr>
            <a:r>
              <a:rPr lang="en-US" sz="2700" dirty="0">
                <a:latin typeface="+mj-lt"/>
                <a:cs typeface="Arial" pitchFamily="34" charset="0"/>
              </a:rPr>
              <a:t>Your text would go here. List your information on these lines. </a:t>
            </a:r>
          </a:p>
          <a:p>
            <a:pPr marL="326532" indent="-326532" defTabSz="1421787">
              <a:buClr>
                <a:schemeClr val="bg1"/>
              </a:buClr>
              <a:buFont typeface="Arial" pitchFamily="34" charset="0"/>
              <a:buChar char="•"/>
              <a:defRPr/>
            </a:pPr>
            <a:r>
              <a:rPr lang="en-US" sz="2700" dirty="0">
                <a:latin typeface="+mj-lt"/>
                <a:cs typeface="Arial" pitchFamily="34" charset="0"/>
              </a:rPr>
              <a:t>Your text would go here. </a:t>
            </a:r>
          </a:p>
          <a:p>
            <a:pPr marL="326532" indent="-326532" defTabSz="1421787">
              <a:buClr>
                <a:schemeClr val="bg1"/>
              </a:buClr>
              <a:buFont typeface="Arial" pitchFamily="34" charset="0"/>
              <a:buChar char="•"/>
              <a:defRPr/>
            </a:pPr>
            <a:r>
              <a:rPr lang="en-US" sz="2700" dirty="0">
                <a:latin typeface="+mj-lt"/>
                <a:cs typeface="Arial" pitchFamily="34" charset="0"/>
              </a:rPr>
              <a:t>List your information on these lines. </a:t>
            </a:r>
          </a:p>
          <a:p>
            <a:pPr defTabSz="1421787">
              <a:defRPr/>
            </a:pPr>
            <a:r>
              <a:rPr lang="en-US" sz="2700" dirty="0">
                <a:latin typeface="+mj-lt"/>
                <a:cs typeface="Arial" pitchFamily="34" charset="0"/>
              </a:rPr>
              <a:t> </a:t>
            </a:r>
          </a:p>
          <a:p>
            <a:pPr>
              <a:defRPr/>
            </a:pPr>
            <a:r>
              <a:rPr lang="en-US" sz="27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List your information on these lines. Your text would go here. List your information on these lines. </a:t>
            </a:r>
            <a:r>
              <a:rPr lang="en-US" sz="2700" dirty="0">
                <a:latin typeface="+mj-lt"/>
              </a:rPr>
              <a:t>Your text would go here. List your information on these lines. Your text would </a:t>
            </a:r>
            <a:r>
              <a:rPr lang="en-US" sz="2700">
                <a:latin typeface="+mj-lt"/>
              </a:rPr>
              <a:t>go </a:t>
            </a:r>
            <a:r>
              <a:rPr lang="en-US" sz="2700" smtClean="0">
                <a:latin typeface="+mj-lt"/>
              </a:rPr>
              <a:t>here</a:t>
            </a:r>
            <a:endParaRPr lang="en-US" sz="2700" dirty="0">
              <a:latin typeface="+mj-lt"/>
            </a:endParaRPr>
          </a:p>
        </p:txBody>
      </p:sp>
      <p:sp>
        <p:nvSpPr>
          <p:cNvPr id="22" name="TextBox 53"/>
          <p:cNvSpPr txBox="1">
            <a:spLocks noChangeArrowheads="1"/>
          </p:cNvSpPr>
          <p:nvPr/>
        </p:nvSpPr>
        <p:spPr bwMode="auto">
          <a:xfrm>
            <a:off x="17659350" y="5026249"/>
            <a:ext cx="7225904" cy="1312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700">
                <a:latin typeface="+mj-lt"/>
              </a:rPr>
              <a:t>Your text would go here. List your information on these lines. Your text would go here. List your information on these lines. </a:t>
            </a:r>
          </a:p>
        </p:txBody>
      </p:sp>
      <p:sp>
        <p:nvSpPr>
          <p:cNvPr id="23" name="TextBox 54"/>
          <p:cNvSpPr txBox="1">
            <a:spLocks noChangeArrowheads="1"/>
          </p:cNvSpPr>
          <p:nvPr/>
        </p:nvSpPr>
        <p:spPr bwMode="auto">
          <a:xfrm>
            <a:off x="25263873" y="8372503"/>
            <a:ext cx="7225903" cy="255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70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a:t>
            </a:r>
          </a:p>
        </p:txBody>
      </p:sp>
      <p:sp>
        <p:nvSpPr>
          <p:cNvPr id="24" name="TextBox 23"/>
          <p:cNvSpPr txBox="1"/>
          <p:nvPr/>
        </p:nvSpPr>
        <p:spPr>
          <a:xfrm>
            <a:off x="25263873" y="11749524"/>
            <a:ext cx="7225903" cy="5051924"/>
          </a:xfrm>
          <a:prstGeom prst="rect">
            <a:avLst/>
          </a:prstGeom>
          <a:noFill/>
        </p:spPr>
        <p:txBody>
          <a:bodyPr lIns="65306" tIns="32653" rIns="65306" bIns="32653">
            <a:spAutoFit/>
          </a:bodyPr>
          <a:lstStyle/>
          <a:p>
            <a:pPr defTabSz="1421787">
              <a:defRPr/>
            </a:pPr>
            <a:r>
              <a:rPr lang="en-US" sz="27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326532" indent="-326532" defTabSz="1421787">
              <a:buClr>
                <a:schemeClr val="bg1"/>
              </a:buClr>
              <a:buFont typeface="Arial" pitchFamily="34" charset="0"/>
              <a:buChar char="•"/>
              <a:defRPr/>
            </a:pPr>
            <a:r>
              <a:rPr lang="en-US" sz="2700" dirty="0">
                <a:latin typeface="+mj-lt"/>
                <a:cs typeface="Arial" pitchFamily="34" charset="0"/>
              </a:rPr>
              <a:t>Your text would go here. List your information on these lines. </a:t>
            </a:r>
          </a:p>
          <a:p>
            <a:pPr marL="326532" indent="-326532" defTabSz="1421787">
              <a:buClr>
                <a:schemeClr val="bg1"/>
              </a:buClr>
              <a:buFont typeface="Arial" pitchFamily="34" charset="0"/>
              <a:buChar char="•"/>
              <a:defRPr/>
            </a:pPr>
            <a:r>
              <a:rPr lang="en-US" sz="2700" dirty="0">
                <a:latin typeface="+mj-lt"/>
                <a:cs typeface="Arial" pitchFamily="34" charset="0"/>
              </a:rPr>
              <a:t>Your text would go here. </a:t>
            </a:r>
          </a:p>
          <a:p>
            <a:pPr marL="326532" indent="-326532" defTabSz="1421787">
              <a:buClr>
                <a:schemeClr val="bg1"/>
              </a:buClr>
              <a:buFont typeface="Arial" pitchFamily="34" charset="0"/>
              <a:buChar char="•"/>
              <a:defRPr/>
            </a:pPr>
            <a:r>
              <a:rPr lang="en-US" sz="2700" dirty="0">
                <a:latin typeface="+mj-lt"/>
                <a:cs typeface="Arial" pitchFamily="34" charset="0"/>
              </a:rPr>
              <a:t>List your information on these lines. </a:t>
            </a:r>
          </a:p>
        </p:txBody>
      </p:sp>
      <p:sp>
        <p:nvSpPr>
          <p:cNvPr id="25" name="TextBox 56"/>
          <p:cNvSpPr txBox="1">
            <a:spLocks noChangeArrowheads="1"/>
          </p:cNvSpPr>
          <p:nvPr/>
        </p:nvSpPr>
        <p:spPr bwMode="auto">
          <a:xfrm>
            <a:off x="25263873" y="17502843"/>
            <a:ext cx="7225903" cy="3805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marL="457200" indent="-457200"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buClr>
                <a:schemeClr val="bg1"/>
              </a:buClr>
              <a:buFont typeface="Arial" charset="0"/>
              <a:buAutoNum type="arabicPeriod"/>
              <a:defRPr/>
            </a:pPr>
            <a:r>
              <a:rPr lang="en-US" sz="2700">
                <a:latin typeface="+mj-lt"/>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p:txBody>
      </p:sp>
      <p:graphicFrame>
        <p:nvGraphicFramePr>
          <p:cNvPr id="7" name="Chart 57"/>
          <p:cNvGraphicFramePr>
            <a:graphicFrameLocks/>
          </p:cNvGraphicFramePr>
          <p:nvPr>
            <p:extLst>
              <p:ext uri="{D42A27DB-BD31-4B8C-83A1-F6EECF244321}">
                <p14:modId xmlns:p14="http://schemas.microsoft.com/office/powerpoint/2010/main" val="3694517493"/>
              </p:ext>
            </p:extLst>
          </p:nvPr>
        </p:nvGraphicFramePr>
        <p:xfrm>
          <a:off x="17659350" y="6475431"/>
          <a:ext cx="7225904" cy="322685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58"/>
          <p:cNvGraphicFramePr>
            <a:graphicFrameLocks/>
          </p:cNvGraphicFramePr>
          <p:nvPr>
            <p:extLst>
              <p:ext uri="{D42A27DB-BD31-4B8C-83A1-F6EECF244321}">
                <p14:modId xmlns:p14="http://schemas.microsoft.com/office/powerpoint/2010/main" val="3823669871"/>
              </p:ext>
            </p:extLst>
          </p:nvPr>
        </p:nvGraphicFramePr>
        <p:xfrm>
          <a:off x="17659350" y="10285431"/>
          <a:ext cx="7225904" cy="2989792"/>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Box 28"/>
          <p:cNvSpPr txBox="1"/>
          <p:nvPr/>
        </p:nvSpPr>
        <p:spPr>
          <a:xfrm>
            <a:off x="17659350" y="13532525"/>
            <a:ext cx="7225904" cy="7544914"/>
          </a:xfrm>
          <a:prstGeom prst="rect">
            <a:avLst/>
          </a:prstGeom>
          <a:noFill/>
        </p:spPr>
        <p:txBody>
          <a:bodyPr lIns="65306" tIns="32653" rIns="65306" bIns="32653">
            <a:spAutoFit/>
          </a:bodyPr>
          <a:lstStyle/>
          <a:p>
            <a:pPr defTabSz="1421787">
              <a:defRPr/>
            </a:pPr>
            <a:r>
              <a:rPr lang="en-US" sz="2700" dirty="0">
                <a:latin typeface="+mj-lt"/>
                <a:cs typeface="Arial" pitchFamily="34" charset="0"/>
              </a:rPr>
              <a:t>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Your text would go here. List your information on these lines. </a:t>
            </a:r>
          </a:p>
          <a:p>
            <a:pPr marL="326532" indent="-326532" defTabSz="1421787">
              <a:buClr>
                <a:schemeClr val="bg1"/>
              </a:buClr>
              <a:buFont typeface="Arial" pitchFamily="34" charset="0"/>
              <a:buChar char="•"/>
              <a:defRPr/>
            </a:pPr>
            <a:r>
              <a:rPr lang="en-US" sz="2700" dirty="0">
                <a:latin typeface="+mj-lt"/>
                <a:cs typeface="Arial" pitchFamily="34" charset="0"/>
              </a:rPr>
              <a:t>Your text would go here. List your information on these lines. </a:t>
            </a:r>
          </a:p>
          <a:p>
            <a:pPr marL="326532" indent="-326532" defTabSz="1421787">
              <a:buClr>
                <a:schemeClr val="bg1"/>
              </a:buClr>
              <a:buFont typeface="Arial" pitchFamily="34" charset="0"/>
              <a:buChar char="•"/>
              <a:defRPr/>
            </a:pPr>
            <a:r>
              <a:rPr lang="en-US" sz="2700" dirty="0">
                <a:latin typeface="+mj-lt"/>
                <a:cs typeface="Arial" pitchFamily="34" charset="0"/>
              </a:rPr>
              <a:t>Your text would go here. </a:t>
            </a:r>
          </a:p>
          <a:p>
            <a:pPr marL="326532" indent="-326532" defTabSz="1421787">
              <a:buClr>
                <a:schemeClr val="bg1"/>
              </a:buClr>
              <a:buFont typeface="Arial" pitchFamily="34" charset="0"/>
              <a:buChar char="•"/>
              <a:defRPr/>
            </a:pPr>
            <a:r>
              <a:rPr lang="en-US" sz="2700" dirty="0">
                <a:latin typeface="+mj-lt"/>
                <a:cs typeface="Arial" pitchFamily="34" charset="0"/>
              </a:rPr>
              <a:t>List your information on these lines. </a:t>
            </a:r>
          </a:p>
          <a:p>
            <a:pPr marL="326532" indent="-326532" defTabSz="1421787">
              <a:buFont typeface="Arial" pitchFamily="34" charset="0"/>
              <a:buChar char="•"/>
              <a:defRPr/>
            </a:pPr>
            <a:endParaRPr lang="en-US" sz="2700" dirty="0">
              <a:latin typeface="+mj-lt"/>
              <a:cs typeface="Arial" pitchFamily="34" charset="0"/>
            </a:endParaRPr>
          </a:p>
          <a:p>
            <a:pPr>
              <a:defRPr/>
            </a:pPr>
            <a:r>
              <a:rPr lang="en-US" sz="2700" dirty="0">
                <a:latin typeface="+mj-lt"/>
              </a:rPr>
              <a:t>Your text would go here. List your information on these lines. Your text would go here. List your information on these lines. Your text would go here. List your information on these lines. Your text would go here. </a:t>
            </a:r>
            <a:endParaRPr lang="en-US" sz="2700" dirty="0">
              <a:latin typeface="+mj-lt"/>
              <a:cs typeface="Arial" pitchFamily="34" charset="0"/>
            </a:endParaRPr>
          </a:p>
        </p:txBody>
      </p:sp>
      <p:sp>
        <p:nvSpPr>
          <p:cNvPr id="30" name="TextBox 61"/>
          <p:cNvSpPr txBox="1">
            <a:spLocks noChangeArrowheads="1"/>
          </p:cNvSpPr>
          <p:nvPr/>
        </p:nvSpPr>
        <p:spPr bwMode="auto">
          <a:xfrm>
            <a:off x="25260300" y="5026249"/>
            <a:ext cx="7225904" cy="255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eaLnBrk="0">
              <a:defRPr>
                <a:solidFill>
                  <a:schemeClr val="tx1"/>
                </a:solidFill>
                <a:latin typeface="Arial" charset="0"/>
                <a:cs typeface="Arial" charset="0"/>
              </a:defRPr>
            </a:lvl1pPr>
            <a:lvl2pPr marL="742950" indent="-285750" eaLnBrk="0">
              <a:defRPr>
                <a:solidFill>
                  <a:schemeClr val="tx1"/>
                </a:solidFill>
                <a:latin typeface="Arial" charset="0"/>
                <a:cs typeface="Arial" charset="0"/>
              </a:defRPr>
            </a:lvl2pPr>
            <a:lvl3pPr marL="1143000" indent="-228600" eaLnBrk="0">
              <a:defRPr>
                <a:solidFill>
                  <a:schemeClr val="tx1"/>
                </a:solidFill>
                <a:latin typeface="Arial" charset="0"/>
                <a:cs typeface="Arial" charset="0"/>
              </a:defRPr>
            </a:lvl3pPr>
            <a:lvl4pPr marL="1600200" indent="-228600" eaLnBrk="0">
              <a:defRPr>
                <a:solidFill>
                  <a:schemeClr val="tx1"/>
                </a:solidFill>
                <a:latin typeface="Arial" charset="0"/>
                <a:cs typeface="Arial" charset="0"/>
              </a:defRPr>
            </a:lvl4pPr>
            <a:lvl5pPr marL="2057400" indent="-228600" eaLnBrk="0">
              <a:defRPr>
                <a:solidFill>
                  <a:schemeClr val="tx1"/>
                </a:solidFill>
                <a:latin typeface="Arial" charset="0"/>
                <a:cs typeface="Arial" charset="0"/>
              </a:defRPr>
            </a:lvl5pPr>
            <a:lvl6pPr marL="25146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6pPr>
            <a:lvl7pPr marL="29718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7pPr>
            <a:lvl8pPr marL="34290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8pPr>
            <a:lvl9pPr marL="3886200" indent="-228600" defTabSz="1990725" eaLnBrk="0" fontAlgn="base" hangingPunct="0">
              <a:lnSpc>
                <a:spcPct val="96000"/>
              </a:lnSpc>
              <a:spcBef>
                <a:spcPct val="0"/>
              </a:spcBef>
              <a:spcAft>
                <a:spcPct val="0"/>
              </a:spcAft>
              <a:buClr>
                <a:srgbClr val="000000"/>
              </a:buClr>
              <a:buSzPct val="100000"/>
              <a:buFont typeface="Times New Roman" pitchFamily="18" charset="0"/>
              <a:defRPr>
                <a:solidFill>
                  <a:schemeClr val="tx1"/>
                </a:solidFill>
                <a:latin typeface="Arial" charset="0"/>
                <a:cs typeface="Arial" charset="0"/>
              </a:defRPr>
            </a:lvl9pPr>
          </a:lstStyle>
          <a:p>
            <a:pPr eaLnBrk="1">
              <a:defRPr/>
            </a:pPr>
            <a:r>
              <a:rPr lang="en-US" sz="2700">
                <a:latin typeface="+mj-lt"/>
              </a:rPr>
              <a:t>information on these lines. Your text would go here. List your information on these lines. </a:t>
            </a:r>
          </a:p>
          <a:p>
            <a:pPr eaLnBrk="1">
              <a:defRPr/>
            </a:pPr>
            <a:r>
              <a:rPr lang="en-US" sz="2700">
                <a:latin typeface="+mj-lt"/>
              </a:rPr>
              <a:t>Your text would go here. List your information on these lines. Your text would go here. List your information on these lines. Your text would go here. List your information on these lines. </a:t>
            </a:r>
          </a:p>
        </p:txBody>
      </p:sp>
      <p:graphicFrame>
        <p:nvGraphicFramePr>
          <p:cNvPr id="31" name="Table 30"/>
          <p:cNvGraphicFramePr>
            <a:graphicFrameLocks noGrp="1"/>
          </p:cNvGraphicFramePr>
          <p:nvPr>
            <p:extLst>
              <p:ext uri="{D42A27DB-BD31-4B8C-83A1-F6EECF244321}">
                <p14:modId xmlns:p14="http://schemas.microsoft.com/office/powerpoint/2010/main" val="3388274456"/>
              </p:ext>
            </p:extLst>
          </p:nvPr>
        </p:nvGraphicFramePr>
        <p:xfrm>
          <a:off x="10244138" y="7665337"/>
          <a:ext cx="5341144" cy="2194983"/>
        </p:xfrm>
        <a:graphic>
          <a:graphicData uri="http://schemas.openxmlformats.org/drawingml/2006/table">
            <a:tbl>
              <a:tblPr firstRow="1" bandRow="1">
                <a:tableStyleId>{9D7B26C5-4107-4FEC-AEDC-1716B250A1EF}</a:tableStyleId>
              </a:tblPr>
              <a:tblGrid>
                <a:gridCol w="1518560"/>
                <a:gridCol w="876068"/>
                <a:gridCol w="1364129"/>
                <a:gridCol w="1582387"/>
              </a:tblGrid>
              <a:tr h="243887">
                <a:tc>
                  <a:txBody>
                    <a:bodyPr/>
                    <a:lstStyle/>
                    <a:p>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Pre-test</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6 </a:t>
                      </a:r>
                      <a:r>
                        <a:rPr lang="en-US" sz="1200" dirty="0" err="1" smtClean="0">
                          <a:solidFill>
                            <a:schemeClr val="tx1"/>
                          </a:solidFill>
                        </a:rPr>
                        <a:t>mo</a:t>
                      </a:r>
                      <a:r>
                        <a:rPr lang="en-US" sz="1200" dirty="0" smtClean="0">
                          <a:solidFill>
                            <a:schemeClr val="tx1"/>
                          </a:solidFill>
                        </a:rPr>
                        <a:t> Post-Test</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12-mo Post-Test</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Male</a:t>
                      </a:r>
                      <a:r>
                        <a:rPr lang="en-US" sz="1200" baseline="0" dirty="0" smtClean="0">
                          <a:solidFill>
                            <a:schemeClr val="tx1"/>
                          </a:solidFill>
                        </a:rPr>
                        <a:t> Patients</a:t>
                      </a:r>
                      <a:endParaRPr lang="en-US" sz="1200" dirty="0" smtClean="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61%</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Female Patients</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39%</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Hypertension</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2.6%</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42.1%</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12.4%</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Snoring</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11.35%</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10.2%</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15.8%</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Medications</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45.2%</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42.1%</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40%</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Smoking</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16.5%</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14.5%</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10.14%</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Pregnancy</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.3%</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15%</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12%</a:t>
                      </a:r>
                      <a:endParaRPr lang="en-US" sz="1200" dirty="0">
                        <a:solidFill>
                          <a:schemeClr val="tx1"/>
                        </a:solidFill>
                        <a:latin typeface="ITC Giovanni Std Book" pitchFamily="50" charset="0"/>
                      </a:endParaRPr>
                    </a:p>
                  </a:txBody>
                  <a:tcPr marL="68594" marR="68594" marT="30463" marB="30463"/>
                </a:tc>
              </a:tr>
              <a:tr h="243887">
                <a:tc>
                  <a:txBody>
                    <a:bodyPr/>
                    <a:lstStyle/>
                    <a:p>
                      <a:r>
                        <a:rPr lang="en-US" sz="1200" dirty="0" smtClean="0">
                          <a:solidFill>
                            <a:schemeClr val="tx1"/>
                          </a:solidFill>
                        </a:rPr>
                        <a:t>Alcoholism</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2.5%</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36.47%</a:t>
                      </a:r>
                      <a:endParaRPr lang="en-US" sz="1200" dirty="0">
                        <a:solidFill>
                          <a:schemeClr val="tx1"/>
                        </a:solidFill>
                        <a:latin typeface="ITC Giovanni Std Book" pitchFamily="50" charset="0"/>
                      </a:endParaRPr>
                    </a:p>
                  </a:txBody>
                  <a:tcPr marL="68594" marR="68594" marT="30463" marB="30463"/>
                </a:tc>
                <a:tc>
                  <a:txBody>
                    <a:bodyPr/>
                    <a:lstStyle/>
                    <a:p>
                      <a:r>
                        <a:rPr lang="en-US" sz="1200" dirty="0" smtClean="0">
                          <a:solidFill>
                            <a:schemeClr val="tx1"/>
                          </a:solidFill>
                        </a:rPr>
                        <a:t>11.6%</a:t>
                      </a:r>
                      <a:endParaRPr lang="en-US" sz="1200" dirty="0">
                        <a:solidFill>
                          <a:schemeClr val="tx1"/>
                        </a:solidFill>
                        <a:latin typeface="ITC Giovanni Std Book" pitchFamily="50" charset="0"/>
                      </a:endParaRPr>
                    </a:p>
                  </a:txBody>
                  <a:tcPr marL="68594" marR="68594" marT="30463" marB="30463"/>
                </a:tc>
              </a:tr>
            </a:tbl>
          </a:graphicData>
        </a:graphic>
      </p:graphicFrame>
      <p:sp>
        <p:nvSpPr>
          <p:cNvPr id="36" name="TextBox 35"/>
          <p:cNvSpPr txBox="1"/>
          <p:nvPr/>
        </p:nvSpPr>
        <p:spPr>
          <a:xfrm>
            <a:off x="10044112" y="7245178"/>
            <a:ext cx="7225904" cy="512220"/>
          </a:xfrm>
          <a:prstGeom prst="rect">
            <a:avLst/>
          </a:prstGeom>
          <a:noFill/>
          <a:effectLst>
            <a:outerShdw blurRad="127000" dist="38100" dir="2700000" algn="tl" rotWithShape="0">
              <a:schemeClr val="bg1">
                <a:alpha val="40000"/>
              </a:schemeClr>
            </a:outerShdw>
          </a:effectLst>
        </p:spPr>
        <p:txBody>
          <a:bodyPr lIns="65306" tIns="32653" rIns="65306" bIns="32653">
            <a:spAutoFit/>
          </a:bodyPr>
          <a:lstStyle/>
          <a:p>
            <a:pPr defTabSz="1421787">
              <a:defRPr/>
            </a:pPr>
            <a:r>
              <a:rPr lang="en-US" sz="2900" dirty="0">
                <a:effectLst>
                  <a:outerShdw blurRad="76200" dist="63500" dir="2700000" algn="tl">
                    <a:schemeClr val="bg1">
                      <a:alpha val="28000"/>
                    </a:schemeClr>
                  </a:outerShdw>
                </a:effectLst>
                <a:latin typeface="+mj-lt"/>
                <a:cs typeface="Arial" pitchFamily="34" charset="0"/>
              </a:rPr>
              <a:t>Participants</a:t>
            </a:r>
          </a:p>
        </p:txBody>
      </p:sp>
      <p:sp>
        <p:nvSpPr>
          <p:cNvPr id="37" name="TextBox 36"/>
          <p:cNvSpPr txBox="1"/>
          <p:nvPr/>
        </p:nvSpPr>
        <p:spPr>
          <a:xfrm>
            <a:off x="10044112" y="10102678"/>
            <a:ext cx="7225904" cy="512220"/>
          </a:xfrm>
          <a:prstGeom prst="rect">
            <a:avLst/>
          </a:prstGeom>
          <a:noFill/>
          <a:effectLst>
            <a:outerShdw blurRad="127000" dist="38100" dir="2700000" algn="tl" rotWithShape="0">
              <a:schemeClr val="bg1">
                <a:alpha val="40000"/>
              </a:schemeClr>
            </a:outerShdw>
          </a:effectLst>
        </p:spPr>
        <p:txBody>
          <a:bodyPr lIns="65306" tIns="32653" rIns="65306" bIns="32653">
            <a:spAutoFit/>
          </a:bodyPr>
          <a:lstStyle/>
          <a:p>
            <a:pPr defTabSz="1421787">
              <a:defRPr/>
            </a:pPr>
            <a:r>
              <a:rPr lang="en-US" sz="2900" dirty="0">
                <a:effectLst>
                  <a:outerShdw blurRad="76200" dist="63500" dir="2700000" algn="tl">
                    <a:schemeClr val="bg1">
                      <a:alpha val="28000"/>
                    </a:schemeClr>
                  </a:outerShdw>
                </a:effectLst>
                <a:latin typeface="+mj-lt"/>
                <a:cs typeface="Arial" pitchFamily="34" charset="0"/>
              </a:rPr>
              <a:t>Methods</a:t>
            </a:r>
          </a:p>
        </p:txBody>
      </p:sp>
      <p:sp>
        <p:nvSpPr>
          <p:cNvPr id="41" name="TextBox 40"/>
          <p:cNvSpPr txBox="1"/>
          <p:nvPr/>
        </p:nvSpPr>
        <p:spPr>
          <a:xfrm>
            <a:off x="25291257" y="11277600"/>
            <a:ext cx="7227094" cy="512220"/>
          </a:xfrm>
          <a:prstGeom prst="rect">
            <a:avLst/>
          </a:prstGeom>
          <a:noFill/>
          <a:effectLst>
            <a:outerShdw blurRad="127000" dist="38100" dir="2700000" algn="tl" rotWithShape="0">
              <a:schemeClr val="bg1">
                <a:alpha val="40000"/>
              </a:schemeClr>
            </a:outerShdw>
          </a:effectLst>
        </p:spPr>
        <p:txBody>
          <a:bodyPr lIns="65306" tIns="32653" rIns="65306" bIns="32653">
            <a:spAutoFit/>
          </a:bodyPr>
          <a:lstStyle/>
          <a:p>
            <a:pPr defTabSz="1421787">
              <a:defRPr/>
            </a:pPr>
            <a:r>
              <a:rPr lang="en-US" sz="2900" dirty="0">
                <a:effectLst>
                  <a:outerShdw blurRad="76200" dist="63500" dir="2700000" algn="tl">
                    <a:schemeClr val="bg1">
                      <a:alpha val="28000"/>
                    </a:schemeClr>
                  </a:outerShdw>
                </a:effectLst>
                <a:latin typeface="+mj-lt"/>
                <a:cs typeface="Arial" pitchFamily="34" charset="0"/>
              </a:rPr>
              <a:t>Limitations</a:t>
            </a:r>
          </a:p>
        </p:txBody>
      </p:sp>
      <p:sp>
        <p:nvSpPr>
          <p:cNvPr id="42" name="TextBox 41"/>
          <p:cNvSpPr txBox="1"/>
          <p:nvPr/>
        </p:nvSpPr>
        <p:spPr>
          <a:xfrm>
            <a:off x="25291257" y="17030918"/>
            <a:ext cx="7227094" cy="512220"/>
          </a:xfrm>
          <a:prstGeom prst="rect">
            <a:avLst/>
          </a:prstGeom>
          <a:noFill/>
          <a:effectLst>
            <a:outerShdw blurRad="127000" dist="38100" dir="2700000" algn="tl" rotWithShape="0">
              <a:schemeClr val="bg1">
                <a:alpha val="40000"/>
              </a:schemeClr>
            </a:outerShdw>
          </a:effectLst>
        </p:spPr>
        <p:txBody>
          <a:bodyPr lIns="65306" tIns="32653" rIns="65306" bIns="32653">
            <a:spAutoFit/>
          </a:bodyPr>
          <a:lstStyle/>
          <a:p>
            <a:pPr defTabSz="1421787">
              <a:defRPr/>
            </a:pPr>
            <a:r>
              <a:rPr lang="en-US" sz="2900" dirty="0">
                <a:effectLst>
                  <a:outerShdw blurRad="76200" dist="63500" dir="2700000" algn="tl">
                    <a:schemeClr val="bg1">
                      <a:alpha val="28000"/>
                    </a:schemeClr>
                  </a:outerShdw>
                </a:effectLst>
                <a:latin typeface="+mj-lt"/>
                <a:cs typeface="Arial" pitchFamily="34" charset="0"/>
              </a:rPr>
              <a:t>References</a:t>
            </a:r>
          </a:p>
        </p:txBody>
      </p:sp>
      <p:sp>
        <p:nvSpPr>
          <p:cNvPr id="69" name="Rectangle 68"/>
          <p:cNvSpPr/>
          <p:nvPr/>
        </p:nvSpPr>
        <p:spPr>
          <a:xfrm>
            <a:off x="32486203" y="0"/>
            <a:ext cx="432197" cy="21945600"/>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en-US"/>
          </a:p>
        </p:txBody>
      </p:sp>
      <p:sp>
        <p:nvSpPr>
          <p:cNvPr id="43" name="TextBox 42"/>
          <p:cNvSpPr txBox="1"/>
          <p:nvPr/>
        </p:nvSpPr>
        <p:spPr>
          <a:xfrm>
            <a:off x="2514600" y="4419600"/>
            <a:ext cx="2272410" cy="666108"/>
          </a:xfrm>
          <a:prstGeom prst="rect">
            <a:avLst/>
          </a:prstGeom>
          <a:noFill/>
        </p:spPr>
        <p:txBody>
          <a:bodyPr wrap="none" lIns="65306" tIns="32653" rIns="65306" bIns="32653" rtlCol="0">
            <a:spAutoFit/>
          </a:bodyPr>
          <a:lstStyle/>
          <a:p>
            <a:r>
              <a:rPr lang="en-US" sz="3900" b="1" i="1"/>
              <a:t>ABSTRACT</a:t>
            </a:r>
          </a:p>
        </p:txBody>
      </p:sp>
      <p:sp>
        <p:nvSpPr>
          <p:cNvPr id="74" name="TextBox 73"/>
          <p:cNvSpPr txBox="1"/>
          <p:nvPr/>
        </p:nvSpPr>
        <p:spPr>
          <a:xfrm>
            <a:off x="2514601" y="9230742"/>
            <a:ext cx="3402398" cy="666108"/>
          </a:xfrm>
          <a:prstGeom prst="rect">
            <a:avLst/>
          </a:prstGeom>
          <a:noFill/>
        </p:spPr>
        <p:txBody>
          <a:bodyPr wrap="none" lIns="65306" tIns="32653" rIns="65306" bIns="32653" rtlCol="0">
            <a:spAutoFit/>
          </a:bodyPr>
          <a:lstStyle/>
          <a:p>
            <a:r>
              <a:rPr lang="en-US" sz="3900" b="1" i="1"/>
              <a:t>INTRODUCTION</a:t>
            </a:r>
          </a:p>
        </p:txBody>
      </p:sp>
      <p:sp>
        <p:nvSpPr>
          <p:cNvPr id="75" name="TextBox 74"/>
          <p:cNvSpPr txBox="1"/>
          <p:nvPr/>
        </p:nvSpPr>
        <p:spPr>
          <a:xfrm>
            <a:off x="10058401" y="4413647"/>
            <a:ext cx="1864541" cy="666108"/>
          </a:xfrm>
          <a:prstGeom prst="rect">
            <a:avLst/>
          </a:prstGeom>
          <a:noFill/>
        </p:spPr>
        <p:txBody>
          <a:bodyPr wrap="none" lIns="65306" tIns="32653" rIns="65306" bIns="32653" rtlCol="0">
            <a:spAutoFit/>
          </a:bodyPr>
          <a:lstStyle/>
          <a:p>
            <a:r>
              <a:rPr lang="en-US" sz="3900" b="1" i="1"/>
              <a:t>RESULTS</a:t>
            </a:r>
          </a:p>
        </p:txBody>
      </p:sp>
      <p:sp>
        <p:nvSpPr>
          <p:cNvPr id="44" name="Rectangle 43"/>
          <p:cNvSpPr/>
          <p:nvPr/>
        </p:nvSpPr>
        <p:spPr>
          <a:xfrm>
            <a:off x="7315200" y="2161309"/>
            <a:ext cx="21888450" cy="22629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en-US"/>
          </a:p>
        </p:txBody>
      </p:sp>
      <p:sp>
        <p:nvSpPr>
          <p:cNvPr id="77" name="TextBox 76"/>
          <p:cNvSpPr txBox="1"/>
          <p:nvPr/>
        </p:nvSpPr>
        <p:spPr>
          <a:xfrm>
            <a:off x="10044113" y="6610350"/>
            <a:ext cx="2259073" cy="666108"/>
          </a:xfrm>
          <a:prstGeom prst="rect">
            <a:avLst/>
          </a:prstGeom>
          <a:noFill/>
        </p:spPr>
        <p:txBody>
          <a:bodyPr wrap="none" lIns="65306" tIns="32653" rIns="65306" bIns="32653" rtlCol="0">
            <a:spAutoFit/>
          </a:bodyPr>
          <a:lstStyle/>
          <a:p>
            <a:r>
              <a:rPr lang="en-US" sz="3900" b="1" i="1"/>
              <a:t>METHODS</a:t>
            </a:r>
          </a:p>
        </p:txBody>
      </p:sp>
      <p:sp>
        <p:nvSpPr>
          <p:cNvPr id="79" name="TextBox 78"/>
          <p:cNvSpPr txBox="1"/>
          <p:nvPr/>
        </p:nvSpPr>
        <p:spPr>
          <a:xfrm>
            <a:off x="25296226" y="4419600"/>
            <a:ext cx="2661426" cy="666108"/>
          </a:xfrm>
          <a:prstGeom prst="rect">
            <a:avLst/>
          </a:prstGeom>
          <a:noFill/>
        </p:spPr>
        <p:txBody>
          <a:bodyPr wrap="none" lIns="65306" tIns="32653" rIns="65306" bIns="32653" rtlCol="0">
            <a:spAutoFit/>
          </a:bodyPr>
          <a:lstStyle/>
          <a:p>
            <a:r>
              <a:rPr lang="en-US" sz="3900" b="1" i="1"/>
              <a:t>DISCUSSION</a:t>
            </a:r>
          </a:p>
        </p:txBody>
      </p:sp>
      <p:sp>
        <p:nvSpPr>
          <p:cNvPr id="80" name="TextBox 79"/>
          <p:cNvSpPr txBox="1"/>
          <p:nvPr/>
        </p:nvSpPr>
        <p:spPr>
          <a:xfrm>
            <a:off x="25296226" y="7734029"/>
            <a:ext cx="2859237" cy="666108"/>
          </a:xfrm>
          <a:prstGeom prst="rect">
            <a:avLst/>
          </a:prstGeom>
          <a:noFill/>
        </p:spPr>
        <p:txBody>
          <a:bodyPr wrap="none" lIns="65306" tIns="32653" rIns="65306" bIns="32653" rtlCol="0">
            <a:spAutoFit/>
          </a:bodyPr>
          <a:lstStyle/>
          <a:p>
            <a:r>
              <a:rPr lang="en-US" sz="3900" b="1" i="1"/>
              <a:t>CONCLUSION</a:t>
            </a:r>
          </a:p>
        </p:txBody>
      </p:sp>
      <p:pic>
        <p:nvPicPr>
          <p:cNvPr id="38" name="Picture 9" descr="W:\Templates\Test Templates\Scientific Posters\Association for Pelvic Organ Prolapse Support\APOPS new logo jpg.jpg"/>
          <p:cNvPicPr>
            <a:picLocks noChangeAspect="1" noChangeArrowheads="1"/>
          </p:cNvPicPr>
          <p:nvPr/>
        </p:nvPicPr>
        <p:blipFill rotWithShape="1">
          <a:blip r:embed="rId4">
            <a:extLst>
              <a:ext uri="{28A0092B-C50C-407E-A947-70E740481C1C}">
                <a14:useLocalDpi xmlns:a14="http://schemas.microsoft.com/office/drawing/2010/main" val="0"/>
              </a:ext>
            </a:extLst>
          </a:blip>
          <a:srcRect l="8666" t="8317" r="7902" b="11107"/>
          <a:stretch/>
        </p:blipFill>
        <p:spPr bwMode="auto">
          <a:xfrm>
            <a:off x="2288517" y="399816"/>
            <a:ext cx="4917065" cy="3799067"/>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0" y="0"/>
            <a:ext cx="2433765" cy="21945600"/>
            <a:chOff x="0" y="0"/>
            <a:chExt cx="3650648" cy="32918400"/>
          </a:xfrm>
        </p:grpSpPr>
        <p:sp>
          <p:nvSpPr>
            <p:cNvPr id="39" name="Rectangle 38"/>
            <p:cNvSpPr/>
            <p:nvPr/>
          </p:nvSpPr>
          <p:spPr>
            <a:xfrm>
              <a:off x="0" y="0"/>
              <a:ext cx="2971800" cy="32918400"/>
            </a:xfrm>
            <a:prstGeom prst="rect">
              <a:avLst/>
            </a:prstGeom>
            <a:gradFill flip="none" rotWithShape="1">
              <a:gsLst>
                <a:gs pos="5415">
                  <a:srgbClr val="CC0000"/>
                </a:gs>
                <a:gs pos="19000">
                  <a:srgbClr val="8E0000"/>
                </a:gs>
                <a:gs pos="0">
                  <a:srgbClr val="C00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a:p>
          </p:txBody>
        </p:sp>
        <p:pic>
          <p:nvPicPr>
            <p:cNvPr id="40" name="Picture 12" descr="W:\Templates\Test Templates\Scientific Posters\Association for Pelvic Organ Prolapse Support\APOPS new logo image 1500.png"/>
            <p:cNvPicPr>
              <a:picLocks noChangeAspect="1" noChangeArrowheads="1"/>
            </p:cNvPicPr>
            <p:nvPr/>
          </p:nvPicPr>
          <p:blipFill rotWithShape="1">
            <a:blip r:embed="rId5">
              <a:extLst>
                <a:ext uri="{28A0092B-C50C-407E-A947-70E740481C1C}">
                  <a14:useLocalDpi xmlns:a14="http://schemas.microsoft.com/office/drawing/2010/main" val="0"/>
                </a:ext>
              </a:extLst>
            </a:blip>
            <a:srcRect l="34045" t="11763" r="54236" b="10429"/>
            <a:stretch/>
          </p:blipFill>
          <p:spPr bwMode="auto">
            <a:xfrm>
              <a:off x="0" y="674609"/>
              <a:ext cx="2971800" cy="15784591"/>
            </a:xfrm>
            <a:prstGeom prst="rect">
              <a:avLst/>
            </a:prstGeom>
            <a:noFill/>
            <a:extLst>
              <a:ext uri="{909E8E84-426E-40DD-AFC4-6F175D3DCCD1}">
                <a14:hiddenFill xmlns:a14="http://schemas.microsoft.com/office/drawing/2010/main">
                  <a:solidFill>
                    <a:srgbClr val="FFFFFF"/>
                  </a:solidFill>
                </a14:hiddenFill>
              </a:ext>
            </a:extLst>
          </p:spPr>
        </p:pic>
        <p:sp>
          <p:nvSpPr>
            <p:cNvPr id="45" name="Rectangle 44"/>
            <p:cNvSpPr/>
            <p:nvPr/>
          </p:nvSpPr>
          <p:spPr>
            <a:xfrm>
              <a:off x="0" y="0"/>
              <a:ext cx="2971800" cy="32918400"/>
            </a:xfrm>
            <a:prstGeom prst="rect">
              <a:avLst/>
            </a:prstGeom>
            <a:gradFill flip="none" rotWithShape="1">
              <a:gsLst>
                <a:gs pos="5415">
                  <a:srgbClr val="CC0000">
                    <a:alpha val="78000"/>
                  </a:srgbClr>
                </a:gs>
                <a:gs pos="19000">
                  <a:srgbClr val="8E0000">
                    <a:alpha val="78000"/>
                  </a:srgbClr>
                </a:gs>
                <a:gs pos="0">
                  <a:srgbClr val="C00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a:p>
          </p:txBody>
        </p:sp>
        <p:sp>
          <p:nvSpPr>
            <p:cNvPr id="46" name="TextBox 45"/>
            <p:cNvSpPr txBox="1"/>
            <p:nvPr/>
          </p:nvSpPr>
          <p:spPr>
            <a:xfrm rot="16200000">
              <a:off x="-4123490" y="24915660"/>
              <a:ext cx="13193786" cy="2354490"/>
            </a:xfrm>
            <a:prstGeom prst="rect">
              <a:avLst/>
            </a:prstGeom>
            <a:noFill/>
          </p:spPr>
          <p:txBody>
            <a:bodyPr wrap="square" rtlCol="0">
              <a:spAutoFit/>
            </a:bodyPr>
            <a:lstStyle/>
            <a:p>
              <a:r>
                <a:rPr lang="en-US" sz="9600" b="1" i="1" smtClean="0">
                  <a:solidFill>
                    <a:srgbClr val="FFFFFF"/>
                  </a:solidFill>
                </a:rPr>
                <a:t>H O P E  H E A L S</a:t>
              </a:r>
              <a:endParaRPr lang="en-US" sz="9600" b="1" i="1">
                <a:solidFill>
                  <a:srgbClr val="FFFFFF"/>
                </a:solidFill>
              </a:endParaRPr>
            </a:p>
          </p:txBody>
        </p:sp>
      </p:grpSp>
      <p:sp>
        <p:nvSpPr>
          <p:cNvPr id="47" name="Text Box 48"/>
          <p:cNvSpPr txBox="1">
            <a:spLocks noChangeArrowheads="1"/>
          </p:cNvSpPr>
          <p:nvPr/>
        </p:nvSpPr>
        <p:spPr bwMode="auto">
          <a:xfrm>
            <a:off x="8553450" y="5794436"/>
            <a:ext cx="15811500" cy="10864513"/>
          </a:xfrm>
          <a:prstGeom prst="rect">
            <a:avLst/>
          </a:prstGeom>
          <a:solidFill>
            <a:schemeClr val="bg1"/>
          </a:solidFill>
          <a:ln w="381000">
            <a:solidFill>
              <a:srgbClr val="FF0000"/>
            </a:solidFill>
            <a:miter lim="800000"/>
            <a:headEnd/>
            <a:tailEnd/>
          </a:ln>
        </p:spPr>
        <p:txBody>
          <a:bodyPr wrap="square" lIns="365760" tIns="365760" rIns="365760" bIns="365760">
            <a:spAutoFit/>
          </a:bodyPr>
          <a:lstStyle>
            <a:defPPr>
              <a:defRPr lang="en-US"/>
            </a:defPPr>
            <a:lvl1pPr algn="l" defTabSz="4387850" rtl="0" fontAlgn="base">
              <a:spcBef>
                <a:spcPct val="0"/>
              </a:spcBef>
              <a:spcAft>
                <a:spcPct val="0"/>
              </a:spcAft>
              <a:defRPr sz="8600" kern="1200">
                <a:solidFill>
                  <a:schemeClr val="tx1"/>
                </a:solidFill>
                <a:latin typeface="Calibri" pitchFamily="34" charset="0"/>
                <a:ea typeface="+mn-ea"/>
                <a:cs typeface="Arial" charset="0"/>
              </a:defRPr>
            </a:lvl1pPr>
            <a:lvl2pPr marL="2193925" indent="-1736725" algn="l" defTabSz="4387850" rtl="0" fontAlgn="base">
              <a:spcBef>
                <a:spcPct val="0"/>
              </a:spcBef>
              <a:spcAft>
                <a:spcPct val="0"/>
              </a:spcAft>
              <a:defRPr sz="8600" kern="1200">
                <a:solidFill>
                  <a:schemeClr val="tx1"/>
                </a:solidFill>
                <a:latin typeface="Calibri" pitchFamily="34" charset="0"/>
                <a:ea typeface="+mn-ea"/>
                <a:cs typeface="Arial" charset="0"/>
              </a:defRPr>
            </a:lvl2pPr>
            <a:lvl3pPr marL="4387850" indent="-3473450" algn="l" defTabSz="4387850" rtl="0" fontAlgn="base">
              <a:spcBef>
                <a:spcPct val="0"/>
              </a:spcBef>
              <a:spcAft>
                <a:spcPct val="0"/>
              </a:spcAft>
              <a:defRPr sz="8600" kern="1200">
                <a:solidFill>
                  <a:schemeClr val="tx1"/>
                </a:solidFill>
                <a:latin typeface="Calibri" pitchFamily="34" charset="0"/>
                <a:ea typeface="+mn-ea"/>
                <a:cs typeface="Arial" charset="0"/>
              </a:defRPr>
            </a:lvl3pPr>
            <a:lvl4pPr marL="6583363" indent="-5211763" algn="l" defTabSz="4387850" rtl="0" fontAlgn="base">
              <a:spcBef>
                <a:spcPct val="0"/>
              </a:spcBef>
              <a:spcAft>
                <a:spcPct val="0"/>
              </a:spcAft>
              <a:defRPr sz="8600" kern="1200">
                <a:solidFill>
                  <a:schemeClr val="tx1"/>
                </a:solidFill>
                <a:latin typeface="Calibri" pitchFamily="34" charset="0"/>
                <a:ea typeface="+mn-ea"/>
                <a:cs typeface="Arial" charset="0"/>
              </a:defRPr>
            </a:lvl4pPr>
            <a:lvl5pPr marL="8777288" indent="-6948488" algn="l" defTabSz="4387850" rtl="0" fontAlgn="base">
              <a:spcBef>
                <a:spcPct val="0"/>
              </a:spcBef>
              <a:spcAft>
                <a:spcPct val="0"/>
              </a:spcAft>
              <a:defRPr sz="8600" kern="1200">
                <a:solidFill>
                  <a:schemeClr val="tx1"/>
                </a:solidFill>
                <a:latin typeface="Calibri" pitchFamily="34" charset="0"/>
                <a:ea typeface="+mn-ea"/>
                <a:cs typeface="Arial" charset="0"/>
              </a:defRPr>
            </a:lvl5pPr>
            <a:lvl6pPr marL="2286000" algn="l" defTabSz="914400" rtl="0" eaLnBrk="1" latinLnBrk="0" hangingPunct="1">
              <a:defRPr sz="8600" kern="1200">
                <a:solidFill>
                  <a:schemeClr val="tx1"/>
                </a:solidFill>
                <a:latin typeface="Calibri" pitchFamily="34" charset="0"/>
                <a:ea typeface="+mn-ea"/>
                <a:cs typeface="Arial" charset="0"/>
              </a:defRPr>
            </a:lvl6pPr>
            <a:lvl7pPr marL="2743200" algn="l" defTabSz="914400" rtl="0" eaLnBrk="1" latinLnBrk="0" hangingPunct="1">
              <a:defRPr sz="8600" kern="1200">
                <a:solidFill>
                  <a:schemeClr val="tx1"/>
                </a:solidFill>
                <a:latin typeface="Calibri" pitchFamily="34" charset="0"/>
                <a:ea typeface="+mn-ea"/>
                <a:cs typeface="Arial" charset="0"/>
              </a:defRPr>
            </a:lvl7pPr>
            <a:lvl8pPr marL="3200400" algn="l" defTabSz="914400" rtl="0" eaLnBrk="1" latinLnBrk="0" hangingPunct="1">
              <a:defRPr sz="8600" kern="1200">
                <a:solidFill>
                  <a:schemeClr val="tx1"/>
                </a:solidFill>
                <a:latin typeface="Calibri" pitchFamily="34" charset="0"/>
                <a:ea typeface="+mn-ea"/>
                <a:cs typeface="Arial" charset="0"/>
              </a:defRPr>
            </a:lvl8pPr>
            <a:lvl9pPr marL="3657600" algn="l" defTabSz="914400" rtl="0" eaLnBrk="1" latinLnBrk="0" hangingPunct="1">
              <a:defRPr sz="8600" kern="1200">
                <a:solidFill>
                  <a:schemeClr val="tx1"/>
                </a:solidFill>
                <a:latin typeface="Calibri" pitchFamily="34" charset="0"/>
                <a:ea typeface="+mn-ea"/>
                <a:cs typeface="Arial" charset="0"/>
              </a:defRPr>
            </a:lvl9pPr>
          </a:lstStyle>
          <a:p>
            <a:pPr eaLnBrk="1" hangingPunct="1"/>
            <a:r>
              <a:rPr lang="en-US" altLang="ja-JP" sz="3200" dirty="0"/>
              <a:t>This scientific poster complements of MakeSigns.com</a:t>
            </a:r>
          </a:p>
          <a:p>
            <a:pPr eaLnBrk="1" hangingPunct="1"/>
            <a:r>
              <a:rPr lang="en-US" altLang="ja-JP" sz="3200" dirty="0"/>
              <a:t> </a:t>
            </a:r>
          </a:p>
          <a:p>
            <a:pPr eaLnBrk="1" hangingPunct="1"/>
            <a:r>
              <a:rPr lang="en-US" altLang="ja-JP" sz="3200" dirty="0"/>
              <a:t>If you opened this file directly from a web browser, you’ll want to save it to your computer before adding your poster information.</a:t>
            </a:r>
            <a:br>
              <a:rPr lang="en-US" altLang="ja-JP" sz="3200" dirty="0"/>
            </a:br>
            <a:endParaRPr lang="en-US" altLang="ja-JP" sz="3200" dirty="0"/>
          </a:p>
          <a:p>
            <a:pPr eaLnBrk="1" hangingPunct="1"/>
            <a:r>
              <a:rPr lang="en-US" altLang="ja-JP" sz="3200" dirty="0"/>
              <a:t>This template has a page size </a:t>
            </a:r>
            <a:r>
              <a:rPr lang="en-US" altLang="ja-JP" sz="3200"/>
              <a:t>of </a:t>
            </a:r>
            <a:r>
              <a:rPr lang="en-US" altLang="ja-JP" sz="3200" b="1" smtClean="0"/>
              <a:t>24</a:t>
            </a:r>
            <a:r>
              <a:rPr lang="en-US" altLang="ja-JP" sz="3200" b="1" smtClean="0"/>
              <a:t>”x 36”</a:t>
            </a:r>
            <a:r>
              <a:rPr lang="en-US" altLang="ja-JP" sz="3200" smtClean="0"/>
              <a:t>. </a:t>
            </a:r>
            <a:r>
              <a:rPr lang="en-US" altLang="ja-JP" sz="3200" dirty="0"/>
              <a:t>When uploaded at MakeSigns.com, this template can be used to order posters in the following sizes: </a:t>
            </a:r>
            <a:r>
              <a:rPr lang="en-US" altLang="ja-JP" sz="3200" b="1"/>
              <a:t>36”x </a:t>
            </a:r>
            <a:r>
              <a:rPr lang="en-US" altLang="ja-JP" sz="3200" b="1" smtClean="0"/>
              <a:t>54</a:t>
            </a:r>
            <a:r>
              <a:rPr lang="en-US" altLang="ja-JP" sz="3200" b="1" smtClean="0"/>
              <a:t>”, </a:t>
            </a:r>
            <a:r>
              <a:rPr lang="en-US" altLang="ja-JP" sz="3200" b="1"/>
              <a:t>42”x </a:t>
            </a:r>
            <a:r>
              <a:rPr lang="en-US" altLang="ja-JP" sz="3200" b="1" smtClean="0"/>
              <a:t>63</a:t>
            </a:r>
            <a:r>
              <a:rPr lang="en-US" altLang="ja-JP" sz="3200" b="1" smtClean="0"/>
              <a:t>”, 28”x 42”, and 24” </a:t>
            </a:r>
            <a:r>
              <a:rPr lang="en-US" altLang="ja-JP" sz="3200" b="1"/>
              <a:t>x </a:t>
            </a:r>
            <a:r>
              <a:rPr lang="en-US" altLang="ja-JP" sz="3200" b="1" smtClean="0"/>
              <a:t>36”.</a:t>
            </a:r>
          </a:p>
          <a:p>
            <a:pPr eaLnBrk="1" hangingPunct="1"/>
            <a:endParaRPr lang="en-US" altLang="ja-JP" sz="3200" dirty="0"/>
          </a:p>
          <a:p>
            <a:pPr eaLnBrk="1" hangingPunct="1"/>
            <a:r>
              <a:rPr lang="en-US" altLang="ja-JP" sz="3200" dirty="0"/>
              <a:t>We recommend that you avoid changing the page size of the template. Please keep in mind, if you do change the page size it will alter the available print sizes listed above.</a:t>
            </a:r>
          </a:p>
          <a:p>
            <a:pPr eaLnBrk="1" hangingPunct="1"/>
            <a:r>
              <a:rPr lang="en-US" altLang="ja-JP" sz="3200" dirty="0"/>
              <a:t>Any changes to the template size should be done before entering your information.</a:t>
            </a:r>
          </a:p>
          <a:p>
            <a:pPr eaLnBrk="1" hangingPunct="1"/>
            <a:r>
              <a:rPr lang="en-US" altLang="ja-JP" sz="3200" dirty="0"/>
              <a:t>If you have any questions about </a:t>
            </a:r>
            <a:r>
              <a:rPr lang="en-US" altLang="ja-JP" sz="3200" dirty="0">
                <a:hlinkClick r:id="rId6"/>
              </a:rPr>
              <a:t>creating a scientific poster</a:t>
            </a:r>
            <a:r>
              <a:rPr lang="en-US" altLang="ja-JP" sz="3200" dirty="0"/>
              <a:t>, visit MakeSigns.com or email us at </a:t>
            </a:r>
            <a:r>
              <a:rPr lang="en-US" altLang="ja-JP" sz="3200" dirty="0">
                <a:hlinkClick r:id="rId7"/>
              </a:rPr>
              <a:t>support@graphicsland.com</a:t>
            </a:r>
            <a:r>
              <a:rPr lang="en-US" altLang="ja-JP" sz="3200" dirty="0"/>
              <a:t> </a:t>
            </a:r>
          </a:p>
          <a:p>
            <a:pPr eaLnBrk="1" hangingPunct="1"/>
            <a:endParaRPr lang="en-US" altLang="ja-JP" sz="3200" dirty="0"/>
          </a:p>
          <a:p>
            <a:pPr eaLnBrk="1" hangingPunct="1"/>
            <a:r>
              <a:rPr lang="en-US" altLang="ja-JP" sz="3200" dirty="0"/>
              <a:t>We offer these research poster templates free of charge to help you create and design a poster presentation with ease.</a:t>
            </a:r>
          </a:p>
          <a:p>
            <a:pPr eaLnBrk="1" hangingPunct="1"/>
            <a:endParaRPr lang="en-US" altLang="ja-JP" sz="3200" dirty="0"/>
          </a:p>
          <a:p>
            <a:pPr eaLnBrk="1" hangingPunct="1"/>
            <a:r>
              <a:rPr lang="en-US" altLang="ja-JP" sz="3200" b="1" dirty="0">
                <a:solidFill>
                  <a:srgbClr val="FF0000"/>
                </a:solidFill>
              </a:rPr>
              <a:t>TO DELETE THIS BOX, CLICK ON THE RED BORDER AND PRESS THE DELETE KEY ON YOUR KEYBOARD.</a:t>
            </a:r>
          </a:p>
          <a:p>
            <a:pPr algn="r" eaLnBrk="1" hangingPunct="1"/>
            <a:r>
              <a:rPr lang="en-US" altLang="ja-JP" sz="1800" dirty="0"/>
              <a:t>©</a:t>
            </a:r>
            <a:r>
              <a:rPr lang="en-US" altLang="ja-JP" sz="1800" dirty="0" smtClean="0"/>
              <a:t>2014 </a:t>
            </a:r>
            <a:r>
              <a:rPr lang="en-US" altLang="ja-JP" sz="1800" dirty="0" err="1"/>
              <a:t>Graphicsland</a:t>
            </a:r>
            <a:endParaRPr lang="en-US" altLang="en-US" sz="1800" dirty="0"/>
          </a:p>
        </p:txBody>
      </p:sp>
    </p:spTree>
    <p:extLst>
      <p:ext uri="{BB962C8B-B14F-4D97-AF65-F5344CB8AC3E}">
        <p14:creationId xmlns:p14="http://schemas.microsoft.com/office/powerpoint/2010/main" val="3539804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1195</Words>
  <Application>Microsoft Office PowerPoint</Application>
  <PresentationFormat>Custom</PresentationFormat>
  <Paragraphs>89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jessie</dc:creator>
  <cp:lastModifiedBy>jessie</cp:lastModifiedBy>
  <cp:revision>14</cp:revision>
  <dcterms:created xsi:type="dcterms:W3CDTF">2014-07-01T16:30:38Z</dcterms:created>
  <dcterms:modified xsi:type="dcterms:W3CDTF">2014-07-03T13:36:36Z</dcterms:modified>
</cp:coreProperties>
</file>