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21945600"/>
  <p:notesSz cx="6858000" cy="9144000"/>
  <p:defaultTextStyle>
    <a:defPPr>
      <a:defRPr lang="en-US"/>
    </a:defPPr>
    <a:lvl1pPr marL="0" algn="l" defTabSz="3134334" rtl="0" eaLnBrk="1" latinLnBrk="0" hangingPunct="1">
      <a:defRPr sz="6100" kern="1200">
        <a:solidFill>
          <a:schemeClr val="tx1"/>
        </a:solidFill>
        <a:latin typeface="+mn-lt"/>
        <a:ea typeface="+mn-ea"/>
        <a:cs typeface="+mn-cs"/>
      </a:defRPr>
    </a:lvl1pPr>
    <a:lvl2pPr marL="1567167" algn="l" defTabSz="3134334" rtl="0" eaLnBrk="1" latinLnBrk="0" hangingPunct="1">
      <a:defRPr sz="6100" kern="1200">
        <a:solidFill>
          <a:schemeClr val="tx1"/>
        </a:solidFill>
        <a:latin typeface="+mn-lt"/>
        <a:ea typeface="+mn-ea"/>
        <a:cs typeface="+mn-cs"/>
      </a:defRPr>
    </a:lvl2pPr>
    <a:lvl3pPr marL="3134334" algn="l" defTabSz="3134334" rtl="0" eaLnBrk="1" latinLnBrk="0" hangingPunct="1">
      <a:defRPr sz="6100" kern="1200">
        <a:solidFill>
          <a:schemeClr val="tx1"/>
        </a:solidFill>
        <a:latin typeface="+mn-lt"/>
        <a:ea typeface="+mn-ea"/>
        <a:cs typeface="+mn-cs"/>
      </a:defRPr>
    </a:lvl3pPr>
    <a:lvl4pPr marL="4701500" algn="l" defTabSz="3134334" rtl="0" eaLnBrk="1" latinLnBrk="0" hangingPunct="1">
      <a:defRPr sz="6100" kern="1200">
        <a:solidFill>
          <a:schemeClr val="tx1"/>
        </a:solidFill>
        <a:latin typeface="+mn-lt"/>
        <a:ea typeface="+mn-ea"/>
        <a:cs typeface="+mn-cs"/>
      </a:defRPr>
    </a:lvl4pPr>
    <a:lvl5pPr marL="6268667" algn="l" defTabSz="3134334" rtl="0" eaLnBrk="1" latinLnBrk="0" hangingPunct="1">
      <a:defRPr sz="6100" kern="1200">
        <a:solidFill>
          <a:schemeClr val="tx1"/>
        </a:solidFill>
        <a:latin typeface="+mn-lt"/>
        <a:ea typeface="+mn-ea"/>
        <a:cs typeface="+mn-cs"/>
      </a:defRPr>
    </a:lvl5pPr>
    <a:lvl6pPr marL="7835834" algn="l" defTabSz="3134334" rtl="0" eaLnBrk="1" latinLnBrk="0" hangingPunct="1">
      <a:defRPr sz="6100" kern="1200">
        <a:solidFill>
          <a:schemeClr val="tx1"/>
        </a:solidFill>
        <a:latin typeface="+mn-lt"/>
        <a:ea typeface="+mn-ea"/>
        <a:cs typeface="+mn-cs"/>
      </a:defRPr>
    </a:lvl6pPr>
    <a:lvl7pPr marL="9403001" algn="l" defTabSz="3134334" rtl="0" eaLnBrk="1" latinLnBrk="0" hangingPunct="1">
      <a:defRPr sz="6100" kern="1200">
        <a:solidFill>
          <a:schemeClr val="tx1"/>
        </a:solidFill>
        <a:latin typeface="+mn-lt"/>
        <a:ea typeface="+mn-ea"/>
        <a:cs typeface="+mn-cs"/>
      </a:defRPr>
    </a:lvl7pPr>
    <a:lvl8pPr marL="10970166" algn="l" defTabSz="3134334" rtl="0" eaLnBrk="1" latinLnBrk="0" hangingPunct="1">
      <a:defRPr sz="6100" kern="1200">
        <a:solidFill>
          <a:schemeClr val="tx1"/>
        </a:solidFill>
        <a:latin typeface="+mn-lt"/>
        <a:ea typeface="+mn-ea"/>
        <a:cs typeface="+mn-cs"/>
      </a:defRPr>
    </a:lvl8pPr>
    <a:lvl9pPr marL="12537333" algn="l" defTabSz="3134334" rtl="0" eaLnBrk="1" latinLnBrk="0" hangingPunct="1">
      <a:defRPr sz="6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0410"/>
    <a:srgbClr val="8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1626" y="-336"/>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220819456"/>
        <c:axId val="220820992"/>
        <c:axId val="0"/>
      </c:bar3DChart>
      <c:catAx>
        <c:axId val="220819456"/>
        <c:scaling>
          <c:orientation val="minMax"/>
        </c:scaling>
        <c:delete val="0"/>
        <c:axPos val="b"/>
        <c:numFmt formatCode="General" sourceLinked="1"/>
        <c:majorTickMark val="out"/>
        <c:minorTickMark val="none"/>
        <c:tickLblPos val="nextTo"/>
        <c:crossAx val="220820992"/>
        <c:crosses val="autoZero"/>
        <c:auto val="1"/>
        <c:lblAlgn val="ctr"/>
        <c:lblOffset val="100"/>
        <c:noMultiLvlLbl val="0"/>
      </c:catAx>
      <c:valAx>
        <c:axId val="220820992"/>
        <c:scaling>
          <c:orientation val="minMax"/>
        </c:scaling>
        <c:delete val="0"/>
        <c:axPos val="l"/>
        <c:majorGridlines/>
        <c:numFmt formatCode="General" sourceLinked="1"/>
        <c:majorTickMark val="out"/>
        <c:minorTickMark val="none"/>
        <c:tickLblPos val="nextTo"/>
        <c:crossAx val="22081945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lineChart>
        <c:grouping val="standard"/>
        <c:varyColors val="0"/>
        <c:ser>
          <c:idx val="0"/>
          <c:order val="0"/>
          <c:tx>
            <c:strRef>
              <c:f>Sheet1!$B$1</c:f>
              <c:strCache>
                <c:ptCount val="1"/>
                <c:pt idx="0">
                  <c:v>Series 1</c:v>
                </c:pt>
              </c:strCache>
            </c:strRef>
          </c:tx>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220943488"/>
        <c:axId val="220945024"/>
      </c:lineChart>
      <c:catAx>
        <c:axId val="220943488"/>
        <c:scaling>
          <c:orientation val="minMax"/>
        </c:scaling>
        <c:delete val="0"/>
        <c:axPos val="b"/>
        <c:numFmt formatCode="General" sourceLinked="1"/>
        <c:majorTickMark val="out"/>
        <c:minorTickMark val="none"/>
        <c:tickLblPos val="nextTo"/>
        <c:crossAx val="220945024"/>
        <c:crosses val="autoZero"/>
        <c:auto val="1"/>
        <c:lblAlgn val="ctr"/>
        <c:lblOffset val="100"/>
        <c:noMultiLvlLbl val="0"/>
      </c:catAx>
      <c:valAx>
        <c:axId val="220945024"/>
        <c:scaling>
          <c:orientation val="minMax"/>
        </c:scaling>
        <c:delete val="0"/>
        <c:axPos val="l"/>
        <c:majorGridlines/>
        <c:numFmt formatCode="General" sourceLinked="1"/>
        <c:majorTickMark val="out"/>
        <c:minorTickMark val="none"/>
        <c:tickLblPos val="nextTo"/>
        <c:crossAx val="22094348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1"/>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167" indent="0" algn="ctr">
              <a:buNone/>
              <a:defRPr>
                <a:solidFill>
                  <a:schemeClr val="tx1">
                    <a:tint val="75000"/>
                  </a:schemeClr>
                </a:solidFill>
              </a:defRPr>
            </a:lvl2pPr>
            <a:lvl3pPr marL="3134334" indent="0" algn="ctr">
              <a:buNone/>
              <a:defRPr>
                <a:solidFill>
                  <a:schemeClr val="tx1">
                    <a:tint val="75000"/>
                  </a:schemeClr>
                </a:solidFill>
              </a:defRPr>
            </a:lvl3pPr>
            <a:lvl4pPr marL="4701500" indent="0" algn="ctr">
              <a:buNone/>
              <a:defRPr>
                <a:solidFill>
                  <a:schemeClr val="tx1">
                    <a:tint val="75000"/>
                  </a:schemeClr>
                </a:solidFill>
              </a:defRPr>
            </a:lvl4pPr>
            <a:lvl5pPr marL="6268667" indent="0" algn="ctr">
              <a:buNone/>
              <a:defRPr>
                <a:solidFill>
                  <a:schemeClr val="tx1">
                    <a:tint val="75000"/>
                  </a:schemeClr>
                </a:solidFill>
              </a:defRPr>
            </a:lvl5pPr>
            <a:lvl6pPr marL="7835834" indent="0" algn="ctr">
              <a:buNone/>
              <a:defRPr>
                <a:solidFill>
                  <a:schemeClr val="tx1">
                    <a:tint val="75000"/>
                  </a:schemeClr>
                </a:solidFill>
              </a:defRPr>
            </a:lvl6pPr>
            <a:lvl7pPr marL="9403001" indent="0" algn="ctr">
              <a:buNone/>
              <a:defRPr>
                <a:solidFill>
                  <a:schemeClr val="tx1">
                    <a:tint val="75000"/>
                  </a:schemeClr>
                </a:solidFill>
              </a:defRPr>
            </a:lvl7pPr>
            <a:lvl8pPr marL="10970166" indent="0" algn="ctr">
              <a:buNone/>
              <a:defRPr>
                <a:solidFill>
                  <a:schemeClr val="tx1">
                    <a:tint val="75000"/>
                  </a:schemeClr>
                </a:solidFill>
              </a:defRPr>
            </a:lvl8pPr>
            <a:lvl9pPr marL="1253733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746070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049336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4557179" y="4216400"/>
            <a:ext cx="35553014"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898133" y="4216400"/>
            <a:ext cx="106110407"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25418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632421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484"/>
            <a:ext cx="27980640" cy="4800599"/>
          </a:xfrm>
        </p:spPr>
        <p:txBody>
          <a:bodyPr anchor="b"/>
          <a:lstStyle>
            <a:lvl1pPr marL="0" indent="0">
              <a:buNone/>
              <a:defRPr sz="6900">
                <a:solidFill>
                  <a:schemeClr val="tx1">
                    <a:tint val="75000"/>
                  </a:schemeClr>
                </a:solidFill>
              </a:defRPr>
            </a:lvl1pPr>
            <a:lvl2pPr marL="1567167" indent="0">
              <a:buNone/>
              <a:defRPr sz="6100">
                <a:solidFill>
                  <a:schemeClr val="tx1">
                    <a:tint val="75000"/>
                  </a:schemeClr>
                </a:solidFill>
              </a:defRPr>
            </a:lvl2pPr>
            <a:lvl3pPr marL="3134334" indent="0">
              <a:buNone/>
              <a:defRPr sz="5500">
                <a:solidFill>
                  <a:schemeClr val="tx1">
                    <a:tint val="75000"/>
                  </a:schemeClr>
                </a:solidFill>
              </a:defRPr>
            </a:lvl3pPr>
            <a:lvl4pPr marL="4701500" indent="0">
              <a:buNone/>
              <a:defRPr sz="4800">
                <a:solidFill>
                  <a:schemeClr val="tx1">
                    <a:tint val="75000"/>
                  </a:schemeClr>
                </a:solidFill>
              </a:defRPr>
            </a:lvl4pPr>
            <a:lvl5pPr marL="6268667" indent="0">
              <a:buNone/>
              <a:defRPr sz="4800">
                <a:solidFill>
                  <a:schemeClr val="tx1">
                    <a:tint val="75000"/>
                  </a:schemeClr>
                </a:solidFill>
              </a:defRPr>
            </a:lvl5pPr>
            <a:lvl6pPr marL="7835834" indent="0">
              <a:buNone/>
              <a:defRPr sz="4800">
                <a:solidFill>
                  <a:schemeClr val="tx1">
                    <a:tint val="75000"/>
                  </a:schemeClr>
                </a:solidFill>
              </a:defRPr>
            </a:lvl6pPr>
            <a:lvl7pPr marL="9403001" indent="0">
              <a:buNone/>
              <a:defRPr sz="4800">
                <a:solidFill>
                  <a:schemeClr val="tx1">
                    <a:tint val="75000"/>
                  </a:schemeClr>
                </a:solidFill>
              </a:defRPr>
            </a:lvl7pPr>
            <a:lvl8pPr marL="10970166" indent="0">
              <a:buNone/>
              <a:defRPr sz="4800">
                <a:solidFill>
                  <a:schemeClr val="tx1">
                    <a:tint val="75000"/>
                  </a:schemeClr>
                </a:solidFill>
              </a:defRPr>
            </a:lvl8pPr>
            <a:lvl9pPr marL="12537333"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F1C16E-B02E-4CB3-B4D9-08544CA9F4D3}" type="datetimeFigureOut">
              <a:rPr lang="en-US" smtClean="0"/>
              <a:t>7/2/2014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880554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98132" y="24577041"/>
            <a:ext cx="70831710" cy="6951980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9278482" y="24577041"/>
            <a:ext cx="70831710" cy="6951980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F1C16E-B02E-4CB3-B4D9-08544CA9F4D3}" type="datetimeFigureOut">
              <a:rPr lang="en-US" smtClean="0"/>
              <a:t>7/2/2014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081877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1"/>
            <a:ext cx="2962656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1" y="4912362"/>
            <a:ext cx="14544677" cy="2047239"/>
          </a:xfrm>
        </p:spPr>
        <p:txBody>
          <a:bodyPr anchor="b"/>
          <a:lstStyle>
            <a:lvl1pPr marL="0" indent="0">
              <a:buNone/>
              <a:defRPr sz="8200" b="1"/>
            </a:lvl1pPr>
            <a:lvl2pPr marL="1567167" indent="0">
              <a:buNone/>
              <a:defRPr sz="6900" b="1"/>
            </a:lvl2pPr>
            <a:lvl3pPr marL="3134334" indent="0">
              <a:buNone/>
              <a:defRPr sz="6100" b="1"/>
            </a:lvl3pPr>
            <a:lvl4pPr marL="4701500" indent="0">
              <a:buNone/>
              <a:defRPr sz="5500" b="1"/>
            </a:lvl4pPr>
            <a:lvl5pPr marL="6268667" indent="0">
              <a:buNone/>
              <a:defRPr sz="5500" b="1"/>
            </a:lvl5pPr>
            <a:lvl6pPr marL="7835834" indent="0">
              <a:buNone/>
              <a:defRPr sz="5500" b="1"/>
            </a:lvl6pPr>
            <a:lvl7pPr marL="9403001" indent="0">
              <a:buNone/>
              <a:defRPr sz="5500" b="1"/>
            </a:lvl7pPr>
            <a:lvl8pPr marL="10970166" indent="0">
              <a:buNone/>
              <a:defRPr sz="5500" b="1"/>
            </a:lvl8pPr>
            <a:lvl9pPr marL="12537333"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645921" y="6959601"/>
            <a:ext cx="14544677" cy="12644121"/>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1" y="4912362"/>
            <a:ext cx="14550390" cy="2047239"/>
          </a:xfrm>
        </p:spPr>
        <p:txBody>
          <a:bodyPr anchor="b"/>
          <a:lstStyle>
            <a:lvl1pPr marL="0" indent="0">
              <a:buNone/>
              <a:defRPr sz="8200" b="1"/>
            </a:lvl1pPr>
            <a:lvl2pPr marL="1567167" indent="0">
              <a:buNone/>
              <a:defRPr sz="6900" b="1"/>
            </a:lvl2pPr>
            <a:lvl3pPr marL="3134334" indent="0">
              <a:buNone/>
              <a:defRPr sz="6100" b="1"/>
            </a:lvl3pPr>
            <a:lvl4pPr marL="4701500" indent="0">
              <a:buNone/>
              <a:defRPr sz="5500" b="1"/>
            </a:lvl4pPr>
            <a:lvl5pPr marL="6268667" indent="0">
              <a:buNone/>
              <a:defRPr sz="5500" b="1"/>
            </a:lvl5pPr>
            <a:lvl6pPr marL="7835834" indent="0">
              <a:buNone/>
              <a:defRPr sz="5500" b="1"/>
            </a:lvl6pPr>
            <a:lvl7pPr marL="9403001" indent="0">
              <a:buNone/>
              <a:defRPr sz="5500" b="1"/>
            </a:lvl7pPr>
            <a:lvl8pPr marL="10970166" indent="0">
              <a:buNone/>
              <a:defRPr sz="5500" b="1"/>
            </a:lvl8pPr>
            <a:lvl9pPr marL="12537333"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6722091" y="6959601"/>
            <a:ext cx="14550390" cy="12644121"/>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F1C16E-B02E-4CB3-B4D9-08544CA9F4D3}" type="datetimeFigureOut">
              <a:rPr lang="en-US" smtClean="0"/>
              <a:t>7/2/2014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337763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F1C16E-B02E-4CB3-B4D9-08544CA9F4D3}" type="datetimeFigureOut">
              <a:rPr lang="en-US" smtClean="0"/>
              <a:t>7/2/2014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4082017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F1C16E-B02E-4CB3-B4D9-08544CA9F4D3}" type="datetimeFigureOut">
              <a:rPr lang="en-US" smtClean="0"/>
              <a:t>7/2/2014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3885754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3"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3"/>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3" y="4592322"/>
            <a:ext cx="10829927" cy="15011401"/>
          </a:xfrm>
        </p:spPr>
        <p:txBody>
          <a:bodyPr/>
          <a:lstStyle>
            <a:lvl1pPr marL="0" indent="0">
              <a:buNone/>
              <a:defRPr sz="4800"/>
            </a:lvl1pPr>
            <a:lvl2pPr marL="1567167" indent="0">
              <a:buNone/>
              <a:defRPr sz="4100"/>
            </a:lvl2pPr>
            <a:lvl3pPr marL="3134334" indent="0">
              <a:buNone/>
              <a:defRPr sz="3400"/>
            </a:lvl3pPr>
            <a:lvl4pPr marL="4701500" indent="0">
              <a:buNone/>
              <a:defRPr sz="3100"/>
            </a:lvl4pPr>
            <a:lvl5pPr marL="6268667" indent="0">
              <a:buNone/>
              <a:defRPr sz="3100"/>
            </a:lvl5pPr>
            <a:lvl6pPr marL="7835834" indent="0">
              <a:buNone/>
              <a:defRPr sz="3100"/>
            </a:lvl6pPr>
            <a:lvl7pPr marL="9403001" indent="0">
              <a:buNone/>
              <a:defRPr sz="3100"/>
            </a:lvl7pPr>
            <a:lvl8pPr marL="10970166" indent="0">
              <a:buNone/>
              <a:defRPr sz="3100"/>
            </a:lvl8pPr>
            <a:lvl9pPr marL="12537333"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1C16E-B02E-4CB3-B4D9-08544CA9F4D3}" type="datetimeFigureOut">
              <a:rPr lang="en-US" smtClean="0"/>
              <a:t>7/2/2014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92310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1"/>
            <a:ext cx="1975104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167" indent="0">
              <a:buNone/>
              <a:defRPr sz="9600"/>
            </a:lvl2pPr>
            <a:lvl3pPr marL="3134334" indent="0">
              <a:buNone/>
              <a:defRPr sz="8200"/>
            </a:lvl3pPr>
            <a:lvl4pPr marL="4701500" indent="0">
              <a:buNone/>
              <a:defRPr sz="6900"/>
            </a:lvl4pPr>
            <a:lvl5pPr marL="6268667" indent="0">
              <a:buNone/>
              <a:defRPr sz="6900"/>
            </a:lvl5pPr>
            <a:lvl6pPr marL="7835834" indent="0">
              <a:buNone/>
              <a:defRPr sz="6900"/>
            </a:lvl6pPr>
            <a:lvl7pPr marL="9403001" indent="0">
              <a:buNone/>
              <a:defRPr sz="6900"/>
            </a:lvl7pPr>
            <a:lvl8pPr marL="10970166" indent="0">
              <a:buNone/>
              <a:defRPr sz="6900"/>
            </a:lvl8pPr>
            <a:lvl9pPr marL="12537333" indent="0">
              <a:buNone/>
              <a:defRPr sz="6900"/>
            </a:lvl9pPr>
          </a:lstStyle>
          <a:p>
            <a:endParaRPr lang="en-US"/>
          </a:p>
        </p:txBody>
      </p:sp>
      <p:sp>
        <p:nvSpPr>
          <p:cNvPr id="4" name="Text Placeholder 3"/>
          <p:cNvSpPr>
            <a:spLocks noGrp="1"/>
          </p:cNvSpPr>
          <p:nvPr>
            <p:ph type="body" sz="half" idx="2"/>
          </p:nvPr>
        </p:nvSpPr>
        <p:spPr>
          <a:xfrm>
            <a:off x="6452237" y="17175482"/>
            <a:ext cx="19751040" cy="2575559"/>
          </a:xfrm>
        </p:spPr>
        <p:txBody>
          <a:bodyPr/>
          <a:lstStyle>
            <a:lvl1pPr marL="0" indent="0">
              <a:buNone/>
              <a:defRPr sz="4800"/>
            </a:lvl1pPr>
            <a:lvl2pPr marL="1567167" indent="0">
              <a:buNone/>
              <a:defRPr sz="4100"/>
            </a:lvl2pPr>
            <a:lvl3pPr marL="3134334" indent="0">
              <a:buNone/>
              <a:defRPr sz="3400"/>
            </a:lvl3pPr>
            <a:lvl4pPr marL="4701500" indent="0">
              <a:buNone/>
              <a:defRPr sz="3100"/>
            </a:lvl4pPr>
            <a:lvl5pPr marL="6268667" indent="0">
              <a:buNone/>
              <a:defRPr sz="3100"/>
            </a:lvl5pPr>
            <a:lvl6pPr marL="7835834" indent="0">
              <a:buNone/>
              <a:defRPr sz="3100"/>
            </a:lvl6pPr>
            <a:lvl7pPr marL="9403001" indent="0">
              <a:buNone/>
              <a:defRPr sz="3100"/>
            </a:lvl7pPr>
            <a:lvl8pPr marL="10970166" indent="0">
              <a:buNone/>
              <a:defRPr sz="3100"/>
            </a:lvl8pPr>
            <a:lvl9pPr marL="12537333"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1C16E-B02E-4CB3-B4D9-08544CA9F4D3}" type="datetimeFigureOut">
              <a:rPr lang="en-US" smtClean="0"/>
              <a:t>7/2/2014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647210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313433" tIns="156716" rIns="313433" bIns="15671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3"/>
            <a:ext cx="29626560" cy="14483081"/>
          </a:xfrm>
          <a:prstGeom prst="rect">
            <a:avLst/>
          </a:prstGeom>
        </p:spPr>
        <p:txBody>
          <a:bodyPr vert="horz" lIns="313433" tIns="156716" rIns="313433" bIns="1567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1"/>
            <a:ext cx="7680960" cy="1168400"/>
          </a:xfrm>
          <a:prstGeom prst="rect">
            <a:avLst/>
          </a:prstGeom>
        </p:spPr>
        <p:txBody>
          <a:bodyPr vert="horz" lIns="313433" tIns="156716" rIns="313433" bIns="156716" rtlCol="0" anchor="ctr"/>
          <a:lstStyle>
            <a:lvl1pPr algn="l">
              <a:defRPr sz="4100">
                <a:solidFill>
                  <a:schemeClr val="tx1">
                    <a:tint val="75000"/>
                  </a:schemeClr>
                </a:solidFill>
              </a:defRPr>
            </a:lvl1pPr>
          </a:lstStyle>
          <a:p>
            <a:fld id="{8CF1C16E-B02E-4CB3-B4D9-08544CA9F4D3}" type="datetimeFigureOut">
              <a:rPr lang="en-US" smtClean="0"/>
              <a:t>7/2/2014</a:t>
            </a:fld>
            <a:endParaRPr lang="en-US"/>
          </a:p>
        </p:txBody>
      </p:sp>
      <p:sp>
        <p:nvSpPr>
          <p:cNvPr id="5" name="Footer Placeholder 4"/>
          <p:cNvSpPr>
            <a:spLocks noGrp="1"/>
          </p:cNvSpPr>
          <p:nvPr>
            <p:ph type="ftr" sz="quarter" idx="3"/>
          </p:nvPr>
        </p:nvSpPr>
        <p:spPr>
          <a:xfrm>
            <a:off x="11247120" y="20340321"/>
            <a:ext cx="10424160" cy="1168400"/>
          </a:xfrm>
          <a:prstGeom prst="rect">
            <a:avLst/>
          </a:prstGeom>
        </p:spPr>
        <p:txBody>
          <a:bodyPr vert="horz" lIns="313433" tIns="156716" rIns="313433" bIns="156716"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1"/>
            <a:ext cx="7680960" cy="1168400"/>
          </a:xfrm>
          <a:prstGeom prst="rect">
            <a:avLst/>
          </a:prstGeom>
        </p:spPr>
        <p:txBody>
          <a:bodyPr vert="horz" lIns="313433" tIns="156716" rIns="313433" bIns="156716" rtlCol="0" anchor="ctr"/>
          <a:lstStyle>
            <a:lvl1pPr algn="r">
              <a:defRPr sz="4100">
                <a:solidFill>
                  <a:schemeClr val="tx1">
                    <a:tint val="75000"/>
                  </a:schemeClr>
                </a:solidFill>
              </a:defRPr>
            </a:lvl1pPr>
          </a:lstStyle>
          <a:p>
            <a:fld id="{15C06A05-D56D-41A7-93F0-C1A7D9B979CA}" type="slidenum">
              <a:rPr lang="en-US" smtClean="0"/>
              <a:t>‹#›</a:t>
            </a:fld>
            <a:endParaRPr lang="en-US"/>
          </a:p>
        </p:txBody>
      </p:sp>
    </p:spTree>
    <p:extLst>
      <p:ext uri="{BB962C8B-B14F-4D97-AF65-F5344CB8AC3E}">
        <p14:creationId xmlns:p14="http://schemas.microsoft.com/office/powerpoint/2010/main" val="1414807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4334" rtl="0" eaLnBrk="1" latinLnBrk="0" hangingPunct="1">
        <a:spcBef>
          <a:spcPct val="0"/>
        </a:spcBef>
        <a:buNone/>
        <a:defRPr sz="15100" kern="1200">
          <a:solidFill>
            <a:schemeClr val="tx1"/>
          </a:solidFill>
          <a:latin typeface="+mj-lt"/>
          <a:ea typeface="+mj-ea"/>
          <a:cs typeface="+mj-cs"/>
        </a:defRPr>
      </a:lvl1pPr>
    </p:titleStyle>
    <p:bodyStyle>
      <a:lvl1pPr marL="1175375" indent="-1175375" algn="l" defTabSz="3134334"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645" indent="-979480" algn="l" defTabSz="3134334"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7917" indent="-783583" algn="l" defTabSz="3134334"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5084" indent="-783583" algn="l" defTabSz="3134334"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249" indent="-783583" algn="l" defTabSz="3134334"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19416" indent="-783583" algn="l" defTabSz="3134334"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6583" indent="-783583" algn="l" defTabSz="3134334"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3750" indent="-783583" algn="l" defTabSz="3134334"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0916" indent="-783583" algn="l" defTabSz="3134334"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334" rtl="0" eaLnBrk="1" latinLnBrk="0" hangingPunct="1">
        <a:defRPr sz="6100" kern="1200">
          <a:solidFill>
            <a:schemeClr val="tx1"/>
          </a:solidFill>
          <a:latin typeface="+mn-lt"/>
          <a:ea typeface="+mn-ea"/>
          <a:cs typeface="+mn-cs"/>
        </a:defRPr>
      </a:lvl1pPr>
      <a:lvl2pPr marL="1567167" algn="l" defTabSz="3134334" rtl="0" eaLnBrk="1" latinLnBrk="0" hangingPunct="1">
        <a:defRPr sz="6100" kern="1200">
          <a:solidFill>
            <a:schemeClr val="tx1"/>
          </a:solidFill>
          <a:latin typeface="+mn-lt"/>
          <a:ea typeface="+mn-ea"/>
          <a:cs typeface="+mn-cs"/>
        </a:defRPr>
      </a:lvl2pPr>
      <a:lvl3pPr marL="3134334" algn="l" defTabSz="3134334" rtl="0" eaLnBrk="1" latinLnBrk="0" hangingPunct="1">
        <a:defRPr sz="6100" kern="1200">
          <a:solidFill>
            <a:schemeClr val="tx1"/>
          </a:solidFill>
          <a:latin typeface="+mn-lt"/>
          <a:ea typeface="+mn-ea"/>
          <a:cs typeface="+mn-cs"/>
        </a:defRPr>
      </a:lvl3pPr>
      <a:lvl4pPr marL="4701500" algn="l" defTabSz="3134334" rtl="0" eaLnBrk="1" latinLnBrk="0" hangingPunct="1">
        <a:defRPr sz="6100" kern="1200">
          <a:solidFill>
            <a:schemeClr val="tx1"/>
          </a:solidFill>
          <a:latin typeface="+mn-lt"/>
          <a:ea typeface="+mn-ea"/>
          <a:cs typeface="+mn-cs"/>
        </a:defRPr>
      </a:lvl4pPr>
      <a:lvl5pPr marL="6268667" algn="l" defTabSz="3134334" rtl="0" eaLnBrk="1" latinLnBrk="0" hangingPunct="1">
        <a:defRPr sz="6100" kern="1200">
          <a:solidFill>
            <a:schemeClr val="tx1"/>
          </a:solidFill>
          <a:latin typeface="+mn-lt"/>
          <a:ea typeface="+mn-ea"/>
          <a:cs typeface="+mn-cs"/>
        </a:defRPr>
      </a:lvl5pPr>
      <a:lvl6pPr marL="7835834" algn="l" defTabSz="3134334" rtl="0" eaLnBrk="1" latinLnBrk="0" hangingPunct="1">
        <a:defRPr sz="6100" kern="1200">
          <a:solidFill>
            <a:schemeClr val="tx1"/>
          </a:solidFill>
          <a:latin typeface="+mn-lt"/>
          <a:ea typeface="+mn-ea"/>
          <a:cs typeface="+mn-cs"/>
        </a:defRPr>
      </a:lvl6pPr>
      <a:lvl7pPr marL="9403001" algn="l" defTabSz="3134334" rtl="0" eaLnBrk="1" latinLnBrk="0" hangingPunct="1">
        <a:defRPr sz="6100" kern="1200">
          <a:solidFill>
            <a:schemeClr val="tx1"/>
          </a:solidFill>
          <a:latin typeface="+mn-lt"/>
          <a:ea typeface="+mn-ea"/>
          <a:cs typeface="+mn-cs"/>
        </a:defRPr>
      </a:lvl7pPr>
      <a:lvl8pPr marL="10970166" algn="l" defTabSz="3134334" rtl="0" eaLnBrk="1" latinLnBrk="0" hangingPunct="1">
        <a:defRPr sz="6100" kern="1200">
          <a:solidFill>
            <a:schemeClr val="tx1"/>
          </a:solidFill>
          <a:latin typeface="+mn-lt"/>
          <a:ea typeface="+mn-ea"/>
          <a:cs typeface="+mn-cs"/>
        </a:defRPr>
      </a:lvl8pPr>
      <a:lvl9pPr marL="12537333" algn="l" defTabSz="3134334"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Picture 2" descr="W:\Templates\Test Templates\Scientific Posters\Association for Pelvic Organ Prolapse Support\APOPS new logo image 1500.png"/>
          <p:cNvPicPr>
            <a:picLocks noChangeAspect="1" noChangeArrowheads="1"/>
          </p:cNvPicPr>
          <p:nvPr/>
        </p:nvPicPr>
        <p:blipFill rotWithShape="1">
          <a:blip r:embed="rId2">
            <a:extLst>
              <a:ext uri="{28A0092B-C50C-407E-A947-70E740481C1C}">
                <a14:useLocalDpi xmlns:a14="http://schemas.microsoft.com/office/drawing/2010/main" val="0"/>
              </a:ext>
            </a:extLst>
          </a:blip>
          <a:srcRect r="25628" b="24269"/>
          <a:stretch/>
        </p:blipFill>
        <p:spPr bwMode="auto">
          <a:xfrm>
            <a:off x="21294954" y="12502630"/>
            <a:ext cx="11591914" cy="944296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59200"/>
            <a:ext cx="32918400" cy="18186400"/>
          </a:xfrm>
          <a:prstGeom prst="rect">
            <a:avLst/>
          </a:prstGeom>
          <a:gradFill flip="none" rotWithShape="1">
            <a:gsLst>
              <a:gs pos="100000">
                <a:srgbClr val="8B0410"/>
              </a:gs>
              <a:gs pos="8000">
                <a:schemeClr val="bg1">
                  <a:alpha val="76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a:endParaRPr lang="en-US"/>
          </a:p>
        </p:txBody>
      </p:sp>
      <p:sp>
        <p:nvSpPr>
          <p:cNvPr id="13" name="Rectangle 12"/>
          <p:cNvSpPr/>
          <p:nvPr/>
        </p:nvSpPr>
        <p:spPr>
          <a:xfrm>
            <a:off x="0" y="3961821"/>
            <a:ext cx="32918400" cy="17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a:endParaRPr lang="en-US"/>
          </a:p>
        </p:txBody>
      </p:sp>
      <p:sp>
        <p:nvSpPr>
          <p:cNvPr id="16" name="TextBox 3"/>
          <p:cNvSpPr txBox="1">
            <a:spLocks noChangeArrowheads="1"/>
          </p:cNvSpPr>
          <p:nvPr/>
        </p:nvSpPr>
        <p:spPr bwMode="auto">
          <a:xfrm>
            <a:off x="5791200" y="457200"/>
            <a:ext cx="25185292" cy="283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298" tIns="32649" rIns="65298" bIns="32649">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algn="ctr" eaLnBrk="1">
              <a:defRPr/>
            </a:pPr>
            <a:r>
              <a:rPr lang="en-US" sz="6000" b="1" i="1">
                <a:latin typeface="+mj-lt"/>
              </a:rPr>
              <a:t>This is a Scientific Poster Template created by Graphicsland &amp; MakeSigns.com </a:t>
            </a:r>
          </a:p>
          <a:p>
            <a:pPr algn="ctr" eaLnBrk="1">
              <a:defRPr/>
            </a:pPr>
            <a:r>
              <a:rPr lang="en-US" sz="6000" b="1" i="1">
                <a:latin typeface="+mj-lt"/>
              </a:rPr>
              <a:t>Your poster title would go on these lines</a:t>
            </a:r>
          </a:p>
        </p:txBody>
      </p:sp>
      <p:sp>
        <p:nvSpPr>
          <p:cNvPr id="17" name="TextBox 4"/>
          <p:cNvSpPr txBox="1">
            <a:spLocks noChangeArrowheads="1"/>
          </p:cNvSpPr>
          <p:nvPr/>
        </p:nvSpPr>
        <p:spPr bwMode="auto">
          <a:xfrm>
            <a:off x="5791202" y="2262823"/>
            <a:ext cx="25185291" cy="105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298" tIns="32649" rIns="65298" bIns="32649">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algn="ctr" eaLnBrk="1">
              <a:defRPr/>
            </a:pPr>
            <a:r>
              <a:rPr lang="en-US" sz="3200">
                <a:latin typeface="+mj-lt"/>
              </a:rPr>
              <a:t>Author Name, RN</a:t>
            </a:r>
            <a:r>
              <a:rPr lang="en-US" sz="3200" baseline="30000">
                <a:latin typeface="+mj-lt"/>
              </a:rPr>
              <a:t>1</a:t>
            </a:r>
            <a:r>
              <a:rPr lang="en-US" sz="3200">
                <a:latin typeface="+mj-lt"/>
              </a:rPr>
              <a:t>; Author Name, Ph.D</a:t>
            </a:r>
            <a:r>
              <a:rPr lang="en-US" sz="3200" baseline="30000">
                <a:latin typeface="+mj-lt"/>
              </a:rPr>
              <a:t>2</a:t>
            </a:r>
            <a:r>
              <a:rPr lang="en-US" sz="3200">
                <a:latin typeface="+mj-lt"/>
              </a:rPr>
              <a:t>, Author Name, RN</a:t>
            </a:r>
            <a:r>
              <a:rPr lang="en-US" sz="3200" baseline="30000">
                <a:latin typeface="+mj-lt"/>
              </a:rPr>
              <a:t>2,3</a:t>
            </a:r>
            <a:r>
              <a:rPr lang="en-US" sz="3200">
                <a:latin typeface="+mj-lt"/>
              </a:rPr>
              <a:t>; Author Name, Ph.D</a:t>
            </a:r>
            <a:r>
              <a:rPr lang="en-US" sz="3200" baseline="30000">
                <a:latin typeface="+mj-lt"/>
              </a:rPr>
              <a:t>1,4</a:t>
            </a:r>
            <a:r>
              <a:rPr lang="en-US" sz="3200">
                <a:latin typeface="+mj-lt"/>
              </a:rPr>
              <a:t> </a:t>
            </a:r>
          </a:p>
          <a:p>
            <a:pPr algn="ctr" eaLnBrk="1">
              <a:defRPr/>
            </a:pPr>
            <a:r>
              <a:rPr lang="en-US" sz="3200" baseline="30000">
                <a:latin typeface="+mj-lt"/>
              </a:rPr>
              <a:t>1</a:t>
            </a:r>
            <a:r>
              <a:rPr lang="en-US" sz="3200">
                <a:latin typeface="+mj-lt"/>
              </a:rPr>
              <a:t>Name of University, City, State; </a:t>
            </a:r>
            <a:r>
              <a:rPr lang="en-US" sz="3200" baseline="30000">
                <a:latin typeface="+mj-lt"/>
              </a:rPr>
              <a:t>2</a:t>
            </a:r>
            <a:r>
              <a:rPr lang="en-US" sz="3200">
                <a:latin typeface="+mj-lt"/>
              </a:rPr>
              <a:t>Name of Another  University, City, State; </a:t>
            </a:r>
            <a:r>
              <a:rPr lang="en-US" sz="3200" baseline="30000">
                <a:latin typeface="+mj-lt"/>
              </a:rPr>
              <a:t>3</a:t>
            </a:r>
            <a:r>
              <a:rPr lang="en-US" sz="3200">
                <a:latin typeface="+mj-lt"/>
              </a:rPr>
              <a:t>Name of University, City, State; </a:t>
            </a:r>
            <a:r>
              <a:rPr lang="en-US" sz="3200" baseline="30000">
                <a:latin typeface="+mj-lt"/>
              </a:rPr>
              <a:t>4</a:t>
            </a:r>
            <a:r>
              <a:rPr lang="en-US" sz="3200">
                <a:latin typeface="+mj-lt"/>
              </a:rPr>
              <a:t>Name of University, City, State; </a:t>
            </a:r>
          </a:p>
        </p:txBody>
      </p:sp>
      <p:sp>
        <p:nvSpPr>
          <p:cNvPr id="2" name="Rectangle 1"/>
          <p:cNvSpPr/>
          <p:nvPr/>
        </p:nvSpPr>
        <p:spPr>
          <a:xfrm>
            <a:off x="403623" y="4419600"/>
            <a:ext cx="7530161" cy="17119600"/>
          </a:xfrm>
          <a:prstGeom prst="rect">
            <a:avLst/>
          </a:prstGeom>
          <a:gradFill>
            <a:gsLst>
              <a:gs pos="59000">
                <a:schemeClr val="bg1"/>
              </a:gs>
              <a:gs pos="0">
                <a:schemeClr val="bg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a:endParaRPr lang="en-US"/>
          </a:p>
        </p:txBody>
      </p:sp>
      <p:sp>
        <p:nvSpPr>
          <p:cNvPr id="65" name="Rectangle 64"/>
          <p:cNvSpPr/>
          <p:nvPr/>
        </p:nvSpPr>
        <p:spPr>
          <a:xfrm>
            <a:off x="8591367" y="4419600"/>
            <a:ext cx="7530161" cy="17119600"/>
          </a:xfrm>
          <a:prstGeom prst="rect">
            <a:avLst/>
          </a:prstGeom>
          <a:gradFill>
            <a:gsLst>
              <a:gs pos="59000">
                <a:schemeClr val="bg1"/>
              </a:gs>
              <a:gs pos="0">
                <a:schemeClr val="bg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a:endParaRPr lang="en-US"/>
          </a:p>
        </p:txBody>
      </p:sp>
      <p:sp>
        <p:nvSpPr>
          <p:cNvPr id="68" name="Rectangle 67"/>
          <p:cNvSpPr/>
          <p:nvPr/>
        </p:nvSpPr>
        <p:spPr>
          <a:xfrm>
            <a:off x="16789564" y="4419600"/>
            <a:ext cx="7530161" cy="17119600"/>
          </a:xfrm>
          <a:prstGeom prst="rect">
            <a:avLst/>
          </a:prstGeom>
          <a:gradFill>
            <a:gsLst>
              <a:gs pos="59000">
                <a:schemeClr val="bg1"/>
              </a:gs>
              <a:gs pos="0">
                <a:schemeClr val="bg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a:endParaRPr lang="en-US"/>
          </a:p>
        </p:txBody>
      </p:sp>
      <p:sp>
        <p:nvSpPr>
          <p:cNvPr id="69" name="Rectangle 68"/>
          <p:cNvSpPr/>
          <p:nvPr/>
        </p:nvSpPr>
        <p:spPr>
          <a:xfrm>
            <a:off x="24985362" y="4419600"/>
            <a:ext cx="7530161" cy="17119600"/>
          </a:xfrm>
          <a:prstGeom prst="rect">
            <a:avLst/>
          </a:prstGeom>
          <a:gradFill>
            <a:gsLst>
              <a:gs pos="59000">
                <a:schemeClr val="bg1"/>
              </a:gs>
              <a:gs pos="0">
                <a:schemeClr val="bg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a:endParaRPr lang="en-US"/>
          </a:p>
        </p:txBody>
      </p:sp>
      <p:sp>
        <p:nvSpPr>
          <p:cNvPr id="76" name="TextBox 49"/>
          <p:cNvSpPr txBox="1">
            <a:spLocks noChangeArrowheads="1"/>
          </p:cNvSpPr>
          <p:nvPr/>
        </p:nvSpPr>
        <p:spPr bwMode="auto">
          <a:xfrm>
            <a:off x="555156" y="5026250"/>
            <a:ext cx="7227094" cy="4220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298" tIns="32649" rIns="65298" bIns="32649">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a:t>
            </a:r>
          </a:p>
        </p:txBody>
      </p:sp>
      <p:sp>
        <p:nvSpPr>
          <p:cNvPr id="77" name="TextBox 50"/>
          <p:cNvSpPr txBox="1">
            <a:spLocks noChangeArrowheads="1"/>
          </p:cNvSpPr>
          <p:nvPr/>
        </p:nvSpPr>
        <p:spPr bwMode="auto">
          <a:xfrm>
            <a:off x="555156" y="10094055"/>
            <a:ext cx="7227094" cy="1045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298" tIns="32649" rIns="65298" bIns="32649">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p:txBody>
      </p:sp>
      <p:sp>
        <p:nvSpPr>
          <p:cNvPr id="78" name="TextBox 51"/>
          <p:cNvSpPr txBox="1">
            <a:spLocks noChangeArrowheads="1"/>
          </p:cNvSpPr>
          <p:nvPr/>
        </p:nvSpPr>
        <p:spPr bwMode="auto">
          <a:xfrm>
            <a:off x="8748721" y="5026250"/>
            <a:ext cx="7225904" cy="2143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298" tIns="32649" rIns="65298" bIns="32649">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would go here. List your information on these lines. Your text would go here. List your information on these lines. Your text would go here. List your information on these lines. </a:t>
            </a:r>
          </a:p>
          <a:p>
            <a:pPr eaLnBrk="1">
              <a:defRPr/>
            </a:pPr>
            <a:endParaRPr lang="en-US" sz="2700">
              <a:latin typeface="+mj-lt"/>
            </a:endParaRPr>
          </a:p>
        </p:txBody>
      </p:sp>
      <p:sp>
        <p:nvSpPr>
          <p:cNvPr id="79" name="TextBox 78"/>
          <p:cNvSpPr txBox="1"/>
          <p:nvPr/>
        </p:nvSpPr>
        <p:spPr>
          <a:xfrm>
            <a:off x="8748721" y="10866796"/>
            <a:ext cx="7225904" cy="10868893"/>
          </a:xfrm>
          <a:prstGeom prst="rect">
            <a:avLst/>
          </a:prstGeom>
          <a:noFill/>
        </p:spPr>
        <p:txBody>
          <a:bodyPr lIns="65298" tIns="32649" rIns="65298" bIns="32649">
            <a:spAutoFit/>
          </a:bodyPr>
          <a:lstStyle/>
          <a:p>
            <a:pPr defTabSz="1421617">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326493" indent="-326493" defTabSz="1421617">
              <a:buClr>
                <a:schemeClr val="bg1"/>
              </a:buClr>
              <a:buFont typeface="Arial" pitchFamily="34" charset="0"/>
              <a:buChar char="•"/>
              <a:defRPr/>
            </a:pPr>
            <a:r>
              <a:rPr lang="en-US" sz="2700" dirty="0">
                <a:latin typeface="+mj-lt"/>
                <a:cs typeface="Arial" pitchFamily="34" charset="0"/>
              </a:rPr>
              <a:t>Your text would go here. List your information on these lines. </a:t>
            </a:r>
          </a:p>
          <a:p>
            <a:pPr marL="326493" indent="-326493" defTabSz="1421617">
              <a:buClr>
                <a:schemeClr val="bg1"/>
              </a:buClr>
              <a:buFont typeface="Arial" pitchFamily="34" charset="0"/>
              <a:buChar char="•"/>
              <a:defRPr/>
            </a:pPr>
            <a:r>
              <a:rPr lang="en-US" sz="2700" dirty="0">
                <a:latin typeface="+mj-lt"/>
                <a:cs typeface="Arial" pitchFamily="34" charset="0"/>
              </a:rPr>
              <a:t>Your text would go here. </a:t>
            </a:r>
          </a:p>
          <a:p>
            <a:pPr marL="326493" indent="-326493" defTabSz="1421617">
              <a:buClr>
                <a:schemeClr val="bg1"/>
              </a:buClr>
              <a:buFont typeface="Arial" pitchFamily="34" charset="0"/>
              <a:buChar char="•"/>
              <a:defRPr/>
            </a:pPr>
            <a:r>
              <a:rPr lang="en-US" sz="2700" dirty="0">
                <a:latin typeface="+mj-lt"/>
                <a:cs typeface="Arial" pitchFamily="34" charset="0"/>
              </a:rPr>
              <a:t>List your information on these lines. </a:t>
            </a:r>
          </a:p>
          <a:p>
            <a:pPr defTabSz="1421617">
              <a:defRPr/>
            </a:pPr>
            <a:r>
              <a:rPr lang="en-US" sz="2700" dirty="0">
                <a:latin typeface="+mj-lt"/>
                <a:cs typeface="Arial" pitchFamily="34" charset="0"/>
              </a:rPr>
              <a:t> </a:t>
            </a:r>
          </a:p>
          <a:p>
            <a:pPr>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r>
              <a:rPr lang="en-US" sz="2700" dirty="0">
                <a:latin typeface="+mj-lt"/>
              </a:rPr>
              <a:t>Your text would go here. List your information on these lines. Your text would go here</a:t>
            </a:r>
          </a:p>
          <a:p>
            <a:pPr>
              <a:defRPr/>
            </a:pPr>
            <a:endParaRPr lang="en-US" sz="2700" dirty="0">
              <a:latin typeface="+mj-lt"/>
            </a:endParaRPr>
          </a:p>
          <a:p>
            <a:pPr>
              <a:defRPr/>
            </a:pPr>
            <a:r>
              <a:rPr lang="en-US" sz="2700" dirty="0">
                <a:latin typeface="+mj-lt"/>
              </a:rPr>
              <a:t>Your text would go here. List your information on these lines</a:t>
            </a:r>
            <a:r>
              <a:rPr lang="en-US" sz="2700">
                <a:latin typeface="+mj-lt"/>
              </a:rPr>
              <a:t>. </a:t>
            </a:r>
            <a:endParaRPr lang="en-US" sz="2700" dirty="0">
              <a:latin typeface="+mj-lt"/>
              <a:cs typeface="Arial" pitchFamily="34" charset="0"/>
            </a:endParaRPr>
          </a:p>
        </p:txBody>
      </p:sp>
      <p:sp>
        <p:nvSpPr>
          <p:cNvPr id="80" name="TextBox 53"/>
          <p:cNvSpPr txBox="1">
            <a:spLocks noChangeArrowheads="1"/>
          </p:cNvSpPr>
          <p:nvPr/>
        </p:nvSpPr>
        <p:spPr bwMode="auto">
          <a:xfrm>
            <a:off x="17011651" y="5026249"/>
            <a:ext cx="7225904" cy="1312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298" tIns="32649" rIns="65298" bIns="32649">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a:t>
            </a:r>
          </a:p>
        </p:txBody>
      </p:sp>
      <p:sp>
        <p:nvSpPr>
          <p:cNvPr id="81" name="TextBox 54"/>
          <p:cNvSpPr txBox="1">
            <a:spLocks noChangeArrowheads="1"/>
          </p:cNvSpPr>
          <p:nvPr/>
        </p:nvSpPr>
        <p:spPr bwMode="auto">
          <a:xfrm>
            <a:off x="25137491" y="8489359"/>
            <a:ext cx="7225903" cy="2558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298" tIns="32649" rIns="65298" bIns="32649">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a:t>
            </a:r>
          </a:p>
        </p:txBody>
      </p:sp>
      <p:sp>
        <p:nvSpPr>
          <p:cNvPr id="82" name="TextBox 81"/>
          <p:cNvSpPr txBox="1"/>
          <p:nvPr/>
        </p:nvSpPr>
        <p:spPr>
          <a:xfrm>
            <a:off x="25137491" y="11520923"/>
            <a:ext cx="7225903" cy="5051916"/>
          </a:xfrm>
          <a:prstGeom prst="rect">
            <a:avLst/>
          </a:prstGeom>
          <a:noFill/>
        </p:spPr>
        <p:txBody>
          <a:bodyPr lIns="65298" tIns="32649" rIns="65298" bIns="32649">
            <a:spAutoFit/>
          </a:bodyPr>
          <a:lstStyle/>
          <a:p>
            <a:pPr defTabSz="1421617">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326493" indent="-326493" defTabSz="1421617">
              <a:buClr>
                <a:schemeClr val="bg1"/>
              </a:buClr>
              <a:buFont typeface="Arial" pitchFamily="34" charset="0"/>
              <a:buChar char="•"/>
              <a:defRPr/>
            </a:pPr>
            <a:r>
              <a:rPr lang="en-US" sz="2700" dirty="0">
                <a:latin typeface="+mj-lt"/>
                <a:cs typeface="Arial" pitchFamily="34" charset="0"/>
              </a:rPr>
              <a:t>Your text would go here. List your information on these lines. </a:t>
            </a:r>
          </a:p>
          <a:p>
            <a:pPr marL="326493" indent="-326493" defTabSz="1421617">
              <a:buClr>
                <a:schemeClr val="bg1"/>
              </a:buClr>
              <a:buFont typeface="Arial" pitchFamily="34" charset="0"/>
              <a:buChar char="•"/>
              <a:defRPr/>
            </a:pPr>
            <a:r>
              <a:rPr lang="en-US" sz="2700" dirty="0">
                <a:latin typeface="+mj-lt"/>
                <a:cs typeface="Arial" pitchFamily="34" charset="0"/>
              </a:rPr>
              <a:t>Your text would go here. </a:t>
            </a:r>
          </a:p>
          <a:p>
            <a:pPr marL="326493" indent="-326493" defTabSz="1421617">
              <a:buClr>
                <a:schemeClr val="bg1"/>
              </a:buClr>
              <a:buFont typeface="Arial" pitchFamily="34" charset="0"/>
              <a:buChar char="•"/>
              <a:defRPr/>
            </a:pPr>
            <a:r>
              <a:rPr lang="en-US" sz="2700" dirty="0">
                <a:latin typeface="+mj-lt"/>
                <a:cs typeface="Arial" pitchFamily="34" charset="0"/>
              </a:rPr>
              <a:t>List your information on these lines. </a:t>
            </a:r>
          </a:p>
        </p:txBody>
      </p:sp>
      <p:sp>
        <p:nvSpPr>
          <p:cNvPr id="83" name="TextBox 56"/>
          <p:cNvSpPr txBox="1">
            <a:spLocks noChangeArrowheads="1"/>
          </p:cNvSpPr>
          <p:nvPr/>
        </p:nvSpPr>
        <p:spPr bwMode="auto">
          <a:xfrm>
            <a:off x="25137491" y="17153075"/>
            <a:ext cx="7225903" cy="254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298" tIns="32649" rIns="65298" bIns="32649">
            <a:spAutoFit/>
          </a:bodyPr>
          <a:lstStyle>
            <a:lvl1pPr marL="457200" indent="-457200"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buClr>
                <a:schemeClr val="bg1"/>
              </a:buClr>
              <a:buFont typeface="Arial" charset="0"/>
              <a:buAutoNum type="arabicPeriod"/>
              <a:defRPr/>
            </a:pPr>
            <a:r>
              <a:rPr lang="en-US" sz="23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graphicFrame>
        <p:nvGraphicFramePr>
          <p:cNvPr id="84" name="Chart 57"/>
          <p:cNvGraphicFramePr>
            <a:graphicFrameLocks/>
          </p:cNvGraphicFramePr>
          <p:nvPr>
            <p:extLst>
              <p:ext uri="{D42A27DB-BD31-4B8C-83A1-F6EECF244321}">
                <p14:modId xmlns:p14="http://schemas.microsoft.com/office/powerpoint/2010/main" val="2162997781"/>
              </p:ext>
            </p:extLst>
          </p:nvPr>
        </p:nvGraphicFramePr>
        <p:xfrm>
          <a:off x="17011651" y="6475432"/>
          <a:ext cx="7225904" cy="322685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5" name="Chart 58"/>
          <p:cNvGraphicFramePr>
            <a:graphicFrameLocks/>
          </p:cNvGraphicFramePr>
          <p:nvPr>
            <p:extLst>
              <p:ext uri="{D42A27DB-BD31-4B8C-83A1-F6EECF244321}">
                <p14:modId xmlns:p14="http://schemas.microsoft.com/office/powerpoint/2010/main" val="2707966570"/>
              </p:ext>
            </p:extLst>
          </p:nvPr>
        </p:nvGraphicFramePr>
        <p:xfrm>
          <a:off x="17011651" y="10285431"/>
          <a:ext cx="7225904" cy="2989792"/>
        </p:xfrm>
        <a:graphic>
          <a:graphicData uri="http://schemas.openxmlformats.org/drawingml/2006/chart">
            <c:chart xmlns:c="http://schemas.openxmlformats.org/drawingml/2006/chart" xmlns:r="http://schemas.openxmlformats.org/officeDocument/2006/relationships" r:id="rId4"/>
          </a:graphicData>
        </a:graphic>
      </p:graphicFrame>
      <p:sp>
        <p:nvSpPr>
          <p:cNvPr id="86" name="TextBox 85"/>
          <p:cNvSpPr txBox="1"/>
          <p:nvPr/>
        </p:nvSpPr>
        <p:spPr>
          <a:xfrm>
            <a:off x="17011651" y="13532526"/>
            <a:ext cx="7225904" cy="7544906"/>
          </a:xfrm>
          <a:prstGeom prst="rect">
            <a:avLst/>
          </a:prstGeom>
          <a:noFill/>
        </p:spPr>
        <p:txBody>
          <a:bodyPr lIns="65298" tIns="32649" rIns="65298" bIns="32649">
            <a:spAutoFit/>
          </a:bodyPr>
          <a:lstStyle/>
          <a:p>
            <a:pPr defTabSz="1421617">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326493" indent="-326493" defTabSz="1421617">
              <a:buClr>
                <a:schemeClr val="bg1"/>
              </a:buClr>
              <a:buFont typeface="Arial" pitchFamily="34" charset="0"/>
              <a:buChar char="•"/>
              <a:defRPr/>
            </a:pPr>
            <a:r>
              <a:rPr lang="en-US" sz="2700" dirty="0">
                <a:latin typeface="+mj-lt"/>
                <a:cs typeface="Arial" pitchFamily="34" charset="0"/>
              </a:rPr>
              <a:t>Your text would go here. List your information on these lines. </a:t>
            </a:r>
          </a:p>
          <a:p>
            <a:pPr marL="326493" indent="-326493" defTabSz="1421617">
              <a:buClr>
                <a:schemeClr val="bg1"/>
              </a:buClr>
              <a:buFont typeface="Arial" pitchFamily="34" charset="0"/>
              <a:buChar char="•"/>
              <a:defRPr/>
            </a:pPr>
            <a:r>
              <a:rPr lang="en-US" sz="2700" dirty="0">
                <a:latin typeface="+mj-lt"/>
                <a:cs typeface="Arial" pitchFamily="34" charset="0"/>
              </a:rPr>
              <a:t>Your text would go here. </a:t>
            </a:r>
          </a:p>
          <a:p>
            <a:pPr marL="326493" indent="-326493" defTabSz="1421617">
              <a:buClr>
                <a:schemeClr val="bg1"/>
              </a:buClr>
              <a:buFont typeface="Arial" pitchFamily="34" charset="0"/>
              <a:buChar char="•"/>
              <a:defRPr/>
            </a:pPr>
            <a:r>
              <a:rPr lang="en-US" sz="2700" dirty="0">
                <a:latin typeface="+mj-lt"/>
                <a:cs typeface="Arial" pitchFamily="34" charset="0"/>
              </a:rPr>
              <a:t>List your information on these lines. </a:t>
            </a:r>
          </a:p>
          <a:p>
            <a:pPr marL="326493" indent="-326493" defTabSz="1421617">
              <a:buFont typeface="Arial" pitchFamily="34" charset="0"/>
              <a:buChar char="•"/>
              <a:defRPr/>
            </a:pPr>
            <a:endParaRPr lang="en-US" sz="2700" dirty="0">
              <a:latin typeface="+mj-lt"/>
              <a:cs typeface="Arial" pitchFamily="34" charset="0"/>
            </a:endParaRPr>
          </a:p>
          <a:p>
            <a:pPr>
              <a:defRPr/>
            </a:pPr>
            <a:r>
              <a:rPr lang="en-US" sz="2700" dirty="0">
                <a:latin typeface="+mj-lt"/>
              </a:rPr>
              <a:t>Your text would go here. List your information on these lines. Your text would go here. List your information on these lines. Your text would go here. List your information on these lines. Your text would go here. </a:t>
            </a:r>
            <a:endParaRPr lang="en-US" sz="2700" dirty="0">
              <a:latin typeface="+mj-lt"/>
              <a:cs typeface="Arial" pitchFamily="34" charset="0"/>
            </a:endParaRPr>
          </a:p>
        </p:txBody>
      </p:sp>
      <p:sp>
        <p:nvSpPr>
          <p:cNvPr id="87" name="TextBox 61"/>
          <p:cNvSpPr txBox="1">
            <a:spLocks noChangeArrowheads="1"/>
          </p:cNvSpPr>
          <p:nvPr/>
        </p:nvSpPr>
        <p:spPr bwMode="auto">
          <a:xfrm>
            <a:off x="25137490" y="5026249"/>
            <a:ext cx="7225904" cy="2558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298" tIns="32649" rIns="65298" bIns="32649">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Your text would go here. List your information on these lines. </a:t>
            </a:r>
          </a:p>
        </p:txBody>
      </p:sp>
      <p:graphicFrame>
        <p:nvGraphicFramePr>
          <p:cNvPr id="88" name="Table 87"/>
          <p:cNvGraphicFramePr>
            <a:graphicFrameLocks noGrp="1"/>
          </p:cNvGraphicFramePr>
          <p:nvPr>
            <p:extLst>
              <p:ext uri="{D42A27DB-BD31-4B8C-83A1-F6EECF244321}">
                <p14:modId xmlns:p14="http://schemas.microsoft.com/office/powerpoint/2010/main" val="3155159790"/>
              </p:ext>
            </p:extLst>
          </p:nvPr>
        </p:nvGraphicFramePr>
        <p:xfrm>
          <a:off x="8886825" y="8071738"/>
          <a:ext cx="5341144" cy="2194983"/>
        </p:xfrm>
        <a:graphic>
          <a:graphicData uri="http://schemas.openxmlformats.org/drawingml/2006/table">
            <a:tbl>
              <a:tblPr firstRow="1" bandRow="1">
                <a:tableStyleId>{9D7B26C5-4107-4FEC-AEDC-1716B250A1EF}</a:tableStyleId>
              </a:tblPr>
              <a:tblGrid>
                <a:gridCol w="1518560"/>
                <a:gridCol w="876068"/>
                <a:gridCol w="1364129"/>
                <a:gridCol w="1582387"/>
              </a:tblGrid>
              <a:tr h="243887">
                <a:tc>
                  <a:txBody>
                    <a:bodyPr/>
                    <a:lstStyle/>
                    <a:p>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Pre-test</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6 </a:t>
                      </a:r>
                      <a:r>
                        <a:rPr lang="en-US" sz="1200" dirty="0" err="1" smtClean="0"/>
                        <a:t>mo</a:t>
                      </a:r>
                      <a:r>
                        <a:rPr lang="en-US" sz="1200" dirty="0" smtClean="0"/>
                        <a:t> Post-Test</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12-mo Post-Test</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Male</a:t>
                      </a:r>
                      <a:r>
                        <a:rPr lang="en-US" sz="1200" baseline="0" dirty="0" smtClean="0"/>
                        <a:t> Patients</a:t>
                      </a:r>
                      <a:endParaRPr lang="en-US" sz="1200" dirty="0" smtClean="0">
                        <a:solidFill>
                          <a:srgbClr val="53A824"/>
                        </a:solidFill>
                        <a:latin typeface="ITC Giovanni Std Book" pitchFamily="50" charset="0"/>
                      </a:endParaRPr>
                    </a:p>
                  </a:txBody>
                  <a:tcPr marL="68594" marR="68594" marT="30463" marB="30463"/>
                </a:tc>
                <a:tc>
                  <a:txBody>
                    <a:bodyPr/>
                    <a:lstStyle/>
                    <a:p>
                      <a:r>
                        <a:rPr lang="en-US" sz="1200" dirty="0" smtClean="0"/>
                        <a:t>61%</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Female Patients</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39%</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Hypertension</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2.6%</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42.1%</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12.4%</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Snoring</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11.35%</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10.2%</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15.8%</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Medications</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45.2%</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42.1%</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40%</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Smoking</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16.5%</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14.5%</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10.14%</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Pregnancy</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.3%</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15%</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12%</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Alcoholism</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2.5%</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36.47%</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11.6%</a:t>
                      </a:r>
                      <a:endParaRPr lang="en-US" sz="1200" dirty="0">
                        <a:solidFill>
                          <a:srgbClr val="53A824"/>
                        </a:solidFill>
                        <a:latin typeface="ITC Giovanni Std Book" pitchFamily="50" charset="0"/>
                      </a:endParaRPr>
                    </a:p>
                  </a:txBody>
                  <a:tcPr marL="68594" marR="68594" marT="30463" marB="30463"/>
                </a:tc>
              </a:tr>
            </a:tbl>
          </a:graphicData>
        </a:graphic>
      </p:graphicFrame>
      <p:sp>
        <p:nvSpPr>
          <p:cNvPr id="89" name="TextBox 88"/>
          <p:cNvSpPr txBox="1"/>
          <p:nvPr/>
        </p:nvSpPr>
        <p:spPr>
          <a:xfrm>
            <a:off x="8686801" y="7651578"/>
            <a:ext cx="7225904" cy="512212"/>
          </a:xfrm>
          <a:prstGeom prst="rect">
            <a:avLst/>
          </a:prstGeom>
          <a:noFill/>
          <a:effectLst>
            <a:outerShdw blurRad="127000" dist="38100" dir="2700000" algn="tl" rotWithShape="0">
              <a:schemeClr val="bg1">
                <a:alpha val="40000"/>
              </a:schemeClr>
            </a:outerShdw>
          </a:effectLst>
        </p:spPr>
        <p:txBody>
          <a:bodyPr lIns="65298" tIns="32649" rIns="65298" bIns="32649">
            <a:spAutoFit/>
          </a:bodyPr>
          <a:lstStyle/>
          <a:p>
            <a:pPr defTabSz="1421617">
              <a:defRPr/>
            </a:pPr>
            <a:r>
              <a:rPr lang="en-US" sz="2900" dirty="0">
                <a:effectLst>
                  <a:outerShdw blurRad="76200" dist="63500" dir="2700000" algn="tl">
                    <a:schemeClr val="bg1">
                      <a:alpha val="28000"/>
                    </a:schemeClr>
                  </a:outerShdw>
                </a:effectLst>
                <a:latin typeface="+mj-lt"/>
                <a:cs typeface="Arial" pitchFamily="34" charset="0"/>
              </a:rPr>
              <a:t>Participants</a:t>
            </a:r>
          </a:p>
        </p:txBody>
      </p:sp>
      <p:sp>
        <p:nvSpPr>
          <p:cNvPr id="90" name="TextBox 89"/>
          <p:cNvSpPr txBox="1"/>
          <p:nvPr/>
        </p:nvSpPr>
        <p:spPr>
          <a:xfrm>
            <a:off x="8686801" y="10509079"/>
            <a:ext cx="7225904" cy="512212"/>
          </a:xfrm>
          <a:prstGeom prst="rect">
            <a:avLst/>
          </a:prstGeom>
          <a:noFill/>
          <a:effectLst>
            <a:outerShdw blurRad="127000" dist="38100" dir="2700000" algn="tl" rotWithShape="0">
              <a:schemeClr val="bg1">
                <a:alpha val="40000"/>
              </a:schemeClr>
            </a:outerShdw>
          </a:effectLst>
        </p:spPr>
        <p:txBody>
          <a:bodyPr lIns="65298" tIns="32649" rIns="65298" bIns="32649">
            <a:spAutoFit/>
          </a:bodyPr>
          <a:lstStyle/>
          <a:p>
            <a:pPr defTabSz="1421617">
              <a:defRPr/>
            </a:pPr>
            <a:r>
              <a:rPr lang="en-US" sz="2900" dirty="0">
                <a:effectLst>
                  <a:outerShdw blurRad="76200" dist="63500" dir="2700000" algn="tl">
                    <a:schemeClr val="bg1">
                      <a:alpha val="28000"/>
                    </a:schemeClr>
                  </a:outerShdw>
                </a:effectLst>
                <a:latin typeface="+mj-lt"/>
                <a:cs typeface="Arial" pitchFamily="34" charset="0"/>
              </a:rPr>
              <a:t>Methods</a:t>
            </a:r>
          </a:p>
        </p:txBody>
      </p:sp>
      <p:sp>
        <p:nvSpPr>
          <p:cNvPr id="91" name="TextBox 90"/>
          <p:cNvSpPr txBox="1"/>
          <p:nvPr/>
        </p:nvSpPr>
        <p:spPr>
          <a:xfrm>
            <a:off x="25136895" y="11049000"/>
            <a:ext cx="7227094" cy="512212"/>
          </a:xfrm>
          <a:prstGeom prst="rect">
            <a:avLst/>
          </a:prstGeom>
          <a:noFill/>
          <a:effectLst>
            <a:outerShdw blurRad="127000" dist="38100" dir="2700000" algn="tl" rotWithShape="0">
              <a:schemeClr val="bg1">
                <a:alpha val="40000"/>
              </a:schemeClr>
            </a:outerShdw>
          </a:effectLst>
        </p:spPr>
        <p:txBody>
          <a:bodyPr lIns="65298" tIns="32649" rIns="65298" bIns="32649">
            <a:spAutoFit/>
          </a:bodyPr>
          <a:lstStyle/>
          <a:p>
            <a:pPr defTabSz="1421617">
              <a:defRPr/>
            </a:pPr>
            <a:r>
              <a:rPr lang="en-US" sz="2900" dirty="0">
                <a:effectLst>
                  <a:outerShdw blurRad="76200" dist="63500" dir="2700000" algn="tl">
                    <a:schemeClr val="bg1">
                      <a:alpha val="28000"/>
                    </a:schemeClr>
                  </a:outerShdw>
                </a:effectLst>
                <a:latin typeface="+mj-lt"/>
                <a:cs typeface="Arial" pitchFamily="34" charset="0"/>
              </a:rPr>
              <a:t>Limitations</a:t>
            </a:r>
          </a:p>
        </p:txBody>
      </p:sp>
      <p:sp>
        <p:nvSpPr>
          <p:cNvPr id="92" name="TextBox 91"/>
          <p:cNvSpPr txBox="1"/>
          <p:nvPr/>
        </p:nvSpPr>
        <p:spPr>
          <a:xfrm>
            <a:off x="25136895" y="16681150"/>
            <a:ext cx="7227094" cy="512212"/>
          </a:xfrm>
          <a:prstGeom prst="rect">
            <a:avLst/>
          </a:prstGeom>
          <a:noFill/>
          <a:effectLst>
            <a:outerShdw blurRad="127000" dist="38100" dir="2700000" algn="tl" rotWithShape="0">
              <a:schemeClr val="bg1">
                <a:alpha val="40000"/>
              </a:schemeClr>
            </a:outerShdw>
          </a:effectLst>
        </p:spPr>
        <p:txBody>
          <a:bodyPr lIns="65298" tIns="32649" rIns="65298" bIns="32649">
            <a:spAutoFit/>
          </a:bodyPr>
          <a:lstStyle/>
          <a:p>
            <a:pPr defTabSz="1421617">
              <a:defRPr/>
            </a:pPr>
            <a:r>
              <a:rPr lang="en-US" sz="2900" dirty="0">
                <a:effectLst>
                  <a:outerShdw blurRad="76200" dist="63500" dir="2700000" algn="tl">
                    <a:schemeClr val="bg1">
                      <a:alpha val="28000"/>
                    </a:schemeClr>
                  </a:outerShdw>
                </a:effectLst>
                <a:latin typeface="+mj-lt"/>
                <a:cs typeface="Arial" pitchFamily="34" charset="0"/>
              </a:rPr>
              <a:t>References</a:t>
            </a:r>
          </a:p>
        </p:txBody>
      </p:sp>
      <p:grpSp>
        <p:nvGrpSpPr>
          <p:cNvPr id="5" name="Group 4"/>
          <p:cNvGrpSpPr/>
          <p:nvPr/>
        </p:nvGrpSpPr>
        <p:grpSpPr>
          <a:xfrm>
            <a:off x="403623" y="4366492"/>
            <a:ext cx="7530161" cy="617862"/>
            <a:chOff x="538163" y="6549736"/>
            <a:chExt cx="10040215" cy="926793"/>
          </a:xfrm>
        </p:grpSpPr>
        <p:sp>
          <p:nvSpPr>
            <p:cNvPr id="3" name="Rectangle 2"/>
            <p:cNvSpPr/>
            <p:nvPr/>
          </p:nvSpPr>
          <p:spPr>
            <a:xfrm>
              <a:off x="538163" y="6549736"/>
              <a:ext cx="10040215" cy="8847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p:cNvSpPr txBox="1"/>
            <p:nvPr/>
          </p:nvSpPr>
          <p:spPr>
            <a:xfrm>
              <a:off x="804862" y="6553199"/>
              <a:ext cx="9634538" cy="923330"/>
            </a:xfrm>
            <a:prstGeom prst="rect">
              <a:avLst/>
            </a:prstGeom>
            <a:noFill/>
            <a:effectLst>
              <a:outerShdw blurRad="127000" dist="38100" dir="2700000" algn="tl" rotWithShape="0">
                <a:schemeClr val="bg1">
                  <a:alpha val="40000"/>
                </a:schemeClr>
              </a:outerShdw>
            </a:effectLst>
          </p:spPr>
          <p:txBody>
            <a:bodyPr>
              <a:spAutoFit/>
            </a:bodyPr>
            <a:lstStyle/>
            <a:p>
              <a:pPr marL="489739" indent="-489739" defTabSz="1421617">
                <a:buFont typeface="Arial" pitchFamily="34" charset="0"/>
                <a:buChar char="•"/>
                <a:defRPr/>
              </a:pPr>
              <a:r>
                <a:rPr lang="en-US" sz="3400" b="1">
                  <a:solidFill>
                    <a:schemeClr val="bg1"/>
                  </a:solidFill>
                  <a:effectLst>
                    <a:outerShdw blurRad="76200" dist="63500" dir="2700000" algn="tl">
                      <a:schemeClr val="bg1">
                        <a:alpha val="28000"/>
                      </a:schemeClr>
                    </a:outerShdw>
                  </a:effectLst>
                  <a:latin typeface="+mj-lt"/>
                  <a:cs typeface="Arial" pitchFamily="34" charset="0"/>
                </a:rPr>
                <a:t>Abstract</a:t>
              </a:r>
              <a:endParaRPr lang="en-US" sz="3400" b="1" dirty="0">
                <a:solidFill>
                  <a:schemeClr val="bg1"/>
                </a:solidFill>
                <a:effectLst>
                  <a:outerShdw blurRad="76200" dist="63500" dir="2700000" algn="tl">
                    <a:schemeClr val="bg1">
                      <a:alpha val="28000"/>
                    </a:schemeClr>
                  </a:outerShdw>
                </a:effectLst>
                <a:latin typeface="+mj-lt"/>
                <a:cs typeface="Arial" pitchFamily="34" charset="0"/>
              </a:endParaRPr>
            </a:p>
          </p:txBody>
        </p:sp>
      </p:grpSp>
      <p:grpSp>
        <p:nvGrpSpPr>
          <p:cNvPr id="94" name="Group 93"/>
          <p:cNvGrpSpPr/>
          <p:nvPr/>
        </p:nvGrpSpPr>
        <p:grpSpPr>
          <a:xfrm>
            <a:off x="403623" y="9407614"/>
            <a:ext cx="7530161" cy="617862"/>
            <a:chOff x="538163" y="6549736"/>
            <a:chExt cx="10040215" cy="926793"/>
          </a:xfrm>
        </p:grpSpPr>
        <p:sp>
          <p:nvSpPr>
            <p:cNvPr id="95" name="Rectangle 94"/>
            <p:cNvSpPr/>
            <p:nvPr/>
          </p:nvSpPr>
          <p:spPr>
            <a:xfrm>
              <a:off x="538163" y="6549736"/>
              <a:ext cx="10040215" cy="8847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p:cNvSpPr txBox="1"/>
            <p:nvPr/>
          </p:nvSpPr>
          <p:spPr>
            <a:xfrm>
              <a:off x="804862" y="6553199"/>
              <a:ext cx="9634538" cy="923330"/>
            </a:xfrm>
            <a:prstGeom prst="rect">
              <a:avLst/>
            </a:prstGeom>
            <a:noFill/>
            <a:effectLst>
              <a:outerShdw blurRad="127000" dist="38100" dir="2700000" algn="tl" rotWithShape="0">
                <a:schemeClr val="bg1">
                  <a:alpha val="40000"/>
                </a:schemeClr>
              </a:outerShdw>
            </a:effectLst>
          </p:spPr>
          <p:txBody>
            <a:bodyPr>
              <a:spAutoFit/>
            </a:bodyPr>
            <a:lstStyle/>
            <a:p>
              <a:pPr marL="489739" indent="-489739" defTabSz="1421617">
                <a:buFont typeface="Arial" pitchFamily="34" charset="0"/>
                <a:buChar char="•"/>
                <a:defRPr/>
              </a:pPr>
              <a:r>
                <a:rPr lang="en-US" sz="3400" b="1">
                  <a:solidFill>
                    <a:schemeClr val="bg1"/>
                  </a:solidFill>
                  <a:effectLst>
                    <a:outerShdw blurRad="76200" dist="63500" dir="2700000" algn="tl">
                      <a:schemeClr val="bg1">
                        <a:alpha val="28000"/>
                      </a:schemeClr>
                    </a:outerShdw>
                  </a:effectLst>
                  <a:latin typeface="+mj-lt"/>
                  <a:cs typeface="Arial" pitchFamily="34" charset="0"/>
                </a:rPr>
                <a:t>Introduction</a:t>
              </a:r>
              <a:endParaRPr lang="en-US" sz="3400" b="1" dirty="0">
                <a:solidFill>
                  <a:schemeClr val="bg1"/>
                </a:solidFill>
                <a:effectLst>
                  <a:outerShdw blurRad="76200" dist="63500" dir="2700000" algn="tl">
                    <a:schemeClr val="bg1">
                      <a:alpha val="28000"/>
                    </a:schemeClr>
                  </a:outerShdw>
                </a:effectLst>
                <a:latin typeface="+mj-lt"/>
                <a:cs typeface="Arial" pitchFamily="34" charset="0"/>
              </a:endParaRPr>
            </a:p>
          </p:txBody>
        </p:sp>
      </p:grpSp>
      <p:grpSp>
        <p:nvGrpSpPr>
          <p:cNvPr id="97" name="Group 96"/>
          <p:cNvGrpSpPr/>
          <p:nvPr/>
        </p:nvGrpSpPr>
        <p:grpSpPr>
          <a:xfrm>
            <a:off x="8591367" y="4366492"/>
            <a:ext cx="7530161" cy="617862"/>
            <a:chOff x="538163" y="6549736"/>
            <a:chExt cx="10040215" cy="926793"/>
          </a:xfrm>
        </p:grpSpPr>
        <p:sp>
          <p:nvSpPr>
            <p:cNvPr id="98" name="Rectangle 97"/>
            <p:cNvSpPr/>
            <p:nvPr/>
          </p:nvSpPr>
          <p:spPr>
            <a:xfrm>
              <a:off x="538163" y="6549736"/>
              <a:ext cx="10040215" cy="8847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p:cNvSpPr txBox="1"/>
            <p:nvPr/>
          </p:nvSpPr>
          <p:spPr>
            <a:xfrm>
              <a:off x="804862" y="6553199"/>
              <a:ext cx="9634538" cy="923330"/>
            </a:xfrm>
            <a:prstGeom prst="rect">
              <a:avLst/>
            </a:prstGeom>
            <a:noFill/>
            <a:effectLst>
              <a:outerShdw blurRad="127000" dist="38100" dir="2700000" algn="tl" rotWithShape="0">
                <a:schemeClr val="bg1">
                  <a:alpha val="40000"/>
                </a:schemeClr>
              </a:outerShdw>
            </a:effectLst>
          </p:spPr>
          <p:txBody>
            <a:bodyPr>
              <a:spAutoFit/>
            </a:bodyPr>
            <a:lstStyle/>
            <a:p>
              <a:pPr marL="489739" indent="-489739" defTabSz="1421617">
                <a:buFont typeface="Arial" pitchFamily="34" charset="0"/>
                <a:buChar char="•"/>
                <a:defRPr/>
              </a:pPr>
              <a:r>
                <a:rPr lang="en-US" sz="3400" b="1">
                  <a:solidFill>
                    <a:schemeClr val="bg1"/>
                  </a:solidFill>
                  <a:effectLst>
                    <a:outerShdw blurRad="76200" dist="63500" dir="2700000" algn="tl">
                      <a:schemeClr val="bg1">
                        <a:alpha val="28000"/>
                      </a:schemeClr>
                    </a:outerShdw>
                  </a:effectLst>
                  <a:latin typeface="+mj-lt"/>
                  <a:cs typeface="Arial" pitchFamily="34" charset="0"/>
                </a:rPr>
                <a:t>Intro cont.</a:t>
              </a:r>
              <a:endParaRPr lang="en-US" sz="3400" b="1" dirty="0">
                <a:solidFill>
                  <a:schemeClr val="bg1"/>
                </a:solidFill>
                <a:effectLst>
                  <a:outerShdw blurRad="76200" dist="63500" dir="2700000" algn="tl">
                    <a:schemeClr val="bg1">
                      <a:alpha val="28000"/>
                    </a:schemeClr>
                  </a:outerShdw>
                </a:effectLst>
                <a:latin typeface="+mj-lt"/>
                <a:cs typeface="Arial" pitchFamily="34" charset="0"/>
              </a:endParaRPr>
            </a:p>
          </p:txBody>
        </p:sp>
      </p:grpSp>
      <p:grpSp>
        <p:nvGrpSpPr>
          <p:cNvPr id="100" name="Group 99"/>
          <p:cNvGrpSpPr/>
          <p:nvPr/>
        </p:nvGrpSpPr>
        <p:grpSpPr>
          <a:xfrm>
            <a:off x="16789563" y="4366492"/>
            <a:ext cx="7530161" cy="617862"/>
            <a:chOff x="538163" y="6549736"/>
            <a:chExt cx="10040215" cy="926793"/>
          </a:xfrm>
        </p:grpSpPr>
        <p:sp>
          <p:nvSpPr>
            <p:cNvPr id="101" name="Rectangle 100"/>
            <p:cNvSpPr/>
            <p:nvPr/>
          </p:nvSpPr>
          <p:spPr>
            <a:xfrm>
              <a:off x="538163" y="6549736"/>
              <a:ext cx="10040215" cy="8847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p:cNvSpPr txBox="1"/>
            <p:nvPr/>
          </p:nvSpPr>
          <p:spPr>
            <a:xfrm>
              <a:off x="804862" y="6553199"/>
              <a:ext cx="9634538" cy="923330"/>
            </a:xfrm>
            <a:prstGeom prst="rect">
              <a:avLst/>
            </a:prstGeom>
            <a:noFill/>
            <a:effectLst>
              <a:outerShdw blurRad="127000" dist="38100" dir="2700000" algn="tl" rotWithShape="0">
                <a:schemeClr val="bg1">
                  <a:alpha val="40000"/>
                </a:schemeClr>
              </a:outerShdw>
            </a:effectLst>
          </p:spPr>
          <p:txBody>
            <a:bodyPr>
              <a:spAutoFit/>
            </a:bodyPr>
            <a:lstStyle/>
            <a:p>
              <a:pPr marL="489739" indent="-489739" defTabSz="1421617">
                <a:buFont typeface="Arial" pitchFamily="34" charset="0"/>
                <a:buChar char="•"/>
                <a:defRPr/>
              </a:pPr>
              <a:r>
                <a:rPr lang="en-US" sz="3400" b="1">
                  <a:solidFill>
                    <a:schemeClr val="bg1"/>
                  </a:solidFill>
                  <a:effectLst>
                    <a:outerShdw blurRad="76200" dist="63500" dir="2700000" algn="tl">
                      <a:schemeClr val="bg1">
                        <a:alpha val="28000"/>
                      </a:schemeClr>
                    </a:outerShdw>
                  </a:effectLst>
                  <a:latin typeface="+mj-lt"/>
                  <a:cs typeface="Arial" pitchFamily="34" charset="0"/>
                </a:rPr>
                <a:t>Results</a:t>
              </a:r>
              <a:endParaRPr lang="en-US" sz="3400" b="1" dirty="0">
                <a:solidFill>
                  <a:schemeClr val="bg1"/>
                </a:solidFill>
                <a:effectLst>
                  <a:outerShdw blurRad="76200" dist="63500" dir="2700000" algn="tl">
                    <a:schemeClr val="bg1">
                      <a:alpha val="28000"/>
                    </a:schemeClr>
                  </a:outerShdw>
                </a:effectLst>
                <a:latin typeface="+mj-lt"/>
                <a:cs typeface="Arial" pitchFamily="34" charset="0"/>
              </a:endParaRPr>
            </a:p>
          </p:txBody>
        </p:sp>
      </p:grpSp>
      <p:grpSp>
        <p:nvGrpSpPr>
          <p:cNvPr id="103" name="Group 102"/>
          <p:cNvGrpSpPr/>
          <p:nvPr/>
        </p:nvGrpSpPr>
        <p:grpSpPr>
          <a:xfrm>
            <a:off x="24987667" y="4366492"/>
            <a:ext cx="7530161" cy="617862"/>
            <a:chOff x="538163" y="6549736"/>
            <a:chExt cx="10040215" cy="926793"/>
          </a:xfrm>
        </p:grpSpPr>
        <p:sp>
          <p:nvSpPr>
            <p:cNvPr id="104" name="Rectangle 103"/>
            <p:cNvSpPr/>
            <p:nvPr/>
          </p:nvSpPr>
          <p:spPr>
            <a:xfrm>
              <a:off x="538163" y="6549736"/>
              <a:ext cx="10040215" cy="8847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p:cNvSpPr txBox="1"/>
            <p:nvPr/>
          </p:nvSpPr>
          <p:spPr>
            <a:xfrm>
              <a:off x="804862" y="6553199"/>
              <a:ext cx="9634538" cy="923330"/>
            </a:xfrm>
            <a:prstGeom prst="rect">
              <a:avLst/>
            </a:prstGeom>
            <a:noFill/>
            <a:effectLst>
              <a:outerShdw blurRad="127000" dist="38100" dir="2700000" algn="tl" rotWithShape="0">
                <a:schemeClr val="bg1">
                  <a:alpha val="40000"/>
                </a:schemeClr>
              </a:outerShdw>
            </a:effectLst>
          </p:spPr>
          <p:txBody>
            <a:bodyPr>
              <a:spAutoFit/>
            </a:bodyPr>
            <a:lstStyle/>
            <a:p>
              <a:pPr marL="489739" indent="-489739" defTabSz="1421617">
                <a:buFont typeface="Arial" pitchFamily="34" charset="0"/>
                <a:buChar char="•"/>
                <a:defRPr/>
              </a:pPr>
              <a:r>
                <a:rPr lang="en-US" sz="3400" b="1">
                  <a:solidFill>
                    <a:schemeClr val="bg1"/>
                  </a:solidFill>
                  <a:effectLst>
                    <a:outerShdw blurRad="76200" dist="63500" dir="2700000" algn="tl">
                      <a:schemeClr val="bg1">
                        <a:alpha val="28000"/>
                      </a:schemeClr>
                    </a:outerShdw>
                  </a:effectLst>
                  <a:latin typeface="+mj-lt"/>
                  <a:cs typeface="Arial" pitchFamily="34" charset="0"/>
                </a:rPr>
                <a:t>Results cont.</a:t>
              </a:r>
              <a:endParaRPr lang="en-US" sz="3400" b="1" dirty="0">
                <a:solidFill>
                  <a:schemeClr val="bg1"/>
                </a:solidFill>
                <a:effectLst>
                  <a:outerShdw blurRad="76200" dist="63500" dir="2700000" algn="tl">
                    <a:schemeClr val="bg1">
                      <a:alpha val="28000"/>
                    </a:schemeClr>
                  </a:outerShdw>
                </a:effectLst>
                <a:latin typeface="+mj-lt"/>
                <a:cs typeface="Arial" pitchFamily="34" charset="0"/>
              </a:endParaRPr>
            </a:p>
          </p:txBody>
        </p:sp>
      </p:grpSp>
      <p:grpSp>
        <p:nvGrpSpPr>
          <p:cNvPr id="106" name="Group 105"/>
          <p:cNvGrpSpPr/>
          <p:nvPr/>
        </p:nvGrpSpPr>
        <p:grpSpPr>
          <a:xfrm>
            <a:off x="8591367" y="7005376"/>
            <a:ext cx="7530161" cy="617862"/>
            <a:chOff x="538163" y="6549736"/>
            <a:chExt cx="10040215" cy="926793"/>
          </a:xfrm>
        </p:grpSpPr>
        <p:sp>
          <p:nvSpPr>
            <p:cNvPr id="107" name="Rectangle 106"/>
            <p:cNvSpPr/>
            <p:nvPr/>
          </p:nvSpPr>
          <p:spPr>
            <a:xfrm>
              <a:off x="538163" y="6549736"/>
              <a:ext cx="10040215" cy="8847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p:cNvSpPr txBox="1"/>
            <p:nvPr/>
          </p:nvSpPr>
          <p:spPr>
            <a:xfrm>
              <a:off x="804862" y="6553199"/>
              <a:ext cx="9634538" cy="923330"/>
            </a:xfrm>
            <a:prstGeom prst="rect">
              <a:avLst/>
            </a:prstGeom>
            <a:noFill/>
            <a:effectLst>
              <a:outerShdw blurRad="127000" dist="38100" dir="2700000" algn="tl" rotWithShape="0">
                <a:schemeClr val="bg1">
                  <a:alpha val="40000"/>
                </a:schemeClr>
              </a:outerShdw>
            </a:effectLst>
          </p:spPr>
          <p:txBody>
            <a:bodyPr>
              <a:spAutoFit/>
            </a:bodyPr>
            <a:lstStyle/>
            <a:p>
              <a:pPr marL="489739" indent="-489739" defTabSz="1421617">
                <a:buFont typeface="Arial" pitchFamily="34" charset="0"/>
                <a:buChar char="•"/>
                <a:defRPr/>
              </a:pPr>
              <a:r>
                <a:rPr lang="en-US" sz="3400" b="1">
                  <a:solidFill>
                    <a:schemeClr val="bg1"/>
                  </a:solidFill>
                  <a:effectLst>
                    <a:outerShdw blurRad="76200" dist="63500" dir="2700000" algn="tl">
                      <a:schemeClr val="bg1">
                        <a:alpha val="28000"/>
                      </a:schemeClr>
                    </a:outerShdw>
                  </a:effectLst>
                  <a:latin typeface="+mj-lt"/>
                  <a:cs typeface="Arial" pitchFamily="34" charset="0"/>
                </a:rPr>
                <a:t>Materials &amp; Methods</a:t>
              </a:r>
              <a:endParaRPr lang="en-US" sz="3400" b="1" dirty="0">
                <a:solidFill>
                  <a:schemeClr val="bg1"/>
                </a:solidFill>
                <a:effectLst>
                  <a:outerShdw blurRad="76200" dist="63500" dir="2700000" algn="tl">
                    <a:schemeClr val="bg1">
                      <a:alpha val="28000"/>
                    </a:schemeClr>
                  </a:outerShdw>
                </a:effectLst>
                <a:latin typeface="+mj-lt"/>
                <a:cs typeface="Arial" pitchFamily="34" charset="0"/>
              </a:endParaRPr>
            </a:p>
          </p:txBody>
        </p:sp>
      </p:grpSp>
      <p:grpSp>
        <p:nvGrpSpPr>
          <p:cNvPr id="109" name="Group 108"/>
          <p:cNvGrpSpPr/>
          <p:nvPr/>
        </p:nvGrpSpPr>
        <p:grpSpPr>
          <a:xfrm>
            <a:off x="24987667" y="7689734"/>
            <a:ext cx="7530161" cy="617862"/>
            <a:chOff x="538163" y="6549736"/>
            <a:chExt cx="10040215" cy="926793"/>
          </a:xfrm>
        </p:grpSpPr>
        <p:sp>
          <p:nvSpPr>
            <p:cNvPr id="110" name="Rectangle 109"/>
            <p:cNvSpPr/>
            <p:nvPr/>
          </p:nvSpPr>
          <p:spPr>
            <a:xfrm>
              <a:off x="538163" y="6549736"/>
              <a:ext cx="10040215" cy="8847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p:cNvSpPr txBox="1"/>
            <p:nvPr/>
          </p:nvSpPr>
          <p:spPr>
            <a:xfrm>
              <a:off x="804862" y="6553199"/>
              <a:ext cx="9634538" cy="923330"/>
            </a:xfrm>
            <a:prstGeom prst="rect">
              <a:avLst/>
            </a:prstGeom>
            <a:noFill/>
            <a:effectLst>
              <a:outerShdw blurRad="127000" dist="38100" dir="2700000" algn="tl" rotWithShape="0">
                <a:schemeClr val="bg1">
                  <a:alpha val="40000"/>
                </a:schemeClr>
              </a:outerShdw>
            </a:effectLst>
          </p:spPr>
          <p:txBody>
            <a:bodyPr>
              <a:spAutoFit/>
            </a:bodyPr>
            <a:lstStyle/>
            <a:p>
              <a:pPr marL="489739" indent="-489739" defTabSz="1421617">
                <a:buFont typeface="Arial" pitchFamily="34" charset="0"/>
                <a:buChar char="•"/>
                <a:defRPr/>
              </a:pPr>
              <a:r>
                <a:rPr lang="en-US" sz="3400" b="1">
                  <a:solidFill>
                    <a:schemeClr val="bg1"/>
                  </a:solidFill>
                  <a:effectLst>
                    <a:outerShdw blurRad="76200" dist="63500" dir="2700000" algn="tl">
                      <a:schemeClr val="bg1">
                        <a:alpha val="28000"/>
                      </a:schemeClr>
                    </a:outerShdw>
                  </a:effectLst>
                  <a:latin typeface="+mj-lt"/>
                  <a:cs typeface="Arial" pitchFamily="34" charset="0"/>
                </a:rPr>
                <a:t>Conclusion</a:t>
              </a:r>
              <a:endParaRPr lang="en-US" sz="3400" b="1" dirty="0">
                <a:solidFill>
                  <a:schemeClr val="bg1"/>
                </a:solidFill>
                <a:effectLst>
                  <a:outerShdw blurRad="76200" dist="63500" dir="2700000" algn="tl">
                    <a:schemeClr val="bg1">
                      <a:alpha val="28000"/>
                    </a:schemeClr>
                  </a:outerShdw>
                </a:effectLst>
                <a:latin typeface="+mj-lt"/>
                <a:cs typeface="Arial" pitchFamily="34" charset="0"/>
              </a:endParaRPr>
            </a:p>
          </p:txBody>
        </p:sp>
      </p:grpSp>
      <p:pic>
        <p:nvPicPr>
          <p:cNvPr id="51" name="Picture 9" descr="W:\Templates\Test Templates\Scientific Posters\Association for Pelvic Organ Prolapse Support\APOPS new logo jpg.jpg"/>
          <p:cNvPicPr>
            <a:picLocks noChangeAspect="1" noChangeArrowheads="1"/>
          </p:cNvPicPr>
          <p:nvPr/>
        </p:nvPicPr>
        <p:blipFill rotWithShape="1">
          <a:blip r:embed="rId5">
            <a:extLst>
              <a:ext uri="{28A0092B-C50C-407E-A947-70E740481C1C}">
                <a14:useLocalDpi xmlns:a14="http://schemas.microsoft.com/office/drawing/2010/main" val="0"/>
              </a:ext>
            </a:extLst>
          </a:blip>
          <a:srcRect l="6962" t="8367" r="7902" b="11107"/>
          <a:stretch/>
        </p:blipFill>
        <p:spPr bwMode="auto">
          <a:xfrm>
            <a:off x="538163" y="0"/>
            <a:ext cx="4967883" cy="375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9804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1191</Words>
  <Application>Microsoft Office PowerPoint</Application>
  <PresentationFormat>Custom</PresentationFormat>
  <Paragraphs>78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jessie</dc:creator>
  <cp:lastModifiedBy>jessie</cp:lastModifiedBy>
  <cp:revision>9</cp:revision>
  <dcterms:created xsi:type="dcterms:W3CDTF">2014-07-01T16:30:38Z</dcterms:created>
  <dcterms:modified xsi:type="dcterms:W3CDTF">2014-07-02T21:39:53Z</dcterms:modified>
</cp:coreProperties>
</file>